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media/image30.jpg" ContentType="image/jpeg"/>
  <Override PartName="/ppt/media/image35.jpg" ContentType="image/jpeg"/>
  <Override PartName="/ppt/media/image36.jpg" ContentType="image/jpeg"/>
  <Override PartName="/ppt/media/image40.jpg" ContentType="image/jpeg"/>
  <Override PartName="/ppt/notesSlides/notesSlide1.xml" ContentType="application/vnd.openxmlformats-officedocument.presentationml.notesSlide+xml"/>
  <Override PartName="/ppt/media/image114.jp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130.jpg" ContentType="image/jpeg"/>
  <Override PartName="/ppt/media/image131.jpg" ContentType="image/jpeg"/>
  <Override PartName="/ppt/media/image135.jpg" ContentType="image/jpeg"/>
  <Override PartName="/ppt/media/image138.jpg" ContentType="image/jpeg"/>
  <Override PartName="/ppt/media/image150.jpg" ContentType="image/jpeg"/>
  <Override PartName="/ppt/media/image151.jpg" ContentType="image/jpeg"/>
  <Override PartName="/ppt/media/image152.jpg" ContentType="image/jpeg"/>
  <Override PartName="/ppt/media/image153.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0"/>
  </p:notesMasterIdLst>
  <p:sldIdLst>
    <p:sldId id="259" r:id="rId5"/>
    <p:sldId id="340" r:id="rId6"/>
    <p:sldId id="341" r:id="rId7"/>
    <p:sldId id="260" r:id="rId8"/>
    <p:sldId id="312" r:id="rId9"/>
    <p:sldId id="261" r:id="rId10"/>
    <p:sldId id="262" r:id="rId11"/>
    <p:sldId id="263" r:id="rId12"/>
    <p:sldId id="264" r:id="rId13"/>
    <p:sldId id="265" r:id="rId14"/>
    <p:sldId id="266" r:id="rId15"/>
    <p:sldId id="310" r:id="rId16"/>
    <p:sldId id="273" r:id="rId17"/>
    <p:sldId id="286" r:id="rId18"/>
    <p:sldId id="287" r:id="rId19"/>
    <p:sldId id="347" r:id="rId20"/>
    <p:sldId id="348" r:id="rId21"/>
    <p:sldId id="291" r:id="rId22"/>
    <p:sldId id="294" r:id="rId23"/>
    <p:sldId id="327" r:id="rId24"/>
    <p:sldId id="256" r:id="rId25"/>
    <p:sldId id="314" r:id="rId26"/>
    <p:sldId id="258" r:id="rId27"/>
    <p:sldId id="316" r:id="rId28"/>
    <p:sldId id="318" r:id="rId29"/>
    <p:sldId id="319" r:id="rId30"/>
    <p:sldId id="320" r:id="rId31"/>
    <p:sldId id="321" r:id="rId32"/>
    <p:sldId id="322" r:id="rId33"/>
    <p:sldId id="324" r:id="rId34"/>
    <p:sldId id="325" r:id="rId35"/>
    <p:sldId id="326" r:id="rId36"/>
    <p:sldId id="267" r:id="rId37"/>
    <p:sldId id="351" r:id="rId38"/>
    <p:sldId id="356" r:id="rId39"/>
    <p:sldId id="357" r:id="rId40"/>
    <p:sldId id="360" r:id="rId41"/>
    <p:sldId id="352" r:id="rId42"/>
    <p:sldId id="268" r:id="rId43"/>
    <p:sldId id="272" r:id="rId44"/>
    <p:sldId id="285" r:id="rId45"/>
    <p:sldId id="281" r:id="rId46"/>
    <p:sldId id="283" r:id="rId47"/>
    <p:sldId id="353" r:id="rId48"/>
    <p:sldId id="354" r:id="rId49"/>
    <p:sldId id="355" r:id="rId50"/>
    <p:sldId id="271" r:id="rId51"/>
    <p:sldId id="284" r:id="rId52"/>
    <p:sldId id="328" r:id="rId53"/>
    <p:sldId id="330" r:id="rId54"/>
    <p:sldId id="331" r:id="rId55"/>
    <p:sldId id="332" r:id="rId56"/>
    <p:sldId id="333" r:id="rId57"/>
    <p:sldId id="343" r:id="rId58"/>
    <p:sldId id="342" r:id="rId59"/>
    <p:sldId id="334" r:id="rId60"/>
    <p:sldId id="338" r:id="rId61"/>
    <p:sldId id="337" r:id="rId62"/>
    <p:sldId id="345" r:id="rId63"/>
    <p:sldId id="346" r:id="rId64"/>
    <p:sldId id="339" r:id="rId65"/>
    <p:sldId id="350" r:id="rId66"/>
    <p:sldId id="307" r:id="rId67"/>
    <p:sldId id="349" r:id="rId68"/>
    <p:sldId id="329" r:id="rId6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2" autoAdjust="0"/>
    <p:restoredTop sz="95824" autoAdjust="0"/>
  </p:normalViewPr>
  <p:slideViewPr>
    <p:cSldViewPr snapToGrid="0">
      <p:cViewPr varScale="1">
        <p:scale>
          <a:sx n="93" d="100"/>
          <a:sy n="93" d="100"/>
        </p:scale>
        <p:origin x="259"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 Type="http://schemas.openxmlformats.org/officeDocument/2006/relationships/slide" Target="slides/slide3.xml"/><Relationship Id="rId71"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C4F458-19DA-4C74-93BB-308577A44185}" type="datetimeFigureOut">
              <a:rPr lang="it-IT" smtClean="0"/>
              <a:t>07/10/2024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706231-65A2-48E6-9652-DABC8E41824E}" type="slidenum">
              <a:rPr lang="it-IT" smtClean="0"/>
              <a:t>‹N›</a:t>
            </a:fld>
            <a:endParaRPr lang="it-IT"/>
          </a:p>
        </p:txBody>
      </p:sp>
    </p:spTree>
    <p:extLst>
      <p:ext uri="{BB962C8B-B14F-4D97-AF65-F5344CB8AC3E}">
        <p14:creationId xmlns:p14="http://schemas.microsoft.com/office/powerpoint/2010/main" val="3573722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86FD2E65-1C12-004D-9EC9-99CFADA80435}" type="slidenum">
              <a:rPr lang="it-IT" smtClean="0"/>
              <a:t>34</a:t>
            </a:fld>
            <a:endParaRPr lang="it-IT"/>
          </a:p>
        </p:txBody>
      </p:sp>
    </p:spTree>
    <p:extLst>
      <p:ext uri="{BB962C8B-B14F-4D97-AF65-F5344CB8AC3E}">
        <p14:creationId xmlns:p14="http://schemas.microsoft.com/office/powerpoint/2010/main" val="737345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6AC40-F79E-2235-A6F1-BF28223F7D63}"/>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CC0893C2-30E9-DAC1-651B-834315EC80D1}"/>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221E7870-D563-BFF4-C81B-28B5E8DE20FB}"/>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4B2FC8E6-D287-ADCF-DAA7-0933B933A396}"/>
              </a:ext>
            </a:extLst>
          </p:cNvPr>
          <p:cNvSpPr>
            <a:spLocks noGrp="1"/>
          </p:cNvSpPr>
          <p:nvPr>
            <p:ph type="sldNum" sz="quarter" idx="5"/>
          </p:nvPr>
        </p:nvSpPr>
        <p:spPr/>
        <p:txBody>
          <a:bodyPr/>
          <a:lstStyle/>
          <a:p>
            <a:fld id="{86FD2E65-1C12-004D-9EC9-99CFADA80435}" type="slidenum">
              <a:rPr lang="it-IT" smtClean="0"/>
              <a:t>46</a:t>
            </a:fld>
            <a:endParaRPr lang="it-IT"/>
          </a:p>
        </p:txBody>
      </p:sp>
    </p:spTree>
    <p:extLst>
      <p:ext uri="{BB962C8B-B14F-4D97-AF65-F5344CB8AC3E}">
        <p14:creationId xmlns:p14="http://schemas.microsoft.com/office/powerpoint/2010/main" val="23863769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E0E8D-88EF-E5EB-D8AD-0FAA7DB6B36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07172DD-D5C1-B183-F162-BB58208E94F7}"/>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12C4AEC4-2F00-B51A-E38F-728F2609BA29}"/>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98E8C6E4-DA71-3CC7-0CB0-EC2C800393B8}"/>
              </a:ext>
            </a:extLst>
          </p:cNvPr>
          <p:cNvSpPr>
            <a:spLocks noGrp="1"/>
          </p:cNvSpPr>
          <p:nvPr>
            <p:ph type="sldNum" sz="quarter" idx="5"/>
          </p:nvPr>
        </p:nvSpPr>
        <p:spPr/>
        <p:txBody>
          <a:bodyPr/>
          <a:lstStyle/>
          <a:p>
            <a:fld id="{86FD2E65-1C12-004D-9EC9-99CFADA80435}" type="slidenum">
              <a:rPr lang="it-IT" smtClean="0"/>
              <a:t>47</a:t>
            </a:fld>
            <a:endParaRPr lang="it-IT"/>
          </a:p>
        </p:txBody>
      </p:sp>
    </p:spTree>
    <p:extLst>
      <p:ext uri="{BB962C8B-B14F-4D97-AF65-F5344CB8AC3E}">
        <p14:creationId xmlns:p14="http://schemas.microsoft.com/office/powerpoint/2010/main" val="2716756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E0E8D-88EF-E5EB-D8AD-0FAA7DB6B36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07172DD-D5C1-B183-F162-BB58208E94F7}"/>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12C4AEC4-2F00-B51A-E38F-728F2609BA29}"/>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98E8C6E4-DA71-3CC7-0CB0-EC2C800393B8}"/>
              </a:ext>
            </a:extLst>
          </p:cNvPr>
          <p:cNvSpPr>
            <a:spLocks noGrp="1"/>
          </p:cNvSpPr>
          <p:nvPr>
            <p:ph type="sldNum" sz="quarter" idx="5"/>
          </p:nvPr>
        </p:nvSpPr>
        <p:spPr/>
        <p:txBody>
          <a:bodyPr/>
          <a:lstStyle/>
          <a:p>
            <a:fld id="{86FD2E65-1C12-004D-9EC9-99CFADA80435}" type="slidenum">
              <a:rPr lang="it-IT" smtClean="0"/>
              <a:t>48</a:t>
            </a:fld>
            <a:endParaRPr lang="it-IT"/>
          </a:p>
        </p:txBody>
      </p:sp>
    </p:spTree>
    <p:extLst>
      <p:ext uri="{BB962C8B-B14F-4D97-AF65-F5344CB8AC3E}">
        <p14:creationId xmlns:p14="http://schemas.microsoft.com/office/powerpoint/2010/main" val="3875509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86FD2E65-1C12-004D-9EC9-99CFADA80435}" type="slidenum">
              <a:rPr lang="it-IT" smtClean="0"/>
              <a:t>38</a:t>
            </a:fld>
            <a:endParaRPr lang="it-IT"/>
          </a:p>
        </p:txBody>
      </p:sp>
    </p:spTree>
    <p:extLst>
      <p:ext uri="{BB962C8B-B14F-4D97-AF65-F5344CB8AC3E}">
        <p14:creationId xmlns:p14="http://schemas.microsoft.com/office/powerpoint/2010/main" val="2991322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86FD2E65-1C12-004D-9EC9-99CFADA80435}" type="slidenum">
              <a:rPr lang="it-IT" smtClean="0"/>
              <a:t>39</a:t>
            </a:fld>
            <a:endParaRPr lang="it-IT"/>
          </a:p>
        </p:txBody>
      </p:sp>
    </p:spTree>
    <p:extLst>
      <p:ext uri="{BB962C8B-B14F-4D97-AF65-F5344CB8AC3E}">
        <p14:creationId xmlns:p14="http://schemas.microsoft.com/office/powerpoint/2010/main" val="752390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1DF4B-9A35-83A6-45D0-F9425812B5C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49FE0626-82FC-4736-290C-33A0E1BD57A2}"/>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319103A9-5810-A5BD-3319-35186D5C843B}"/>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DCD9615A-6658-69DC-5276-866D91FFB69C}"/>
              </a:ext>
            </a:extLst>
          </p:cNvPr>
          <p:cNvSpPr>
            <a:spLocks noGrp="1"/>
          </p:cNvSpPr>
          <p:nvPr>
            <p:ph type="sldNum" sz="quarter" idx="5"/>
          </p:nvPr>
        </p:nvSpPr>
        <p:spPr/>
        <p:txBody>
          <a:bodyPr/>
          <a:lstStyle/>
          <a:p>
            <a:fld id="{86FD2E65-1C12-004D-9EC9-99CFADA80435}" type="slidenum">
              <a:rPr lang="it-IT" smtClean="0"/>
              <a:t>40</a:t>
            </a:fld>
            <a:endParaRPr lang="it-IT"/>
          </a:p>
        </p:txBody>
      </p:sp>
    </p:spTree>
    <p:extLst>
      <p:ext uri="{BB962C8B-B14F-4D97-AF65-F5344CB8AC3E}">
        <p14:creationId xmlns:p14="http://schemas.microsoft.com/office/powerpoint/2010/main" val="1751661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1DF4B-9A35-83A6-45D0-F9425812B5C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49FE0626-82FC-4736-290C-33A0E1BD57A2}"/>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319103A9-5810-A5BD-3319-35186D5C843B}"/>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DCD9615A-6658-69DC-5276-866D91FFB69C}"/>
              </a:ext>
            </a:extLst>
          </p:cNvPr>
          <p:cNvSpPr>
            <a:spLocks noGrp="1"/>
          </p:cNvSpPr>
          <p:nvPr>
            <p:ph type="sldNum" sz="quarter" idx="5"/>
          </p:nvPr>
        </p:nvSpPr>
        <p:spPr/>
        <p:txBody>
          <a:bodyPr/>
          <a:lstStyle/>
          <a:p>
            <a:fld id="{86FD2E65-1C12-004D-9EC9-99CFADA80435}" type="slidenum">
              <a:rPr lang="it-IT" smtClean="0"/>
              <a:t>41</a:t>
            </a:fld>
            <a:endParaRPr lang="it-IT"/>
          </a:p>
        </p:txBody>
      </p:sp>
    </p:spTree>
    <p:extLst>
      <p:ext uri="{BB962C8B-B14F-4D97-AF65-F5344CB8AC3E}">
        <p14:creationId xmlns:p14="http://schemas.microsoft.com/office/powerpoint/2010/main" val="1113388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6AC40-F79E-2235-A6F1-BF28223F7D63}"/>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CC0893C2-30E9-DAC1-651B-834315EC80D1}"/>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221E7870-D563-BFF4-C81B-28B5E8DE20FB}"/>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4B2FC8E6-D287-ADCF-DAA7-0933B933A396}"/>
              </a:ext>
            </a:extLst>
          </p:cNvPr>
          <p:cNvSpPr>
            <a:spLocks noGrp="1"/>
          </p:cNvSpPr>
          <p:nvPr>
            <p:ph type="sldNum" sz="quarter" idx="5"/>
          </p:nvPr>
        </p:nvSpPr>
        <p:spPr/>
        <p:txBody>
          <a:bodyPr/>
          <a:lstStyle/>
          <a:p>
            <a:fld id="{86FD2E65-1C12-004D-9EC9-99CFADA80435}" type="slidenum">
              <a:rPr lang="it-IT" smtClean="0"/>
              <a:t>42</a:t>
            </a:fld>
            <a:endParaRPr lang="it-IT"/>
          </a:p>
        </p:txBody>
      </p:sp>
    </p:spTree>
    <p:extLst>
      <p:ext uri="{BB962C8B-B14F-4D97-AF65-F5344CB8AC3E}">
        <p14:creationId xmlns:p14="http://schemas.microsoft.com/office/powerpoint/2010/main" val="1792833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E0E8D-88EF-E5EB-D8AD-0FAA7DB6B36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07172DD-D5C1-B183-F162-BB58208E94F7}"/>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12C4AEC4-2F00-B51A-E38F-728F2609BA29}"/>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98E8C6E4-DA71-3CC7-0CB0-EC2C800393B8}"/>
              </a:ext>
            </a:extLst>
          </p:cNvPr>
          <p:cNvSpPr>
            <a:spLocks noGrp="1"/>
          </p:cNvSpPr>
          <p:nvPr>
            <p:ph type="sldNum" sz="quarter" idx="5"/>
          </p:nvPr>
        </p:nvSpPr>
        <p:spPr/>
        <p:txBody>
          <a:bodyPr/>
          <a:lstStyle/>
          <a:p>
            <a:fld id="{86FD2E65-1C12-004D-9EC9-99CFADA80435}" type="slidenum">
              <a:rPr lang="it-IT" smtClean="0"/>
              <a:t>43</a:t>
            </a:fld>
            <a:endParaRPr lang="it-IT"/>
          </a:p>
        </p:txBody>
      </p:sp>
    </p:spTree>
    <p:extLst>
      <p:ext uri="{BB962C8B-B14F-4D97-AF65-F5344CB8AC3E}">
        <p14:creationId xmlns:p14="http://schemas.microsoft.com/office/powerpoint/2010/main" val="1227677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86FD2E65-1C12-004D-9EC9-99CFADA80435}" type="slidenum">
              <a:rPr lang="it-IT" smtClean="0"/>
              <a:t>44</a:t>
            </a:fld>
            <a:endParaRPr lang="it-IT"/>
          </a:p>
        </p:txBody>
      </p:sp>
    </p:spTree>
    <p:extLst>
      <p:ext uri="{BB962C8B-B14F-4D97-AF65-F5344CB8AC3E}">
        <p14:creationId xmlns:p14="http://schemas.microsoft.com/office/powerpoint/2010/main" val="2286458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59852-DF33-8D3D-4789-8D5968A2765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29C509D7-8A4B-9577-FB5B-6CF57EB97BDE}"/>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3EFDE716-9F98-06E3-6D85-65E6A95E4781}"/>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9F1EF4C0-B33F-EAC9-91D5-5B608D601F18}"/>
              </a:ext>
            </a:extLst>
          </p:cNvPr>
          <p:cNvSpPr>
            <a:spLocks noGrp="1"/>
          </p:cNvSpPr>
          <p:nvPr>
            <p:ph type="sldNum" sz="quarter" idx="5"/>
          </p:nvPr>
        </p:nvSpPr>
        <p:spPr/>
        <p:txBody>
          <a:bodyPr/>
          <a:lstStyle/>
          <a:p>
            <a:fld id="{86FD2E65-1C12-004D-9EC9-99CFADA80435}" type="slidenum">
              <a:rPr lang="it-IT" smtClean="0"/>
              <a:t>45</a:t>
            </a:fld>
            <a:endParaRPr lang="it-IT"/>
          </a:p>
        </p:txBody>
      </p:sp>
    </p:spTree>
    <p:extLst>
      <p:ext uri="{BB962C8B-B14F-4D97-AF65-F5344CB8AC3E}">
        <p14:creationId xmlns:p14="http://schemas.microsoft.com/office/powerpoint/2010/main" val="135006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B474030-B18F-6A5E-5C10-E35928D13034}"/>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35BA6D65-DB32-7603-7C9D-D8195962FA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4DBD5BDB-CB57-F88B-5B98-1B50FFE88CFF}"/>
              </a:ext>
            </a:extLst>
          </p:cNvPr>
          <p:cNvSpPr>
            <a:spLocks noGrp="1"/>
          </p:cNvSpPr>
          <p:nvPr>
            <p:ph type="dt" sz="half" idx="10"/>
          </p:nvPr>
        </p:nvSpPr>
        <p:spPr/>
        <p:txBody>
          <a:bodyPr/>
          <a:lstStyle/>
          <a:p>
            <a:fld id="{B7472B75-C4C1-48D2-AB23-CFF4A2CB29BD}" type="datetimeFigureOut">
              <a:rPr lang="it-IT" smtClean="0"/>
              <a:t>07/10/2024</a:t>
            </a:fld>
            <a:endParaRPr lang="it-IT"/>
          </a:p>
        </p:txBody>
      </p:sp>
      <p:sp>
        <p:nvSpPr>
          <p:cNvPr id="5" name="Segnaposto piè di pagina 4">
            <a:extLst>
              <a:ext uri="{FF2B5EF4-FFF2-40B4-BE49-F238E27FC236}">
                <a16:creationId xmlns:a16="http://schemas.microsoft.com/office/drawing/2014/main" id="{8A9398AE-EA40-2993-82C0-87F374DCACA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21280D3-7619-93B4-7594-B9D62EC16E06}"/>
              </a:ext>
            </a:extLst>
          </p:cNvPr>
          <p:cNvSpPr>
            <a:spLocks noGrp="1"/>
          </p:cNvSpPr>
          <p:nvPr>
            <p:ph type="sldNum" sz="quarter" idx="12"/>
          </p:nvPr>
        </p:nvSpPr>
        <p:spPr/>
        <p:txBody>
          <a:bodyPr/>
          <a:lstStyle/>
          <a:p>
            <a:fld id="{D0751E82-2140-493D-89B0-9517AD7726A7}" type="slidenum">
              <a:rPr lang="it-IT" smtClean="0"/>
              <a:t>‹N›</a:t>
            </a:fld>
            <a:endParaRPr lang="it-IT"/>
          </a:p>
        </p:txBody>
      </p:sp>
    </p:spTree>
    <p:extLst>
      <p:ext uri="{BB962C8B-B14F-4D97-AF65-F5344CB8AC3E}">
        <p14:creationId xmlns:p14="http://schemas.microsoft.com/office/powerpoint/2010/main" val="1561276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38CC7DF-D32C-E925-8724-BEAAECFC972F}"/>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73F6A2E-A889-7DB9-9D6A-5C5799E9EFA6}"/>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3E66298-095D-BF21-57D5-7D8AC04B505C}"/>
              </a:ext>
            </a:extLst>
          </p:cNvPr>
          <p:cNvSpPr>
            <a:spLocks noGrp="1"/>
          </p:cNvSpPr>
          <p:nvPr>
            <p:ph type="dt" sz="half" idx="10"/>
          </p:nvPr>
        </p:nvSpPr>
        <p:spPr/>
        <p:txBody>
          <a:bodyPr/>
          <a:lstStyle/>
          <a:p>
            <a:fld id="{B7472B75-C4C1-48D2-AB23-CFF4A2CB29BD}" type="datetimeFigureOut">
              <a:rPr lang="it-IT" smtClean="0"/>
              <a:t>07/10/2024</a:t>
            </a:fld>
            <a:endParaRPr lang="it-IT"/>
          </a:p>
        </p:txBody>
      </p:sp>
      <p:sp>
        <p:nvSpPr>
          <p:cNvPr id="5" name="Segnaposto piè di pagina 4">
            <a:extLst>
              <a:ext uri="{FF2B5EF4-FFF2-40B4-BE49-F238E27FC236}">
                <a16:creationId xmlns:a16="http://schemas.microsoft.com/office/drawing/2014/main" id="{DA65B1EB-9078-95A0-57C5-90439806B6E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B57384F-DA49-AA34-1115-F5B0FEA0C54E}"/>
              </a:ext>
            </a:extLst>
          </p:cNvPr>
          <p:cNvSpPr>
            <a:spLocks noGrp="1"/>
          </p:cNvSpPr>
          <p:nvPr>
            <p:ph type="sldNum" sz="quarter" idx="12"/>
          </p:nvPr>
        </p:nvSpPr>
        <p:spPr/>
        <p:txBody>
          <a:bodyPr/>
          <a:lstStyle/>
          <a:p>
            <a:fld id="{D0751E82-2140-493D-89B0-9517AD7726A7}" type="slidenum">
              <a:rPr lang="it-IT" smtClean="0"/>
              <a:t>‹N›</a:t>
            </a:fld>
            <a:endParaRPr lang="it-IT"/>
          </a:p>
        </p:txBody>
      </p:sp>
    </p:spTree>
    <p:extLst>
      <p:ext uri="{BB962C8B-B14F-4D97-AF65-F5344CB8AC3E}">
        <p14:creationId xmlns:p14="http://schemas.microsoft.com/office/powerpoint/2010/main" val="80288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E046C34-10E7-30BB-247C-B3211D1FDC34}"/>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0CC8FE9B-D5AA-7F4A-D6DD-CDB4767D7CEC}"/>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01FF443-126B-D973-3891-DB30B468FB4F}"/>
              </a:ext>
            </a:extLst>
          </p:cNvPr>
          <p:cNvSpPr>
            <a:spLocks noGrp="1"/>
          </p:cNvSpPr>
          <p:nvPr>
            <p:ph type="dt" sz="half" idx="10"/>
          </p:nvPr>
        </p:nvSpPr>
        <p:spPr/>
        <p:txBody>
          <a:bodyPr/>
          <a:lstStyle/>
          <a:p>
            <a:fld id="{B7472B75-C4C1-48D2-AB23-CFF4A2CB29BD}" type="datetimeFigureOut">
              <a:rPr lang="it-IT" smtClean="0"/>
              <a:t>07/10/2024</a:t>
            </a:fld>
            <a:endParaRPr lang="it-IT"/>
          </a:p>
        </p:txBody>
      </p:sp>
      <p:sp>
        <p:nvSpPr>
          <p:cNvPr id="5" name="Segnaposto piè di pagina 4">
            <a:extLst>
              <a:ext uri="{FF2B5EF4-FFF2-40B4-BE49-F238E27FC236}">
                <a16:creationId xmlns:a16="http://schemas.microsoft.com/office/drawing/2014/main" id="{9DB583EB-0E27-30C8-4AA5-C440E574975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2A8F022-0BFC-AE2E-B13E-E258C7CB4345}"/>
              </a:ext>
            </a:extLst>
          </p:cNvPr>
          <p:cNvSpPr>
            <a:spLocks noGrp="1"/>
          </p:cNvSpPr>
          <p:nvPr>
            <p:ph type="sldNum" sz="quarter" idx="12"/>
          </p:nvPr>
        </p:nvSpPr>
        <p:spPr/>
        <p:txBody>
          <a:bodyPr/>
          <a:lstStyle/>
          <a:p>
            <a:fld id="{D0751E82-2140-493D-89B0-9517AD7726A7}" type="slidenum">
              <a:rPr lang="it-IT" smtClean="0"/>
              <a:t>‹N›</a:t>
            </a:fld>
            <a:endParaRPr lang="it-IT"/>
          </a:p>
        </p:txBody>
      </p:sp>
    </p:spTree>
    <p:extLst>
      <p:ext uri="{BB962C8B-B14F-4D97-AF65-F5344CB8AC3E}">
        <p14:creationId xmlns:p14="http://schemas.microsoft.com/office/powerpoint/2010/main" val="1146199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4000"/>
            </a:lvl1pPr>
          </a:lstStyle>
          <a:p>
            <a:r>
              <a:rPr lang="en-US" dirty="0"/>
              <a:t>Click to edit Master title style</a:t>
            </a:r>
          </a:p>
        </p:txBody>
      </p:sp>
    </p:spTree>
    <p:extLst>
      <p:ext uri="{BB962C8B-B14F-4D97-AF65-F5344CB8AC3E}">
        <p14:creationId xmlns:p14="http://schemas.microsoft.com/office/powerpoint/2010/main" val="10822883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10/7/2024</a:t>
            </a:fld>
            <a:endParaRPr lang="en-US"/>
          </a:p>
        </p:txBody>
      </p:sp>
      <p:sp>
        <p:nvSpPr>
          <p:cNvPr id="4" name="Holder 4"/>
          <p:cNvSpPr>
            <a:spLocks noGrp="1"/>
          </p:cNvSpPr>
          <p:nvPr>
            <p:ph type="sldNum" sz="quarter" idx="7"/>
          </p:nvPr>
        </p:nvSpPr>
        <p:spPr/>
        <p:txBody>
          <a:bodyPr lIns="0" tIns="0" rIns="0" bIns="0"/>
          <a:lstStyle>
            <a:lvl1pPr>
              <a:defRPr sz="770" b="1" i="0">
                <a:solidFill>
                  <a:srgbClr val="A18E72"/>
                </a:solidFill>
                <a:latin typeface="Arial"/>
                <a:cs typeface="Arial"/>
              </a:defRPr>
            </a:lvl1pPr>
          </a:lstStyle>
          <a:p>
            <a:pPr marL="24434">
              <a:spcBef>
                <a:spcPts val="10"/>
              </a:spcBef>
            </a:pPr>
            <a:fld id="{81D60167-4931-47E6-BA6A-407CBD079E47}" type="slidenum">
              <a:rPr lang="it-IT" spc="6" smtClean="0"/>
              <a:pPr marL="24434">
                <a:spcBef>
                  <a:spcPts val="10"/>
                </a:spcBef>
              </a:pPr>
              <a:t>‹N›</a:t>
            </a:fld>
            <a:endParaRPr lang="it-IT" spc="6" dirty="0"/>
          </a:p>
        </p:txBody>
      </p:sp>
    </p:spTree>
    <p:extLst>
      <p:ext uri="{BB962C8B-B14F-4D97-AF65-F5344CB8AC3E}">
        <p14:creationId xmlns:p14="http://schemas.microsoft.com/office/powerpoint/2010/main" val="3601041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cSld name="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3444299" y="2308614"/>
            <a:ext cx="5303400" cy="440057"/>
          </a:xfrm>
          <a:prstGeom prst="rect">
            <a:avLst/>
          </a:prstGeom>
        </p:spPr>
        <p:txBody>
          <a:bodyPr wrap="square" lIns="0" tIns="0" rIns="0" bIns="0">
            <a:spAutoFit/>
          </a:bodyPr>
          <a:lstStyle>
            <a:lvl1pPr>
              <a:defRPr sz="3177" b="1" i="0">
                <a:solidFill>
                  <a:srgbClr val="3F3F3F"/>
                </a:solidFill>
                <a:latin typeface="Arial"/>
                <a:cs typeface="Arial"/>
              </a:defRPr>
            </a:lvl1pPr>
          </a:lstStyle>
          <a:p>
            <a:endParaRPr/>
          </a:p>
        </p:txBody>
      </p:sp>
      <p:sp>
        <p:nvSpPr>
          <p:cNvPr id="3" name="Holder 3"/>
          <p:cNvSpPr>
            <a:spLocks noGrp="1"/>
          </p:cNvSpPr>
          <p:nvPr>
            <p:ph type="subTitle" idx="4"/>
          </p:nvPr>
        </p:nvSpPr>
        <p:spPr>
          <a:xfrm>
            <a:off x="1828800" y="3840480"/>
            <a:ext cx="8534400" cy="387798"/>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10/7/2024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27059955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41" b="0" i="0">
                <a:solidFill>
                  <a:srgbClr val="3F3F3F"/>
                </a:solidFill>
                <a:latin typeface="Arial MT"/>
                <a:cs typeface="Arial M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10/7/2024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25056112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177" b="1" i="0">
                <a:solidFill>
                  <a:schemeClr val="bg1"/>
                </a:solidFill>
                <a:latin typeface="Verdana"/>
                <a:cs typeface="Verdana"/>
              </a:defRPr>
            </a:lvl1pPr>
          </a:lstStyle>
          <a:p>
            <a:endParaRPr/>
          </a:p>
        </p:txBody>
      </p:sp>
      <p:sp>
        <p:nvSpPr>
          <p:cNvPr id="3" name="Holder 3"/>
          <p:cNvSpPr>
            <a:spLocks noGrp="1"/>
          </p:cNvSpPr>
          <p:nvPr>
            <p:ph sz="half" idx="2"/>
          </p:nvPr>
        </p:nvSpPr>
        <p:spPr>
          <a:xfrm>
            <a:off x="609601" y="1577340"/>
            <a:ext cx="5303520" cy="387798"/>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1" y="1577340"/>
            <a:ext cx="5303520" cy="38779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10/7/2024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2122491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164922-4E9A-39BD-F217-EDBF802E316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3E11B3C-AF38-82A8-B0DC-3BDEFA7950A9}"/>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EE75931-B73C-135D-711F-D9E163EC3774}"/>
              </a:ext>
            </a:extLst>
          </p:cNvPr>
          <p:cNvSpPr>
            <a:spLocks noGrp="1"/>
          </p:cNvSpPr>
          <p:nvPr>
            <p:ph type="dt" sz="half" idx="10"/>
          </p:nvPr>
        </p:nvSpPr>
        <p:spPr/>
        <p:txBody>
          <a:bodyPr/>
          <a:lstStyle/>
          <a:p>
            <a:fld id="{B7472B75-C4C1-48D2-AB23-CFF4A2CB29BD}" type="datetimeFigureOut">
              <a:rPr lang="it-IT" smtClean="0"/>
              <a:t>07/10/2024</a:t>
            </a:fld>
            <a:endParaRPr lang="it-IT"/>
          </a:p>
        </p:txBody>
      </p:sp>
      <p:sp>
        <p:nvSpPr>
          <p:cNvPr id="5" name="Segnaposto piè di pagina 4">
            <a:extLst>
              <a:ext uri="{FF2B5EF4-FFF2-40B4-BE49-F238E27FC236}">
                <a16:creationId xmlns:a16="http://schemas.microsoft.com/office/drawing/2014/main" id="{06A1F507-BA23-A1AC-7E0F-FC0F6612037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3842D35-4A76-AABC-468A-290E46748B7F}"/>
              </a:ext>
            </a:extLst>
          </p:cNvPr>
          <p:cNvSpPr>
            <a:spLocks noGrp="1"/>
          </p:cNvSpPr>
          <p:nvPr>
            <p:ph type="sldNum" sz="quarter" idx="12"/>
          </p:nvPr>
        </p:nvSpPr>
        <p:spPr/>
        <p:txBody>
          <a:bodyPr/>
          <a:lstStyle/>
          <a:p>
            <a:fld id="{D0751E82-2140-493D-89B0-9517AD7726A7}" type="slidenum">
              <a:rPr lang="it-IT" smtClean="0"/>
              <a:t>‹N›</a:t>
            </a:fld>
            <a:endParaRPr lang="it-IT"/>
          </a:p>
        </p:txBody>
      </p:sp>
    </p:spTree>
    <p:extLst>
      <p:ext uri="{BB962C8B-B14F-4D97-AF65-F5344CB8AC3E}">
        <p14:creationId xmlns:p14="http://schemas.microsoft.com/office/powerpoint/2010/main" val="4152130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2EE8EFF-4DEA-92D8-BC3B-B6A2C02A58B1}"/>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5366ED21-1DC5-C455-CAC0-49BBEA0262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D5881373-66EF-B60E-DDA5-224DC57B98B3}"/>
              </a:ext>
            </a:extLst>
          </p:cNvPr>
          <p:cNvSpPr>
            <a:spLocks noGrp="1"/>
          </p:cNvSpPr>
          <p:nvPr>
            <p:ph type="dt" sz="half" idx="10"/>
          </p:nvPr>
        </p:nvSpPr>
        <p:spPr/>
        <p:txBody>
          <a:bodyPr/>
          <a:lstStyle/>
          <a:p>
            <a:fld id="{B7472B75-C4C1-48D2-AB23-CFF4A2CB29BD}" type="datetimeFigureOut">
              <a:rPr lang="it-IT" smtClean="0"/>
              <a:t>07/10/2024</a:t>
            </a:fld>
            <a:endParaRPr lang="it-IT"/>
          </a:p>
        </p:txBody>
      </p:sp>
      <p:sp>
        <p:nvSpPr>
          <p:cNvPr id="5" name="Segnaposto piè di pagina 4">
            <a:extLst>
              <a:ext uri="{FF2B5EF4-FFF2-40B4-BE49-F238E27FC236}">
                <a16:creationId xmlns:a16="http://schemas.microsoft.com/office/drawing/2014/main" id="{926BE5C9-E513-E18B-058F-4E2FB155F6E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23C8377-5929-D253-260B-97DE77CA891D}"/>
              </a:ext>
            </a:extLst>
          </p:cNvPr>
          <p:cNvSpPr>
            <a:spLocks noGrp="1"/>
          </p:cNvSpPr>
          <p:nvPr>
            <p:ph type="sldNum" sz="quarter" idx="12"/>
          </p:nvPr>
        </p:nvSpPr>
        <p:spPr/>
        <p:txBody>
          <a:bodyPr/>
          <a:lstStyle/>
          <a:p>
            <a:fld id="{D0751E82-2140-493D-89B0-9517AD7726A7}" type="slidenum">
              <a:rPr lang="it-IT" smtClean="0"/>
              <a:t>‹N›</a:t>
            </a:fld>
            <a:endParaRPr lang="it-IT"/>
          </a:p>
        </p:txBody>
      </p:sp>
    </p:spTree>
    <p:extLst>
      <p:ext uri="{BB962C8B-B14F-4D97-AF65-F5344CB8AC3E}">
        <p14:creationId xmlns:p14="http://schemas.microsoft.com/office/powerpoint/2010/main" val="849712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6FE18F9-93D2-C5F7-CF09-01323156D2AB}"/>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DDED528-AD38-08E8-C034-4D118F6AE54C}"/>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BB343F82-558E-CE52-DA89-D714A108BD92}"/>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4CCE301C-785C-6F11-C56C-4BDD17570720}"/>
              </a:ext>
            </a:extLst>
          </p:cNvPr>
          <p:cNvSpPr>
            <a:spLocks noGrp="1"/>
          </p:cNvSpPr>
          <p:nvPr>
            <p:ph type="dt" sz="half" idx="10"/>
          </p:nvPr>
        </p:nvSpPr>
        <p:spPr/>
        <p:txBody>
          <a:bodyPr/>
          <a:lstStyle/>
          <a:p>
            <a:fld id="{B7472B75-C4C1-48D2-AB23-CFF4A2CB29BD}" type="datetimeFigureOut">
              <a:rPr lang="it-IT" smtClean="0"/>
              <a:t>07/10/2024</a:t>
            </a:fld>
            <a:endParaRPr lang="it-IT"/>
          </a:p>
        </p:txBody>
      </p:sp>
      <p:sp>
        <p:nvSpPr>
          <p:cNvPr id="6" name="Segnaposto piè di pagina 5">
            <a:extLst>
              <a:ext uri="{FF2B5EF4-FFF2-40B4-BE49-F238E27FC236}">
                <a16:creationId xmlns:a16="http://schemas.microsoft.com/office/drawing/2014/main" id="{521C216E-0A42-53ED-7BBF-0A1A014924EE}"/>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5496356-AD0F-D124-FE63-3AFC14DF9FC6}"/>
              </a:ext>
            </a:extLst>
          </p:cNvPr>
          <p:cNvSpPr>
            <a:spLocks noGrp="1"/>
          </p:cNvSpPr>
          <p:nvPr>
            <p:ph type="sldNum" sz="quarter" idx="12"/>
          </p:nvPr>
        </p:nvSpPr>
        <p:spPr/>
        <p:txBody>
          <a:bodyPr/>
          <a:lstStyle/>
          <a:p>
            <a:fld id="{D0751E82-2140-493D-89B0-9517AD7726A7}" type="slidenum">
              <a:rPr lang="it-IT" smtClean="0"/>
              <a:t>‹N›</a:t>
            </a:fld>
            <a:endParaRPr lang="it-IT"/>
          </a:p>
        </p:txBody>
      </p:sp>
    </p:spTree>
    <p:extLst>
      <p:ext uri="{BB962C8B-B14F-4D97-AF65-F5344CB8AC3E}">
        <p14:creationId xmlns:p14="http://schemas.microsoft.com/office/powerpoint/2010/main" val="813149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6D41A2A-3955-FFF0-A64C-10E22783B4CC}"/>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E4B10279-AE38-A630-AA22-9EC6D95B06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0D5C5B91-BC4D-29CC-2723-F775F49BB959}"/>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FBDD0224-5F28-7FCF-177A-C378DEB986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B3BD407F-23D9-6F90-D5F4-66F306606BD2}"/>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0E83DC8E-2A2C-5A6F-F2A2-7879222B1905}"/>
              </a:ext>
            </a:extLst>
          </p:cNvPr>
          <p:cNvSpPr>
            <a:spLocks noGrp="1"/>
          </p:cNvSpPr>
          <p:nvPr>
            <p:ph type="dt" sz="half" idx="10"/>
          </p:nvPr>
        </p:nvSpPr>
        <p:spPr/>
        <p:txBody>
          <a:bodyPr/>
          <a:lstStyle/>
          <a:p>
            <a:fld id="{B7472B75-C4C1-48D2-AB23-CFF4A2CB29BD}" type="datetimeFigureOut">
              <a:rPr lang="it-IT" smtClean="0"/>
              <a:t>07/10/2024</a:t>
            </a:fld>
            <a:endParaRPr lang="it-IT"/>
          </a:p>
        </p:txBody>
      </p:sp>
      <p:sp>
        <p:nvSpPr>
          <p:cNvPr id="8" name="Segnaposto piè di pagina 7">
            <a:extLst>
              <a:ext uri="{FF2B5EF4-FFF2-40B4-BE49-F238E27FC236}">
                <a16:creationId xmlns:a16="http://schemas.microsoft.com/office/drawing/2014/main" id="{DE3BCDF2-971A-052C-E0BA-5F4385616B6C}"/>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CBC5EF37-BDF2-7008-13F6-7DB262EA2D10}"/>
              </a:ext>
            </a:extLst>
          </p:cNvPr>
          <p:cNvSpPr>
            <a:spLocks noGrp="1"/>
          </p:cNvSpPr>
          <p:nvPr>
            <p:ph type="sldNum" sz="quarter" idx="12"/>
          </p:nvPr>
        </p:nvSpPr>
        <p:spPr/>
        <p:txBody>
          <a:bodyPr/>
          <a:lstStyle/>
          <a:p>
            <a:fld id="{D0751E82-2140-493D-89B0-9517AD7726A7}" type="slidenum">
              <a:rPr lang="it-IT" smtClean="0"/>
              <a:t>‹N›</a:t>
            </a:fld>
            <a:endParaRPr lang="it-IT"/>
          </a:p>
        </p:txBody>
      </p:sp>
    </p:spTree>
    <p:extLst>
      <p:ext uri="{BB962C8B-B14F-4D97-AF65-F5344CB8AC3E}">
        <p14:creationId xmlns:p14="http://schemas.microsoft.com/office/powerpoint/2010/main" val="2397632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E8BEA9F-228D-C6A1-F3FD-0EDB1CA674F9}"/>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365CA95F-CD46-CB58-C59F-083867F89ABE}"/>
              </a:ext>
            </a:extLst>
          </p:cNvPr>
          <p:cNvSpPr>
            <a:spLocks noGrp="1"/>
          </p:cNvSpPr>
          <p:nvPr>
            <p:ph type="dt" sz="half" idx="10"/>
          </p:nvPr>
        </p:nvSpPr>
        <p:spPr/>
        <p:txBody>
          <a:bodyPr/>
          <a:lstStyle/>
          <a:p>
            <a:fld id="{B7472B75-C4C1-48D2-AB23-CFF4A2CB29BD}" type="datetimeFigureOut">
              <a:rPr lang="it-IT" smtClean="0"/>
              <a:t>07/10/2024</a:t>
            </a:fld>
            <a:endParaRPr lang="it-IT"/>
          </a:p>
        </p:txBody>
      </p:sp>
      <p:sp>
        <p:nvSpPr>
          <p:cNvPr id="4" name="Segnaposto piè di pagina 3">
            <a:extLst>
              <a:ext uri="{FF2B5EF4-FFF2-40B4-BE49-F238E27FC236}">
                <a16:creationId xmlns:a16="http://schemas.microsoft.com/office/drawing/2014/main" id="{71E22251-DF81-E204-CFDC-0F73AF20251A}"/>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D2190023-4B38-EE44-3160-FACE21C59500}"/>
              </a:ext>
            </a:extLst>
          </p:cNvPr>
          <p:cNvSpPr>
            <a:spLocks noGrp="1"/>
          </p:cNvSpPr>
          <p:nvPr>
            <p:ph type="sldNum" sz="quarter" idx="12"/>
          </p:nvPr>
        </p:nvSpPr>
        <p:spPr/>
        <p:txBody>
          <a:bodyPr/>
          <a:lstStyle/>
          <a:p>
            <a:fld id="{D0751E82-2140-493D-89B0-9517AD7726A7}" type="slidenum">
              <a:rPr lang="it-IT" smtClean="0"/>
              <a:t>‹N›</a:t>
            </a:fld>
            <a:endParaRPr lang="it-IT"/>
          </a:p>
        </p:txBody>
      </p:sp>
    </p:spTree>
    <p:extLst>
      <p:ext uri="{BB962C8B-B14F-4D97-AF65-F5344CB8AC3E}">
        <p14:creationId xmlns:p14="http://schemas.microsoft.com/office/powerpoint/2010/main" val="4039600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6E2B0C2E-CC7D-9ACE-A7A0-7B6792AED9E1}"/>
              </a:ext>
            </a:extLst>
          </p:cNvPr>
          <p:cNvSpPr>
            <a:spLocks noGrp="1"/>
          </p:cNvSpPr>
          <p:nvPr>
            <p:ph type="dt" sz="half" idx="10"/>
          </p:nvPr>
        </p:nvSpPr>
        <p:spPr/>
        <p:txBody>
          <a:bodyPr/>
          <a:lstStyle/>
          <a:p>
            <a:fld id="{B7472B75-C4C1-48D2-AB23-CFF4A2CB29BD}" type="datetimeFigureOut">
              <a:rPr lang="it-IT" smtClean="0"/>
              <a:t>07/10/2024</a:t>
            </a:fld>
            <a:endParaRPr lang="it-IT"/>
          </a:p>
        </p:txBody>
      </p:sp>
      <p:sp>
        <p:nvSpPr>
          <p:cNvPr id="3" name="Segnaposto piè di pagina 2">
            <a:extLst>
              <a:ext uri="{FF2B5EF4-FFF2-40B4-BE49-F238E27FC236}">
                <a16:creationId xmlns:a16="http://schemas.microsoft.com/office/drawing/2014/main" id="{3D4B058D-71D3-E7FC-FE9A-FCB34CC0E647}"/>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86228D53-5872-8CB6-B0B2-5BFCCC30D783}"/>
              </a:ext>
            </a:extLst>
          </p:cNvPr>
          <p:cNvSpPr>
            <a:spLocks noGrp="1"/>
          </p:cNvSpPr>
          <p:nvPr>
            <p:ph type="sldNum" sz="quarter" idx="12"/>
          </p:nvPr>
        </p:nvSpPr>
        <p:spPr/>
        <p:txBody>
          <a:bodyPr/>
          <a:lstStyle/>
          <a:p>
            <a:fld id="{D0751E82-2140-493D-89B0-9517AD7726A7}" type="slidenum">
              <a:rPr lang="it-IT" smtClean="0"/>
              <a:t>‹N›</a:t>
            </a:fld>
            <a:endParaRPr lang="it-IT"/>
          </a:p>
        </p:txBody>
      </p:sp>
    </p:spTree>
    <p:extLst>
      <p:ext uri="{BB962C8B-B14F-4D97-AF65-F5344CB8AC3E}">
        <p14:creationId xmlns:p14="http://schemas.microsoft.com/office/powerpoint/2010/main" val="188242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5D149EC-3176-FA03-0E6D-C5147F2DF8F3}"/>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537BA87-6E88-D320-F954-99D5DE73BC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1FB83740-A3EE-D2D7-6526-7E02B59D83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7EC702AB-8EC6-CAD3-A339-D3929D287D9A}"/>
              </a:ext>
            </a:extLst>
          </p:cNvPr>
          <p:cNvSpPr>
            <a:spLocks noGrp="1"/>
          </p:cNvSpPr>
          <p:nvPr>
            <p:ph type="dt" sz="half" idx="10"/>
          </p:nvPr>
        </p:nvSpPr>
        <p:spPr/>
        <p:txBody>
          <a:bodyPr/>
          <a:lstStyle/>
          <a:p>
            <a:fld id="{B7472B75-C4C1-48D2-AB23-CFF4A2CB29BD}" type="datetimeFigureOut">
              <a:rPr lang="it-IT" smtClean="0"/>
              <a:t>07/10/2024</a:t>
            </a:fld>
            <a:endParaRPr lang="it-IT"/>
          </a:p>
        </p:txBody>
      </p:sp>
      <p:sp>
        <p:nvSpPr>
          <p:cNvPr id="6" name="Segnaposto piè di pagina 5">
            <a:extLst>
              <a:ext uri="{FF2B5EF4-FFF2-40B4-BE49-F238E27FC236}">
                <a16:creationId xmlns:a16="http://schemas.microsoft.com/office/drawing/2014/main" id="{E07CBFEE-6A4A-A461-050A-12A81E6F154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4FAB695A-DF83-4A33-7472-AE176D77E547}"/>
              </a:ext>
            </a:extLst>
          </p:cNvPr>
          <p:cNvSpPr>
            <a:spLocks noGrp="1"/>
          </p:cNvSpPr>
          <p:nvPr>
            <p:ph type="sldNum" sz="quarter" idx="12"/>
          </p:nvPr>
        </p:nvSpPr>
        <p:spPr/>
        <p:txBody>
          <a:bodyPr/>
          <a:lstStyle/>
          <a:p>
            <a:fld id="{D0751E82-2140-493D-89B0-9517AD7726A7}" type="slidenum">
              <a:rPr lang="it-IT" smtClean="0"/>
              <a:t>‹N›</a:t>
            </a:fld>
            <a:endParaRPr lang="it-IT"/>
          </a:p>
        </p:txBody>
      </p:sp>
    </p:spTree>
    <p:extLst>
      <p:ext uri="{BB962C8B-B14F-4D97-AF65-F5344CB8AC3E}">
        <p14:creationId xmlns:p14="http://schemas.microsoft.com/office/powerpoint/2010/main" val="4196709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18ED180-D6A2-C81C-A9AD-8AA5AAD8A203}"/>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4F5398EF-16B5-660D-A845-25DFB28D88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A7AEBE66-F9E6-51EE-4397-1EE8256012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95098A76-3A46-8719-8038-6390051BB711}"/>
              </a:ext>
            </a:extLst>
          </p:cNvPr>
          <p:cNvSpPr>
            <a:spLocks noGrp="1"/>
          </p:cNvSpPr>
          <p:nvPr>
            <p:ph type="dt" sz="half" idx="10"/>
          </p:nvPr>
        </p:nvSpPr>
        <p:spPr/>
        <p:txBody>
          <a:bodyPr/>
          <a:lstStyle/>
          <a:p>
            <a:fld id="{B7472B75-C4C1-48D2-AB23-CFF4A2CB29BD}" type="datetimeFigureOut">
              <a:rPr lang="it-IT" smtClean="0"/>
              <a:t>07/10/2024</a:t>
            </a:fld>
            <a:endParaRPr lang="it-IT"/>
          </a:p>
        </p:txBody>
      </p:sp>
      <p:sp>
        <p:nvSpPr>
          <p:cNvPr id="6" name="Segnaposto piè di pagina 5">
            <a:extLst>
              <a:ext uri="{FF2B5EF4-FFF2-40B4-BE49-F238E27FC236}">
                <a16:creationId xmlns:a16="http://schemas.microsoft.com/office/drawing/2014/main" id="{5FE4E1B7-8489-43A9-52A8-1624EE4CE78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E0B781D-779D-0821-204F-CEE27234C176}"/>
              </a:ext>
            </a:extLst>
          </p:cNvPr>
          <p:cNvSpPr>
            <a:spLocks noGrp="1"/>
          </p:cNvSpPr>
          <p:nvPr>
            <p:ph type="sldNum" sz="quarter" idx="12"/>
          </p:nvPr>
        </p:nvSpPr>
        <p:spPr/>
        <p:txBody>
          <a:bodyPr/>
          <a:lstStyle/>
          <a:p>
            <a:fld id="{D0751E82-2140-493D-89B0-9517AD7726A7}" type="slidenum">
              <a:rPr lang="it-IT" smtClean="0"/>
              <a:t>‹N›</a:t>
            </a:fld>
            <a:endParaRPr lang="it-IT"/>
          </a:p>
        </p:txBody>
      </p:sp>
    </p:spTree>
    <p:extLst>
      <p:ext uri="{BB962C8B-B14F-4D97-AF65-F5344CB8AC3E}">
        <p14:creationId xmlns:p14="http://schemas.microsoft.com/office/powerpoint/2010/main" val="2095979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A4ADDA65-55AB-46B2-14C4-30C63BB07C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20E5DF6E-68A1-C4AB-EE63-C9567B0C82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CA656C3-19FC-768D-AAF7-7D47566057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72B75-C4C1-48D2-AB23-CFF4A2CB29BD}" type="datetimeFigureOut">
              <a:rPr lang="it-IT" smtClean="0"/>
              <a:t>07/10/2024</a:t>
            </a:fld>
            <a:endParaRPr lang="it-IT"/>
          </a:p>
        </p:txBody>
      </p:sp>
      <p:sp>
        <p:nvSpPr>
          <p:cNvPr id="5" name="Segnaposto piè di pagina 4">
            <a:extLst>
              <a:ext uri="{FF2B5EF4-FFF2-40B4-BE49-F238E27FC236}">
                <a16:creationId xmlns:a16="http://schemas.microsoft.com/office/drawing/2014/main" id="{C2DAB5A4-0CE3-7C78-6890-0ABF3EE5AB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A872100D-B132-DDC3-141A-C24C74FFEF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751E82-2140-493D-89B0-9517AD7726A7}" type="slidenum">
              <a:rPr lang="it-IT" smtClean="0"/>
              <a:t>‹N›</a:t>
            </a:fld>
            <a:endParaRPr lang="it-IT"/>
          </a:p>
        </p:txBody>
      </p:sp>
    </p:spTree>
    <p:extLst>
      <p:ext uri="{BB962C8B-B14F-4D97-AF65-F5344CB8AC3E}">
        <p14:creationId xmlns:p14="http://schemas.microsoft.com/office/powerpoint/2010/main" val="19430918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g"/></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jpeg"/><Relationship Id="rId4" Type="http://schemas.openxmlformats.org/officeDocument/2006/relationships/image" Target="../media/image47.png"/><Relationship Id="rId9"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jpeg"/><Relationship Id="rId1" Type="http://schemas.openxmlformats.org/officeDocument/2006/relationships/slideLayout" Target="../slideLayouts/slideLayout13.xml"/><Relationship Id="rId5" Type="http://schemas.openxmlformats.org/officeDocument/2006/relationships/image" Target="../media/image66.jpeg"/><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3.xml"/><Relationship Id="rId5" Type="http://schemas.openxmlformats.org/officeDocument/2006/relationships/image" Target="../media/image70.jpeg"/><Relationship Id="rId4" Type="http://schemas.openxmlformats.org/officeDocument/2006/relationships/image" Target="../media/image69.jpeg"/></Relationships>
</file>

<file path=ppt/slides/_rels/slide21.xml.rels><?xml version="1.0" encoding="UTF-8" standalone="yes"?>
<Relationships xmlns="http://schemas.openxmlformats.org/package/2006/relationships"><Relationship Id="rId8" Type="http://schemas.openxmlformats.org/officeDocument/2006/relationships/image" Target="../media/image76.emf"/><Relationship Id="rId3" Type="http://schemas.openxmlformats.org/officeDocument/2006/relationships/image" Target="../media/image71.jpg"/><Relationship Id="rId7" Type="http://schemas.openxmlformats.org/officeDocument/2006/relationships/image" Target="../media/image75.png"/><Relationship Id="rId2" Type="http://schemas.openxmlformats.org/officeDocument/2006/relationships/image" Target="../media/image1.jpeg"/><Relationship Id="rId1" Type="http://schemas.openxmlformats.org/officeDocument/2006/relationships/slideLayout" Target="../slideLayouts/slideLayout1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jpg"/></Relationships>
</file>

<file path=ppt/slides/_rels/slide22.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1.jpe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1.jpeg"/><Relationship Id="rId1" Type="http://schemas.openxmlformats.org/officeDocument/2006/relationships/slideLayout" Target="../slideLayouts/slideLayout15.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2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86.jpg"/></Relationships>
</file>

<file path=ppt/slides/_rels/slide29.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image" Target="../media/image94.png"/></Relationships>
</file>

<file path=ppt/slides/_rels/slide31.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 Id="rId9" Type="http://schemas.openxmlformats.org/officeDocument/2006/relationships/image" Target="../media/image101.png"/></Relationships>
</file>

<file path=ppt/slides/_rels/slide32.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image" Target="../media/image1.jpeg"/><Relationship Id="rId1" Type="http://schemas.openxmlformats.org/officeDocument/2006/relationships/slideLayout" Target="../slideLayouts/slideLayout16.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 Id="rId9" Type="http://schemas.openxmlformats.org/officeDocument/2006/relationships/image" Target="../media/image108.png"/></Relationships>
</file>

<file path=ppt/slides/_rels/slide3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14.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emf"/></Relationships>
</file>

<file path=ppt/slides/_rels/slide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6.jpeg"/><Relationship Id="rId7" Type="http://schemas.openxmlformats.org/officeDocument/2006/relationships/image" Target="../media/image120.jpeg"/><Relationship Id="rId2" Type="http://schemas.openxmlformats.org/officeDocument/2006/relationships/image" Target="../media/image115.jpeg"/><Relationship Id="rId1" Type="http://schemas.openxmlformats.org/officeDocument/2006/relationships/slideLayout" Target="../slideLayouts/slideLayout1.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37.xml.rels><?xml version="1.0" encoding="UTF-8" standalone="yes"?>
<Relationships xmlns="http://schemas.openxmlformats.org/package/2006/relationships"><Relationship Id="rId8" Type="http://schemas.openxmlformats.org/officeDocument/2006/relationships/hyperlink" Target="https://www.facebook.com/hashtag/colletta23?__eep__=6&amp;__cft__%5b0%5d=AZXPg5bK0RhY5aDOg5DOa5aVjmTYThJAmQVJ9hpm8rw_4nAKeszjwv4xqUmRv6MClmJJi1jJra-9SPOCXnKp4ZLynL51p646N2Bo_fHaOOn8p1yO8zaIh2P7CVKNShltEpSVxcmGB2flpAZtJIhieiY3gyZtk_yxs-UY9qA3MQ8oAnrv4CI3nwL5wIwtxrvmxFINyab6nkPVIVPH3hXcKoXASCqkirqOqlfg1ZT9fb78ae-a3ouul1Sm9W-gKadufug&amp;__tn__=*NK-y-R" TargetMode="External"/><Relationship Id="rId3" Type="http://schemas.openxmlformats.org/officeDocument/2006/relationships/hyperlink" Target="https://www.facebook.com/pacinottitarantopaginaufficiale?__cft__%5b0%5d=AZUPFZEGYjQy9CTEcaC0Znb6oyIVyORvfjc_dV8z7kJwsBCMwl1p11cSUur_R-7eXZgGiZkP7ZxSe6gNqOZbLUsn5QNiP1Y-1Toktbls_q2dfgMMk3qj49ppxUETyiDMfCRMoyGpVeUsMt5fMh2d3ZMBdF5N5n3dCg_F7YGAvqKIsflJzcczbYO6ItdynY7pP35Bg1GtT7tAGH6J4zm9-uRa&amp;__tn__=-%5dK-R" TargetMode="External"/><Relationship Id="rId7" Type="http://schemas.openxmlformats.org/officeDocument/2006/relationships/hyperlink" Target="https://www.facebook.com/salvatore.toma.77?__cft__%5b0%5d=AZXPg5bK0RhY5aDOg5DOa5aVjmTYThJAmQVJ9hpm8rw_4nAKeszjwv4xqUmRv6MClmJJi1jJra-9SPOCXnKp4ZLynL51p646N2Bo_fHaOOn8p1yO8zaIh2P7CVKNShltEpSVxcmGB2flpAZtJIhieiY3gyZtk_yxs-UY9qA3MQ8oAnrv4CI3nwL5wIwtxrvmxFINyab6nkPVIVPH3hXcKoXASCqkirqOqlfg1ZT9fb78ae-a3ouul1Sm9W-gKadufug&amp;__tn__=-%5dK-y-R" TargetMode="Externa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hyperlink" Target="https://www.facebook.com/confindustriataranto?__cft__%5b0%5d=AZXPg5bK0RhY5aDOg5DOa5aVjmTYThJAmQVJ9hpm8rw_4nAKeszjwv4xqUmRv6MClmJJi1jJra-9SPOCXnKp4ZLynL51p646N2Bo_fHaOOn8p1yO8zaIh2P7CVKNShltEpSVxcmGB2flpAZtJIhieiY3gyZtk_yxs-UY9qA3MQ8oAnrv4CI3nwL5wIwtxrvmxFINyab6nkPVIVPH3hXcKoXASCqkirqOqlfg1ZT9fb78ae-a3ouul1Sm9W-gKadufug&amp;__tn__=-%5dK-y-R" TargetMode="External"/><Relationship Id="rId5" Type="http://schemas.openxmlformats.org/officeDocument/2006/relationships/hyperlink" Target="https://www.facebook.com/giovaniconfindustriataranto?__cft__%5b0%5d=AZXPg5bK0RhY5aDOg5DOa5aVjmTYThJAmQVJ9hpm8rw_4nAKeszjwv4xqUmRv6MClmJJi1jJra-9SPOCXnKp4ZLynL51p646N2Bo_fHaOOn8p1yO8zaIh2P7CVKNShltEpSVxcmGB2flpAZtJIhieiY3gyZtk_yxs-UY9qA3MQ8oAnrv4CI3nwL5wIwtxrvmxFINyab6nkPVIVPH3hXcKoXASCqkirqOqlfg1ZT9fb78ae-a3ouul1Sm9W-gKadufug&amp;__tn__=-%5dK-y-R" TargetMode="External"/><Relationship Id="rId4" Type="http://schemas.openxmlformats.org/officeDocument/2006/relationships/hyperlink" Target="https://www.facebook.com/hashtag/colletta23?__eep__=6&amp;__cft__%5b0%5d=AZUPFZEGYjQy9CTEcaC0Znb6oyIVyORvfjc_dV8z7kJwsBCMwl1p11cSUur_R-7eXZgGiZkP7ZxSe6gNqOZbLUsn5QNiP1Y-1Toktbls_q2dfgMMk3qj49ppxUETyiDMfCRMoyGpVeUsMt5fMh2d3ZMBdF5N5n3dCg_F7YGAvqKIsflJzcczbYO6ItdynY7pP35Bg1GtT7tAGH6J4zm9-uRa&amp;__tn__=*NK-R" TargetMode="External"/><Relationship Id="rId9" Type="http://schemas.openxmlformats.org/officeDocument/2006/relationships/hyperlink" Target="https://www.facebook.com/Liceo-Aristosseno-Taranto-230818867030793/?__cft__%5b0%5d=AZWF4lGHaqGiqqYGQT-9wSgnsrxWZv6deUjuKsQ8d2G7g9YU4xgkh1mN8tG_HNHoOa8t8k9ODOCTnNMAwQzHfSSmAXhcZnAzzvkWXrDTEiFWc_e9VFrT8I3hF69Xa8O25IskW50dCoFdzj-mCKgka-akcO3pOM6TVT5mx36ojCnfu0xyVuwXaLd_cK6CW-3s_CrsB2UFB6IWbpgNIn6RrwRd&amp;__tn__=kK-R"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21.png"/><Relationship Id="rId4" Type="http://schemas.openxmlformats.org/officeDocument/2006/relationships/image" Target="../media/image111.emf"/></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22.emf"/><Relationship Id="rId4" Type="http://schemas.openxmlformats.org/officeDocument/2006/relationships/image" Target="../media/image111.emf"/></Relationships>
</file>

<file path=ppt/slides/_rels/slide4.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image" Target="../media/image13.jpg"/><Relationship Id="rId18" Type="http://schemas.openxmlformats.org/officeDocument/2006/relationships/image" Target="../media/image18.jpg"/><Relationship Id="rId3" Type="http://schemas.openxmlformats.org/officeDocument/2006/relationships/image" Target="../media/image3.jpg"/><Relationship Id="rId7" Type="http://schemas.openxmlformats.org/officeDocument/2006/relationships/image" Target="../media/image7.jpg"/><Relationship Id="rId12" Type="http://schemas.openxmlformats.org/officeDocument/2006/relationships/image" Target="../media/image12.jpg"/><Relationship Id="rId17" Type="http://schemas.openxmlformats.org/officeDocument/2006/relationships/image" Target="../media/image17.jpg"/><Relationship Id="rId2" Type="http://schemas.openxmlformats.org/officeDocument/2006/relationships/image" Target="../media/image1.jpeg"/><Relationship Id="rId16"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6.jpg"/><Relationship Id="rId11" Type="http://schemas.openxmlformats.org/officeDocument/2006/relationships/image" Target="../media/image11.jpg"/><Relationship Id="rId5" Type="http://schemas.openxmlformats.org/officeDocument/2006/relationships/image" Target="../media/image5.jpg"/><Relationship Id="rId15" Type="http://schemas.openxmlformats.org/officeDocument/2006/relationships/image" Target="../media/image15.jpg"/><Relationship Id="rId10" Type="http://schemas.openxmlformats.org/officeDocument/2006/relationships/image" Target="../media/image10.jpg"/><Relationship Id="rId19" Type="http://schemas.openxmlformats.org/officeDocument/2006/relationships/image" Target="../media/image19.jpg"/><Relationship Id="rId4" Type="http://schemas.openxmlformats.org/officeDocument/2006/relationships/image" Target="../media/image4.jpg"/><Relationship Id="rId9" Type="http://schemas.openxmlformats.org/officeDocument/2006/relationships/image" Target="../media/image9.jpg"/><Relationship Id="rId14" Type="http://schemas.openxmlformats.org/officeDocument/2006/relationships/image" Target="../media/image14.jpg"/></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23.png"/><Relationship Id="rId4" Type="http://schemas.openxmlformats.org/officeDocument/2006/relationships/image" Target="../media/image111.emf"/></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1.emf"/><Relationship Id="rId5" Type="http://schemas.openxmlformats.org/officeDocument/2006/relationships/image" Target="../media/image125.png"/><Relationship Id="rId4" Type="http://schemas.openxmlformats.org/officeDocument/2006/relationships/image" Target="../media/image124.png"/></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1.emf"/></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26.emf"/><Relationship Id="rId4" Type="http://schemas.openxmlformats.org/officeDocument/2006/relationships/image" Target="../media/image111.emf"/></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11.emf"/><Relationship Id="rId4" Type="http://schemas.openxmlformats.org/officeDocument/2006/relationships/image" Target="../media/image127.png"/></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11.emf"/><Relationship Id="rId4" Type="http://schemas.openxmlformats.org/officeDocument/2006/relationships/image" Target="../media/image128.png"/></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11.emf"/></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29.emf"/><Relationship Id="rId4" Type="http://schemas.openxmlformats.org/officeDocument/2006/relationships/image" Target="../media/image111.emf"/></Relationships>
</file>

<file path=ppt/slides/_rels/slide48.xml.rels><?xml version="1.0" encoding="UTF-8" standalone="yes"?>
<Relationships xmlns="http://schemas.openxmlformats.org/package/2006/relationships"><Relationship Id="rId8" Type="http://schemas.openxmlformats.org/officeDocument/2006/relationships/image" Target="../media/image133.jpeg"/><Relationship Id="rId3" Type="http://schemas.openxmlformats.org/officeDocument/2006/relationships/image" Target="../media/image1.jpeg"/><Relationship Id="rId7" Type="http://schemas.openxmlformats.org/officeDocument/2006/relationships/image" Target="../media/image13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31.jpg"/><Relationship Id="rId5" Type="http://schemas.openxmlformats.org/officeDocument/2006/relationships/image" Target="../media/image130.jpg"/><Relationship Id="rId10" Type="http://schemas.openxmlformats.org/officeDocument/2006/relationships/image" Target="../media/image135.jpg"/><Relationship Id="rId4" Type="http://schemas.openxmlformats.org/officeDocument/2006/relationships/image" Target="../media/image111.emf"/><Relationship Id="rId9" Type="http://schemas.openxmlformats.org/officeDocument/2006/relationships/image" Target="../media/image134.png"/></Relationships>
</file>

<file path=ppt/slides/_rels/slide49.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g"/><Relationship Id="rId9" Type="http://schemas.openxmlformats.org/officeDocument/2006/relationships/image" Target="../media/image26.png"/></Relationships>
</file>

<file path=ppt/slides/_rels/slide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eg"/></Relationships>
</file>

<file path=ppt/slides/_rels/slide55.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44.jpeg"/></Relationships>
</file>

<file path=ppt/slides/_rels/slide56.xml.rels><?xml version="1.0" encoding="UTF-8" standalone="yes"?>
<Relationships xmlns="http://schemas.openxmlformats.org/package/2006/relationships"><Relationship Id="rId3" Type="http://schemas.openxmlformats.org/officeDocument/2006/relationships/hyperlink" Target="https://corporate.lidl.it/sostenibilita/iniziative-e-progetti/lidl-contro-lo-spreco" TargetMode="External"/><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46.png"/><Relationship Id="rId4" Type="http://schemas.openxmlformats.org/officeDocument/2006/relationships/image" Target="../media/image145.png"/></Relationships>
</file>

<file path=ppt/slides/_rels/slide57.xml.rels><?xml version="1.0" encoding="UTF-8" standalone="yes"?>
<Relationships xmlns="http://schemas.openxmlformats.org/package/2006/relationships"><Relationship Id="rId3" Type="http://schemas.openxmlformats.org/officeDocument/2006/relationships/image" Target="../media/image147.emf"/><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48.emf"/></Relationships>
</file>

<file path=ppt/slides/_rels/slide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jpeg"/><Relationship Id="rId1" Type="http://schemas.openxmlformats.org/officeDocument/2006/relationships/slideLayout" Target="../slideLayouts/slideLayout13.xml"/><Relationship Id="rId5" Type="http://schemas.openxmlformats.org/officeDocument/2006/relationships/image" Target="../media/image151.jpg"/><Relationship Id="rId4" Type="http://schemas.openxmlformats.org/officeDocument/2006/relationships/image" Target="../media/image150.jp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153.jpg"/><Relationship Id="rId7" Type="http://schemas.openxmlformats.org/officeDocument/2006/relationships/hyperlink" Target="https://www.facebook.com/luigi.riso.92?__cft__%5b0%5d=AZWl571fXRnNloAy73noKieP1KeLlwsXyQtgYSH6DpNw0tnrzYG06YYJFwu8bN2YkN6SD74omarU38fu8ME2BaZ3v2m7RUfYLJTQX9ZjUI7Ws8yAUrmU6PmRDvpQBUv-a9Ng4fm9xO8kt6A_hrsHk4aDtqX3JDQjzVCcDBMA74MAFaXi0CzVRa5vUcuuXDBfA3I&amp;__tn__=-%5dK-R" TargetMode="Externa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https://www.facebook.com/hashtag/marcorizzo?__eep__=6&amp;__cft__%5b0%5d=AZWl571fXRnNloAy73noKieP1KeLlwsXyQtgYSH6DpNw0tnrzYG06YYJFwu8bN2YkN6SD74omarU38fu8ME2BaZ3v2m7RUfYLJTQX9ZjUI7Ws8yAUrmU6PmRDvpQBUv-a9Ng4fm9xO8kt6A_hrsHk4aDtqX3JDQjzVCcDBMA74MAFaXi0CzVRa5vUcuuXDBfA3I&amp;__tn__=*NK-R" TargetMode="External"/><Relationship Id="rId5" Type="http://schemas.openxmlformats.org/officeDocument/2006/relationships/hyperlink" Target="https://www.facebook.com/filippolanzaofficial?__cft__%5b0%5d=AZWl571fXRnNloAy73noKieP1KeLlwsXyQtgYSH6DpNw0tnrzYG06YYJFwu8bN2YkN6SD74omarU38fu8ME2BaZ3v2m7RUfYLJTQX9ZjUI7Ws8yAUrmU6PmRDvpQBUv-a9Ng4fm9xO8kt6A_hrsHk4aDtqX3JDQjzVCcDBMA74MAFaXi0CzVRa5vUcuuXDBfA3I&amp;__tn__=-%5dK-R" TargetMode="External"/><Relationship Id="rId4" Type="http://schemas.openxmlformats.org/officeDocument/2006/relationships/hyperlink" Target="https://www.facebook.com/prismatarantovolley?__cft__%5b0%5d=AZWl571fXRnNloAy73noKieP1KeLlwsXyQtgYSH6DpNw0tnrzYG06YYJFwu8bN2YkN6SD74omarU38fu8ME2BaZ3v2m7RUfYLJTQX9ZjUI7Ws8yAUrmU6PmRDvpQBUv-a9Ng4fm9xO8kt6A_hrsHk4aDtqX3JDQjzVCcDBMA74MAFaXi0CzVRa5vUcuuXDBfA3I&amp;__tn__=-%5dK-R" TargetMode="External"/></Relationships>
</file>

<file path=ppt/slides/_rels/slide62.xml.rels><?xml version="1.0" encoding="UTF-8" standalone="yes"?>
<Relationships xmlns="http://schemas.openxmlformats.org/package/2006/relationships"><Relationship Id="rId8" Type="http://schemas.openxmlformats.org/officeDocument/2006/relationships/image" Target="../media/image159.jpeg"/><Relationship Id="rId13" Type="http://schemas.openxmlformats.org/officeDocument/2006/relationships/image" Target="../media/image164.png"/><Relationship Id="rId18" Type="http://schemas.openxmlformats.org/officeDocument/2006/relationships/image" Target="../media/image169.png"/><Relationship Id="rId26" Type="http://schemas.openxmlformats.org/officeDocument/2006/relationships/image" Target="../media/image177.png"/><Relationship Id="rId3" Type="http://schemas.openxmlformats.org/officeDocument/2006/relationships/image" Target="../media/image154.jpeg"/><Relationship Id="rId21" Type="http://schemas.openxmlformats.org/officeDocument/2006/relationships/image" Target="../media/image172.png"/><Relationship Id="rId7" Type="http://schemas.openxmlformats.org/officeDocument/2006/relationships/image" Target="../media/image158.png"/><Relationship Id="rId12" Type="http://schemas.openxmlformats.org/officeDocument/2006/relationships/image" Target="../media/image163.png"/><Relationship Id="rId17" Type="http://schemas.openxmlformats.org/officeDocument/2006/relationships/image" Target="../media/image168.jpeg"/><Relationship Id="rId25" Type="http://schemas.openxmlformats.org/officeDocument/2006/relationships/image" Target="../media/image176.png"/><Relationship Id="rId2" Type="http://schemas.openxmlformats.org/officeDocument/2006/relationships/image" Target="../media/image1.jpeg"/><Relationship Id="rId16" Type="http://schemas.openxmlformats.org/officeDocument/2006/relationships/image" Target="../media/image167.jpeg"/><Relationship Id="rId20" Type="http://schemas.openxmlformats.org/officeDocument/2006/relationships/image" Target="../media/image171.png"/><Relationship Id="rId1" Type="http://schemas.openxmlformats.org/officeDocument/2006/relationships/slideLayout" Target="../slideLayouts/slideLayout13.xml"/><Relationship Id="rId6" Type="http://schemas.openxmlformats.org/officeDocument/2006/relationships/image" Target="../media/image157.png"/><Relationship Id="rId11" Type="http://schemas.openxmlformats.org/officeDocument/2006/relationships/image" Target="../media/image162.png"/><Relationship Id="rId24" Type="http://schemas.openxmlformats.org/officeDocument/2006/relationships/image" Target="../media/image175.png"/><Relationship Id="rId5" Type="http://schemas.openxmlformats.org/officeDocument/2006/relationships/image" Target="../media/image156.png"/><Relationship Id="rId15" Type="http://schemas.openxmlformats.org/officeDocument/2006/relationships/image" Target="../media/image166.png"/><Relationship Id="rId23" Type="http://schemas.openxmlformats.org/officeDocument/2006/relationships/image" Target="../media/image174.jpeg"/><Relationship Id="rId28" Type="http://schemas.openxmlformats.org/officeDocument/2006/relationships/image" Target="../media/image179.png"/><Relationship Id="rId10" Type="http://schemas.openxmlformats.org/officeDocument/2006/relationships/image" Target="../media/image161.jpeg"/><Relationship Id="rId19" Type="http://schemas.openxmlformats.org/officeDocument/2006/relationships/image" Target="../media/image170.png"/><Relationship Id="rId4" Type="http://schemas.openxmlformats.org/officeDocument/2006/relationships/image" Target="../media/image155.png"/><Relationship Id="rId9" Type="http://schemas.openxmlformats.org/officeDocument/2006/relationships/image" Target="../media/image160.jpeg"/><Relationship Id="rId14" Type="http://schemas.openxmlformats.org/officeDocument/2006/relationships/image" Target="../media/image165.png"/><Relationship Id="rId22" Type="http://schemas.openxmlformats.org/officeDocument/2006/relationships/image" Target="../media/image173.jpeg"/><Relationship Id="rId27" Type="http://schemas.openxmlformats.org/officeDocument/2006/relationships/image" Target="../media/image178.png"/></Relationships>
</file>

<file path=ppt/slides/_rels/slide6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8" Type="http://schemas.openxmlformats.org/officeDocument/2006/relationships/image" Target="../media/image185.svg"/><Relationship Id="rId3" Type="http://schemas.openxmlformats.org/officeDocument/2006/relationships/image" Target="../media/image180.png"/><Relationship Id="rId7" Type="http://schemas.openxmlformats.org/officeDocument/2006/relationships/image" Target="../media/image184.png"/><Relationship Id="rId12"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image" Target="../media/image183.svg"/><Relationship Id="rId11" Type="http://schemas.openxmlformats.org/officeDocument/2006/relationships/image" Target="../media/image188.png"/><Relationship Id="rId5" Type="http://schemas.openxmlformats.org/officeDocument/2006/relationships/image" Target="../media/image182.png"/><Relationship Id="rId10" Type="http://schemas.openxmlformats.org/officeDocument/2006/relationships/image" Target="../media/image187.svg"/><Relationship Id="rId4" Type="http://schemas.openxmlformats.org/officeDocument/2006/relationships/image" Target="../media/image181.svg"/><Relationship Id="rId9" Type="http://schemas.openxmlformats.org/officeDocument/2006/relationships/image" Target="../media/image186.png"/></Relationships>
</file>

<file path=ppt/slides/_rels/slide6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5.jpg"/><Relationship Id="rId4" Type="http://schemas.openxmlformats.org/officeDocument/2006/relationships/image" Target="../media/image34.jpeg"/></Relationships>
</file>

<file path=ppt/slides/_rels/slide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8.jpeg"/><Relationship Id="rId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3854406" y="2257492"/>
            <a:ext cx="4227444" cy="1302140"/>
          </a:xfrm>
          <a:prstGeom prst="rect">
            <a:avLst/>
          </a:prstGeom>
        </p:spPr>
      </p:pic>
      <p:sp>
        <p:nvSpPr>
          <p:cNvPr id="3" name="object 3"/>
          <p:cNvSpPr txBox="1"/>
          <p:nvPr/>
        </p:nvSpPr>
        <p:spPr>
          <a:xfrm>
            <a:off x="2042335" y="3819440"/>
            <a:ext cx="8454604" cy="1302140"/>
          </a:xfrm>
          <a:prstGeom prst="rect">
            <a:avLst/>
          </a:prstGeom>
        </p:spPr>
        <p:txBody>
          <a:bodyPr vert="horz" wrap="square" lIns="0" tIns="31358" rIns="0" bIns="0" rtlCol="0">
            <a:spAutoFit/>
          </a:bodyPr>
          <a:lstStyle/>
          <a:p>
            <a:pPr marL="59455" marR="3258" indent="-51718" algn="ctr">
              <a:lnSpc>
                <a:spcPct val="200000"/>
              </a:lnSpc>
              <a:spcBef>
                <a:spcPts val="247"/>
              </a:spcBef>
            </a:pPr>
            <a:r>
              <a:rPr lang="it-IT" sz="4800" b="1" spc="-55" dirty="0">
                <a:solidFill>
                  <a:srgbClr val="F18700"/>
                </a:solidFill>
                <a:latin typeface="+mj-lt"/>
                <a:cs typeface="Arial"/>
              </a:rPr>
              <a:t>BANCO ALIMENTARE DELLA PUGLIA</a:t>
            </a:r>
            <a:endParaRPr sz="4800" dirty="0">
              <a:latin typeface="+mj-lt"/>
              <a:cs typeface="Arial"/>
            </a:endParaRPr>
          </a:p>
        </p:txBody>
      </p:sp>
      <p:sp>
        <p:nvSpPr>
          <p:cNvPr id="4" name="object 4"/>
          <p:cNvSpPr txBox="1">
            <a:spLocks noGrp="1"/>
          </p:cNvSpPr>
          <p:nvPr>
            <p:ph type="title"/>
          </p:nvPr>
        </p:nvSpPr>
        <p:spPr>
          <a:xfrm>
            <a:off x="2682740" y="844721"/>
            <a:ext cx="6826519" cy="684202"/>
          </a:xfrm>
          <a:prstGeom prst="rect">
            <a:avLst/>
          </a:prstGeom>
        </p:spPr>
        <p:txBody>
          <a:bodyPr vert="horz" wrap="square" lIns="0" tIns="55793" rIns="0" bIns="0" rtlCol="0" anchor="ctr">
            <a:spAutoFit/>
          </a:bodyPr>
          <a:lstStyle/>
          <a:p>
            <a:pPr marL="8145" marR="3258" algn="ctr">
              <a:lnSpc>
                <a:spcPct val="84300"/>
              </a:lnSpc>
              <a:spcBef>
                <a:spcPts val="439"/>
              </a:spcBef>
            </a:pPr>
            <a:r>
              <a:rPr lang="it-IT" sz="4800" b="1" spc="3" dirty="0">
                <a:solidFill>
                  <a:srgbClr val="6A5E4A"/>
                </a:solidFill>
              </a:rPr>
              <a:t>BILANCIO SOCIALE 2023</a:t>
            </a:r>
            <a:endParaRPr sz="4800" b="1" dirty="0">
              <a:cs typeface="Microsoft Sans Serif"/>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E92BB3-6F11-18BD-26A2-B862454490B9}"/>
              </a:ext>
            </a:extLst>
          </p:cNvPr>
          <p:cNvSpPr>
            <a:spLocks noGrp="1"/>
          </p:cNvSpPr>
          <p:nvPr>
            <p:ph type="title"/>
          </p:nvPr>
        </p:nvSpPr>
        <p:spPr>
          <a:xfrm>
            <a:off x="464489" y="182245"/>
            <a:ext cx="10515600" cy="1325563"/>
          </a:xfrm>
        </p:spPr>
        <p:txBody>
          <a:bodyPr/>
          <a:lstStyle/>
          <a:p>
            <a:r>
              <a:rPr lang="it-IT" b="1" dirty="0">
                <a:solidFill>
                  <a:schemeClr val="accent6">
                    <a:lumMod val="50000"/>
                  </a:schemeClr>
                </a:solidFill>
              </a:rPr>
              <a:t>1</a:t>
            </a:r>
            <a:r>
              <a:rPr lang="it-IT" sz="4400" b="1" dirty="0">
                <a:solidFill>
                  <a:schemeClr val="accent6">
                    <a:lumMod val="50000"/>
                  </a:schemeClr>
                </a:solidFill>
              </a:rPr>
              <a:t>.4 LA NOSTRA STORIA</a:t>
            </a:r>
            <a:endParaRPr lang="it-IT" b="1" dirty="0"/>
          </a:p>
        </p:txBody>
      </p:sp>
      <p:pic>
        <p:nvPicPr>
          <p:cNvPr id="5" name="Segnaposto contenuto 4">
            <a:extLst>
              <a:ext uri="{FF2B5EF4-FFF2-40B4-BE49-F238E27FC236}">
                <a16:creationId xmlns:a16="http://schemas.microsoft.com/office/drawing/2014/main" id="{D8D9C704-6A98-2EE1-BFFC-68FDF71791D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1459" y="1397380"/>
            <a:ext cx="2977114" cy="1735434"/>
          </a:xfrm>
        </p:spPr>
      </p:pic>
      <p:sp>
        <p:nvSpPr>
          <p:cNvPr id="7" name="CasellaDiTesto 6">
            <a:extLst>
              <a:ext uri="{FF2B5EF4-FFF2-40B4-BE49-F238E27FC236}">
                <a16:creationId xmlns:a16="http://schemas.microsoft.com/office/drawing/2014/main" id="{E97F665B-1E85-EDC8-0535-51D884CE6037}"/>
              </a:ext>
            </a:extLst>
          </p:cNvPr>
          <p:cNvSpPr txBox="1"/>
          <p:nvPr/>
        </p:nvSpPr>
        <p:spPr>
          <a:xfrm>
            <a:off x="3808343" y="1590261"/>
            <a:ext cx="6861976" cy="1200329"/>
          </a:xfrm>
          <a:prstGeom prst="rect">
            <a:avLst/>
          </a:prstGeom>
          <a:noFill/>
        </p:spPr>
        <p:txBody>
          <a:bodyPr wrap="square" rtlCol="0">
            <a:spAutoFit/>
          </a:bodyPr>
          <a:lstStyle/>
          <a:p>
            <a:r>
              <a:rPr lang="it-IT" b="1" dirty="0">
                <a:solidFill>
                  <a:schemeClr val="accent2"/>
                </a:solidFill>
              </a:rPr>
              <a:t>2003</a:t>
            </a:r>
            <a:r>
              <a:rPr lang="it-IT" dirty="0"/>
              <a:t>: Entra in vigore la Legge del «</a:t>
            </a:r>
            <a:r>
              <a:rPr lang="it-IT" b="1" dirty="0"/>
              <a:t>Buon Samaritano</a:t>
            </a:r>
            <a:r>
              <a:rPr lang="it-IT" dirty="0"/>
              <a:t>» che disciplina il recupero e la redistribuzione di cibi freschi dalla grande distribuzione dalla ristorazione organizzata, permettendo l’avvio del programma </a:t>
            </a:r>
            <a:r>
              <a:rPr lang="it-IT" b="1" dirty="0"/>
              <a:t>Siticibo.</a:t>
            </a:r>
          </a:p>
        </p:txBody>
      </p:sp>
      <p:pic>
        <p:nvPicPr>
          <p:cNvPr id="9" name="Immagine 8">
            <a:extLst>
              <a:ext uri="{FF2B5EF4-FFF2-40B4-BE49-F238E27FC236}">
                <a16:creationId xmlns:a16="http://schemas.microsoft.com/office/drawing/2014/main" id="{2FE4BAF4-272A-862F-06EB-47753C42A8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459" y="3275938"/>
            <a:ext cx="2977114" cy="1735434"/>
          </a:xfrm>
          <a:prstGeom prst="rect">
            <a:avLst/>
          </a:prstGeom>
        </p:spPr>
      </p:pic>
      <p:sp>
        <p:nvSpPr>
          <p:cNvPr id="10" name="CasellaDiTesto 9">
            <a:extLst>
              <a:ext uri="{FF2B5EF4-FFF2-40B4-BE49-F238E27FC236}">
                <a16:creationId xmlns:a16="http://schemas.microsoft.com/office/drawing/2014/main" id="{26BD7E2A-F596-7724-7D49-6AD61D03B350}"/>
              </a:ext>
            </a:extLst>
          </p:cNvPr>
          <p:cNvSpPr txBox="1"/>
          <p:nvPr/>
        </p:nvSpPr>
        <p:spPr>
          <a:xfrm>
            <a:off x="3864333" y="3423265"/>
            <a:ext cx="6146359" cy="720390"/>
          </a:xfrm>
          <a:prstGeom prst="rect">
            <a:avLst/>
          </a:prstGeom>
          <a:noFill/>
        </p:spPr>
        <p:txBody>
          <a:bodyPr wrap="square" rtlCol="0">
            <a:spAutoFit/>
          </a:bodyPr>
          <a:lstStyle/>
          <a:p>
            <a:pPr marL="8145" marR="3258">
              <a:lnSpc>
                <a:spcPct val="117400"/>
              </a:lnSpc>
              <a:spcBef>
                <a:spcPts val="64"/>
              </a:spcBef>
            </a:pPr>
            <a:r>
              <a:rPr lang="it-IT" sz="1800" b="1" spc="13" dirty="0">
                <a:solidFill>
                  <a:schemeClr val="accent2"/>
                </a:solidFill>
                <a:cs typeface="Trebuchet MS"/>
              </a:rPr>
              <a:t>2009</a:t>
            </a:r>
            <a:r>
              <a:rPr lang="it-IT" sz="1800" spc="13" dirty="0">
                <a:latin typeface="Ubuntu" panose="020B0504030602030204" pitchFamily="34" charset="0"/>
                <a:cs typeface="Trebuchet MS"/>
              </a:rPr>
              <a:t>:</a:t>
            </a:r>
            <a:r>
              <a:rPr lang="it-IT" sz="1800" spc="13" dirty="0">
                <a:solidFill>
                  <a:srgbClr val="6A5E4A"/>
                </a:solidFill>
                <a:latin typeface="Ubuntu" panose="020B0504030602030204" pitchFamily="34" charset="0"/>
                <a:cs typeface="Trebuchet MS"/>
              </a:rPr>
              <a:t> </a:t>
            </a:r>
            <a:r>
              <a:rPr lang="it-IT" sz="1800" spc="13" dirty="0">
                <a:cs typeface="Trebuchet MS"/>
              </a:rPr>
              <a:t>Viene</a:t>
            </a:r>
            <a:r>
              <a:rPr lang="it-IT" sz="1800" spc="-48" dirty="0">
                <a:cs typeface="Trebuchet MS"/>
              </a:rPr>
              <a:t> </a:t>
            </a:r>
            <a:r>
              <a:rPr lang="it-IT" sz="1800" spc="-6" dirty="0">
                <a:cs typeface="Trebuchet MS"/>
              </a:rPr>
              <a:t>aperta</a:t>
            </a:r>
            <a:r>
              <a:rPr lang="it-IT" sz="1800" spc="-48" dirty="0">
                <a:cs typeface="Trebuchet MS"/>
              </a:rPr>
              <a:t> </a:t>
            </a:r>
            <a:r>
              <a:rPr lang="it-IT" sz="1800" spc="10" dirty="0">
                <a:cs typeface="Trebuchet MS"/>
              </a:rPr>
              <a:t>una</a:t>
            </a:r>
            <a:r>
              <a:rPr lang="it-IT" sz="1800" spc="-48" dirty="0">
                <a:cs typeface="Trebuchet MS"/>
              </a:rPr>
              <a:t> </a:t>
            </a:r>
            <a:r>
              <a:rPr lang="it-IT" sz="1800" spc="16" dirty="0">
                <a:cs typeface="Trebuchet MS"/>
              </a:rPr>
              <a:t>sede</a:t>
            </a:r>
            <a:r>
              <a:rPr lang="it-IT" sz="1800" spc="-45" dirty="0">
                <a:cs typeface="Trebuchet MS"/>
              </a:rPr>
              <a:t> </a:t>
            </a:r>
            <a:r>
              <a:rPr lang="it-IT" sz="1800" spc="3" dirty="0">
                <a:cs typeface="Trebuchet MS"/>
              </a:rPr>
              <a:t>operativa</a:t>
            </a:r>
            <a:r>
              <a:rPr lang="it-IT" sz="1800" spc="-48" dirty="0">
                <a:cs typeface="Trebuchet MS"/>
              </a:rPr>
              <a:t> </a:t>
            </a:r>
            <a:r>
              <a:rPr lang="it-IT" sz="1800" spc="13" dirty="0">
                <a:cs typeface="Trebuchet MS"/>
              </a:rPr>
              <a:t>a San Giorgio Jonico (TA) a seguito dello sviluppo dell’iniziativa.</a:t>
            </a:r>
            <a:endParaRPr lang="it-IT" sz="1800" dirty="0">
              <a:cs typeface="Trebuchet MS"/>
            </a:endParaRPr>
          </a:p>
        </p:txBody>
      </p:sp>
      <p:pic>
        <p:nvPicPr>
          <p:cNvPr id="12" name="Immagine 11">
            <a:extLst>
              <a:ext uri="{FF2B5EF4-FFF2-40B4-BE49-F238E27FC236}">
                <a16:creationId xmlns:a16="http://schemas.microsoft.com/office/drawing/2014/main" id="{96A5FBE0-B487-5A76-6C59-ABE79431AE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459" y="5103448"/>
            <a:ext cx="2977114" cy="1572307"/>
          </a:xfrm>
          <a:prstGeom prst="rect">
            <a:avLst/>
          </a:prstGeom>
        </p:spPr>
      </p:pic>
      <p:sp>
        <p:nvSpPr>
          <p:cNvPr id="13" name="CasellaDiTesto 12">
            <a:extLst>
              <a:ext uri="{FF2B5EF4-FFF2-40B4-BE49-F238E27FC236}">
                <a16:creationId xmlns:a16="http://schemas.microsoft.com/office/drawing/2014/main" id="{9AB6D08D-C9BA-6480-FB93-AA8486636966}"/>
              </a:ext>
            </a:extLst>
          </p:cNvPr>
          <p:cNvSpPr txBox="1"/>
          <p:nvPr/>
        </p:nvSpPr>
        <p:spPr>
          <a:xfrm>
            <a:off x="3919993" y="5103674"/>
            <a:ext cx="5955527" cy="1754326"/>
          </a:xfrm>
          <a:prstGeom prst="rect">
            <a:avLst/>
          </a:prstGeom>
          <a:noFill/>
        </p:spPr>
        <p:txBody>
          <a:bodyPr wrap="square" rtlCol="0">
            <a:spAutoFit/>
          </a:bodyPr>
          <a:lstStyle/>
          <a:p>
            <a:r>
              <a:rPr lang="it-IT" b="1" dirty="0">
                <a:solidFill>
                  <a:schemeClr val="accent2"/>
                </a:solidFill>
              </a:rPr>
              <a:t>2015</a:t>
            </a:r>
            <a:r>
              <a:rPr lang="it-IT" dirty="0"/>
              <a:t>: Prima edizione del Manuale «Corrette prassi Operative» per le Organizzazioni caritative validato dal Ministero della Salute. Nello stesso anno, </a:t>
            </a:r>
            <a:r>
              <a:rPr lang="it-IT" sz="1800" spc="-15" dirty="0">
                <a:cs typeface="Trebuchet MS"/>
              </a:rPr>
              <a:t>Il</a:t>
            </a:r>
            <a:r>
              <a:rPr lang="it-IT" sz="1800" spc="-130" dirty="0">
                <a:cs typeface="Trebuchet MS"/>
              </a:rPr>
              <a:t> </a:t>
            </a:r>
            <a:r>
              <a:rPr lang="it-IT" sz="1800" spc="-15" dirty="0">
                <a:cs typeface="Trebuchet MS"/>
              </a:rPr>
              <a:t>Banco</a:t>
            </a:r>
            <a:r>
              <a:rPr lang="it-IT" sz="1800" spc="-125" dirty="0">
                <a:cs typeface="Trebuchet MS"/>
              </a:rPr>
              <a:t> </a:t>
            </a:r>
            <a:r>
              <a:rPr lang="it-IT" sz="1800" spc="-25" dirty="0">
                <a:cs typeface="Trebuchet MS"/>
              </a:rPr>
              <a:t>Alimentare</a:t>
            </a:r>
            <a:r>
              <a:rPr lang="it-IT" sz="1800" spc="-125" dirty="0">
                <a:cs typeface="Trebuchet MS"/>
              </a:rPr>
              <a:t> </a:t>
            </a:r>
            <a:r>
              <a:rPr lang="it-IT" sz="1800" spc="-30" dirty="0">
                <a:cs typeface="Trebuchet MS"/>
              </a:rPr>
              <a:t>incontra</a:t>
            </a:r>
            <a:r>
              <a:rPr lang="it-IT" sz="1800" spc="-125" dirty="0">
                <a:cs typeface="Trebuchet MS"/>
              </a:rPr>
              <a:t> </a:t>
            </a:r>
            <a:r>
              <a:rPr lang="it-IT" sz="1800" spc="-20" dirty="0">
                <a:cs typeface="Trebuchet MS"/>
              </a:rPr>
              <a:t>Papa</a:t>
            </a:r>
            <a:r>
              <a:rPr lang="it-IT" sz="1800" spc="-130" dirty="0">
                <a:cs typeface="Trebuchet MS"/>
              </a:rPr>
              <a:t> </a:t>
            </a:r>
            <a:r>
              <a:rPr lang="it-IT" sz="1800" spc="-45" dirty="0">
                <a:cs typeface="Trebuchet MS"/>
              </a:rPr>
              <a:t>Francesco.</a:t>
            </a:r>
            <a:r>
              <a:rPr lang="it-IT" sz="1800" spc="-125" dirty="0">
                <a:cs typeface="Trebuchet MS"/>
              </a:rPr>
              <a:t> </a:t>
            </a:r>
            <a:r>
              <a:rPr lang="it-IT" sz="1800" spc="-15" dirty="0">
                <a:cs typeface="Trebuchet MS"/>
              </a:rPr>
              <a:t>Ripartono</a:t>
            </a:r>
            <a:r>
              <a:rPr lang="it-IT" sz="1800" spc="-125" dirty="0">
                <a:cs typeface="Trebuchet MS"/>
              </a:rPr>
              <a:t> </a:t>
            </a:r>
            <a:r>
              <a:rPr lang="it-IT" sz="1800" dirty="0">
                <a:cs typeface="Trebuchet MS"/>
              </a:rPr>
              <a:t>gli</a:t>
            </a:r>
            <a:r>
              <a:rPr lang="it-IT" sz="1800" spc="-125" dirty="0">
                <a:cs typeface="Trebuchet MS"/>
              </a:rPr>
              <a:t> </a:t>
            </a:r>
            <a:r>
              <a:rPr lang="it-IT" sz="1800" spc="-35" dirty="0">
                <a:cs typeface="Trebuchet MS"/>
              </a:rPr>
              <a:t>aiuti </a:t>
            </a:r>
            <a:r>
              <a:rPr lang="it-IT" sz="1800" spc="-320" dirty="0">
                <a:cs typeface="Trebuchet MS"/>
              </a:rPr>
              <a:t> </a:t>
            </a:r>
            <a:r>
              <a:rPr lang="it-IT" sz="1800" spc="-30" dirty="0">
                <a:cs typeface="Trebuchet MS"/>
              </a:rPr>
              <a:t>alimentari</a:t>
            </a:r>
            <a:r>
              <a:rPr lang="it-IT" sz="1800" spc="-130" dirty="0">
                <a:cs typeface="Trebuchet MS"/>
              </a:rPr>
              <a:t> </a:t>
            </a:r>
            <a:r>
              <a:rPr lang="it-IT" sz="1800" spc="-15" dirty="0">
                <a:cs typeface="Trebuchet MS"/>
              </a:rPr>
              <a:t>europei</a:t>
            </a:r>
            <a:r>
              <a:rPr lang="it-IT" sz="1800" spc="-130" dirty="0">
                <a:cs typeface="Trebuchet MS"/>
              </a:rPr>
              <a:t> </a:t>
            </a:r>
            <a:r>
              <a:rPr lang="it-IT" sz="1800" spc="-20" dirty="0">
                <a:cs typeface="Trebuchet MS"/>
              </a:rPr>
              <a:t>col</a:t>
            </a:r>
            <a:r>
              <a:rPr lang="it-IT" sz="1800" spc="-130" dirty="0">
                <a:cs typeface="Trebuchet MS"/>
              </a:rPr>
              <a:t> </a:t>
            </a:r>
            <a:r>
              <a:rPr lang="it-IT" sz="1800" spc="5" dirty="0">
                <a:cs typeface="Trebuchet MS"/>
              </a:rPr>
              <a:t>nuovo</a:t>
            </a:r>
            <a:r>
              <a:rPr lang="it-IT" sz="1800" spc="-130" dirty="0">
                <a:cs typeface="Trebuchet MS"/>
              </a:rPr>
              <a:t> </a:t>
            </a:r>
            <a:r>
              <a:rPr lang="it-IT" sz="1800" spc="-20" dirty="0">
                <a:cs typeface="Trebuchet MS"/>
              </a:rPr>
              <a:t>programma</a:t>
            </a:r>
            <a:r>
              <a:rPr lang="it-IT" sz="1800" spc="-125" dirty="0">
                <a:cs typeface="Trebuchet MS"/>
              </a:rPr>
              <a:t> </a:t>
            </a:r>
            <a:r>
              <a:rPr lang="it-IT" sz="1800" spc="-40" dirty="0">
                <a:cs typeface="Trebuchet MS"/>
              </a:rPr>
              <a:t>FEAD.</a:t>
            </a:r>
            <a:endParaRPr lang="it-IT" sz="1800" dirty="0">
              <a:cs typeface="Trebuchet MS"/>
            </a:endParaRPr>
          </a:p>
          <a:p>
            <a:endParaRPr lang="it-IT" dirty="0"/>
          </a:p>
        </p:txBody>
      </p:sp>
    </p:spTree>
    <p:extLst>
      <p:ext uri="{BB962C8B-B14F-4D97-AF65-F5344CB8AC3E}">
        <p14:creationId xmlns:p14="http://schemas.microsoft.com/office/powerpoint/2010/main" val="1079955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DDC9A75-9135-164C-30A9-D43E69C633A8}"/>
              </a:ext>
            </a:extLst>
          </p:cNvPr>
          <p:cNvSpPr>
            <a:spLocks noGrp="1"/>
          </p:cNvSpPr>
          <p:nvPr>
            <p:ph type="title"/>
          </p:nvPr>
        </p:nvSpPr>
        <p:spPr>
          <a:xfrm>
            <a:off x="512196" y="0"/>
            <a:ext cx="10515600" cy="1325563"/>
          </a:xfrm>
        </p:spPr>
        <p:txBody>
          <a:bodyPr/>
          <a:lstStyle/>
          <a:p>
            <a:r>
              <a:rPr lang="it-IT" b="1" dirty="0">
                <a:solidFill>
                  <a:schemeClr val="accent6">
                    <a:lumMod val="50000"/>
                  </a:schemeClr>
                </a:solidFill>
              </a:rPr>
              <a:t>1.4</a:t>
            </a:r>
            <a:r>
              <a:rPr lang="it-IT" sz="4400" b="1" dirty="0">
                <a:solidFill>
                  <a:schemeClr val="accent6">
                    <a:lumMod val="50000"/>
                  </a:schemeClr>
                </a:solidFill>
              </a:rPr>
              <a:t>. LA NOSTRA STORIA</a:t>
            </a:r>
            <a:endParaRPr lang="it-IT" b="1" dirty="0"/>
          </a:p>
        </p:txBody>
      </p:sp>
      <p:pic>
        <p:nvPicPr>
          <p:cNvPr id="5" name="Segnaposto contenuto 4">
            <a:extLst>
              <a:ext uri="{FF2B5EF4-FFF2-40B4-BE49-F238E27FC236}">
                <a16:creationId xmlns:a16="http://schemas.microsoft.com/office/drawing/2014/main" id="{4CDD6A56-0ACD-75CA-E3AC-406C1B26AA0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6638" y="1494845"/>
            <a:ext cx="2620617" cy="1224501"/>
          </a:xfrm>
        </p:spPr>
      </p:pic>
      <p:sp>
        <p:nvSpPr>
          <p:cNvPr id="6" name="CasellaDiTesto 5">
            <a:extLst>
              <a:ext uri="{FF2B5EF4-FFF2-40B4-BE49-F238E27FC236}">
                <a16:creationId xmlns:a16="http://schemas.microsoft.com/office/drawing/2014/main" id="{6B184D13-F41E-4188-2EBB-9786C9B40464}"/>
              </a:ext>
            </a:extLst>
          </p:cNvPr>
          <p:cNvSpPr txBox="1"/>
          <p:nvPr/>
        </p:nvSpPr>
        <p:spPr>
          <a:xfrm>
            <a:off x="3729162" y="1526650"/>
            <a:ext cx="5637475" cy="646331"/>
          </a:xfrm>
          <a:prstGeom prst="rect">
            <a:avLst/>
          </a:prstGeom>
          <a:noFill/>
        </p:spPr>
        <p:txBody>
          <a:bodyPr wrap="square" rtlCol="0">
            <a:spAutoFit/>
          </a:bodyPr>
          <a:lstStyle/>
          <a:p>
            <a:r>
              <a:rPr lang="it-IT" b="1" dirty="0">
                <a:solidFill>
                  <a:schemeClr val="accent2"/>
                </a:solidFill>
              </a:rPr>
              <a:t>2016</a:t>
            </a:r>
            <a:r>
              <a:rPr lang="it-IT" dirty="0"/>
              <a:t>: La Fondazione collabora alla stesura della Legge n. 166, cosiddetta </a:t>
            </a:r>
            <a:r>
              <a:rPr lang="it-IT" b="1" dirty="0"/>
              <a:t>Legge Gadda</a:t>
            </a:r>
            <a:r>
              <a:rPr lang="it-IT" dirty="0"/>
              <a:t>.</a:t>
            </a:r>
          </a:p>
        </p:txBody>
      </p:sp>
      <p:pic>
        <p:nvPicPr>
          <p:cNvPr id="8" name="Immagine 7">
            <a:extLst>
              <a:ext uri="{FF2B5EF4-FFF2-40B4-BE49-F238E27FC236}">
                <a16:creationId xmlns:a16="http://schemas.microsoft.com/office/drawing/2014/main" id="{B93FFC57-B6EE-8CF0-46A1-120631620B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638" y="2874396"/>
            <a:ext cx="2620617" cy="1224501"/>
          </a:xfrm>
          <a:prstGeom prst="rect">
            <a:avLst/>
          </a:prstGeom>
        </p:spPr>
      </p:pic>
      <p:sp>
        <p:nvSpPr>
          <p:cNvPr id="9" name="CasellaDiTesto 8">
            <a:extLst>
              <a:ext uri="{FF2B5EF4-FFF2-40B4-BE49-F238E27FC236}">
                <a16:creationId xmlns:a16="http://schemas.microsoft.com/office/drawing/2014/main" id="{24773842-61B4-C2D9-DD35-44AE931E1CED}"/>
              </a:ext>
            </a:extLst>
          </p:cNvPr>
          <p:cNvSpPr txBox="1"/>
          <p:nvPr/>
        </p:nvSpPr>
        <p:spPr>
          <a:xfrm>
            <a:off x="3758317" y="3188473"/>
            <a:ext cx="5709037" cy="369332"/>
          </a:xfrm>
          <a:prstGeom prst="rect">
            <a:avLst/>
          </a:prstGeom>
          <a:noFill/>
        </p:spPr>
        <p:txBody>
          <a:bodyPr wrap="square" rtlCol="0">
            <a:spAutoFit/>
          </a:bodyPr>
          <a:lstStyle/>
          <a:p>
            <a:r>
              <a:rPr lang="it-IT" b="1" dirty="0">
                <a:solidFill>
                  <a:schemeClr val="accent2"/>
                </a:solidFill>
              </a:rPr>
              <a:t>2019</a:t>
            </a:r>
            <a:r>
              <a:rPr lang="it-IT" dirty="0"/>
              <a:t>: Banco Alimentare compie 30 anni.</a:t>
            </a:r>
          </a:p>
        </p:txBody>
      </p:sp>
      <p:pic>
        <p:nvPicPr>
          <p:cNvPr id="11" name="Immagine 10">
            <a:extLst>
              <a:ext uri="{FF2B5EF4-FFF2-40B4-BE49-F238E27FC236}">
                <a16:creationId xmlns:a16="http://schemas.microsoft.com/office/drawing/2014/main" id="{0202F4D8-0C13-2A35-B1CA-3D7B1E6B34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637" y="4309607"/>
            <a:ext cx="2620617" cy="1053548"/>
          </a:xfrm>
          <a:prstGeom prst="rect">
            <a:avLst/>
          </a:prstGeom>
        </p:spPr>
      </p:pic>
      <p:sp>
        <p:nvSpPr>
          <p:cNvPr id="12" name="CasellaDiTesto 11">
            <a:extLst>
              <a:ext uri="{FF2B5EF4-FFF2-40B4-BE49-F238E27FC236}">
                <a16:creationId xmlns:a16="http://schemas.microsoft.com/office/drawing/2014/main" id="{89EC4C46-26B5-018E-21F9-CE7915A9BDE5}"/>
              </a:ext>
            </a:extLst>
          </p:cNvPr>
          <p:cNvSpPr txBox="1"/>
          <p:nvPr/>
        </p:nvSpPr>
        <p:spPr>
          <a:xfrm>
            <a:off x="3758317" y="4236216"/>
            <a:ext cx="7269479" cy="1200329"/>
          </a:xfrm>
          <a:prstGeom prst="rect">
            <a:avLst/>
          </a:prstGeom>
          <a:noFill/>
        </p:spPr>
        <p:txBody>
          <a:bodyPr wrap="square" rtlCol="0">
            <a:spAutoFit/>
          </a:bodyPr>
          <a:lstStyle/>
          <a:p>
            <a:r>
              <a:rPr lang="it-IT" b="1" dirty="0">
                <a:solidFill>
                  <a:schemeClr val="accent2"/>
                </a:solidFill>
              </a:rPr>
              <a:t>2020</a:t>
            </a:r>
            <a:r>
              <a:rPr lang="it-IT" dirty="0"/>
              <a:t>: La pandemia da Coronavirus paralizza l’Italia e accresce il numero di persone bisognose. Banco Alimentare resta operativo nel servizio alle Organizzazioni partner Territoriali e nell’aiuto del prossimo aprendosi a nuove partnership.</a:t>
            </a:r>
          </a:p>
        </p:txBody>
      </p:sp>
      <p:pic>
        <p:nvPicPr>
          <p:cNvPr id="16" name="Immagine 15">
            <a:extLst>
              <a:ext uri="{FF2B5EF4-FFF2-40B4-BE49-F238E27FC236}">
                <a16:creationId xmlns:a16="http://schemas.microsoft.com/office/drawing/2014/main" id="{C8A89D92-819F-41D9-E913-E6ECB70217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6638" y="5619338"/>
            <a:ext cx="2620617" cy="1139272"/>
          </a:xfrm>
          <a:prstGeom prst="rect">
            <a:avLst/>
          </a:prstGeom>
        </p:spPr>
      </p:pic>
      <p:sp>
        <p:nvSpPr>
          <p:cNvPr id="17" name="CasellaDiTesto 16">
            <a:extLst>
              <a:ext uri="{FF2B5EF4-FFF2-40B4-BE49-F238E27FC236}">
                <a16:creationId xmlns:a16="http://schemas.microsoft.com/office/drawing/2014/main" id="{DAA64F53-656C-C68D-ECE6-07A81AF70A39}"/>
              </a:ext>
            </a:extLst>
          </p:cNvPr>
          <p:cNvSpPr txBox="1"/>
          <p:nvPr/>
        </p:nvSpPr>
        <p:spPr>
          <a:xfrm>
            <a:off x="3758317" y="5619338"/>
            <a:ext cx="7871792" cy="923330"/>
          </a:xfrm>
          <a:prstGeom prst="rect">
            <a:avLst/>
          </a:prstGeom>
          <a:noFill/>
        </p:spPr>
        <p:txBody>
          <a:bodyPr wrap="square" rtlCol="0">
            <a:spAutoFit/>
          </a:bodyPr>
          <a:lstStyle/>
          <a:p>
            <a:r>
              <a:rPr lang="it-IT" b="1" dirty="0">
                <a:solidFill>
                  <a:schemeClr val="accent2"/>
                </a:solidFill>
              </a:rPr>
              <a:t>2021</a:t>
            </a:r>
            <a:r>
              <a:rPr lang="it-IT" dirty="0"/>
              <a:t>: Si entra in una nuova fase della pandemia: sebbene gli strumenti per fronteggiare l’emergenza siano di più rispetto all’inizio, le conseguenze sulle persone e sulla povertà si aggravano.</a:t>
            </a:r>
          </a:p>
        </p:txBody>
      </p:sp>
    </p:spTree>
    <p:extLst>
      <p:ext uri="{BB962C8B-B14F-4D97-AF65-F5344CB8AC3E}">
        <p14:creationId xmlns:p14="http://schemas.microsoft.com/office/powerpoint/2010/main" val="32444057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8F35E31C-B937-388C-C283-39F6B70FC31C}"/>
              </a:ext>
            </a:extLst>
          </p:cNvPr>
          <p:cNvSpPr txBox="1">
            <a:spLocks noGrp="1"/>
          </p:cNvSpPr>
          <p:nvPr>
            <p:ph type="title"/>
          </p:nvPr>
        </p:nvSpPr>
        <p:spPr>
          <a:xfrm>
            <a:off x="1197395" y="837621"/>
            <a:ext cx="10515600" cy="689932"/>
          </a:xfrm>
          <a:prstGeom prst="rect">
            <a:avLst/>
          </a:prstGeom>
        </p:spPr>
        <p:txBody>
          <a:bodyPr vert="horz" wrap="square" lIns="0" tIns="12700" rIns="0" bIns="0" rtlCol="0">
            <a:spAutoFit/>
          </a:bodyPr>
          <a:lstStyle/>
          <a:p>
            <a:pPr marL="12700" algn="l">
              <a:lnSpc>
                <a:spcPct val="100000"/>
              </a:lnSpc>
              <a:spcBef>
                <a:spcPts val="100"/>
              </a:spcBef>
            </a:pPr>
            <a:r>
              <a:rPr lang="it-IT" sz="4400" b="1" spc="-5" dirty="0">
                <a:solidFill>
                  <a:schemeClr val="accent6">
                    <a:lumMod val="50000"/>
                  </a:schemeClr>
                </a:solidFill>
              </a:rPr>
              <a:t>2. </a:t>
            </a:r>
            <a:r>
              <a:rPr sz="4400" b="1" spc="-5" dirty="0">
                <a:solidFill>
                  <a:schemeClr val="accent6">
                    <a:lumMod val="50000"/>
                  </a:schemeClr>
                </a:solidFill>
              </a:rPr>
              <a:t>IDENTITÀ</a:t>
            </a:r>
            <a:r>
              <a:rPr sz="4400" b="1" spc="-75" dirty="0">
                <a:solidFill>
                  <a:schemeClr val="accent6">
                    <a:lumMod val="50000"/>
                  </a:schemeClr>
                </a:solidFill>
              </a:rPr>
              <a:t> </a:t>
            </a:r>
            <a:r>
              <a:rPr sz="4400" b="1" spc="10" dirty="0">
                <a:solidFill>
                  <a:schemeClr val="accent6">
                    <a:lumMod val="50000"/>
                  </a:schemeClr>
                </a:solidFill>
              </a:rPr>
              <a:t>-</a:t>
            </a:r>
            <a:r>
              <a:rPr sz="4400" b="1" spc="-75" dirty="0">
                <a:solidFill>
                  <a:schemeClr val="accent6">
                    <a:lumMod val="50000"/>
                  </a:schemeClr>
                </a:solidFill>
              </a:rPr>
              <a:t> </a:t>
            </a:r>
            <a:r>
              <a:rPr sz="4400" b="1" spc="50" dirty="0">
                <a:solidFill>
                  <a:schemeClr val="accent6">
                    <a:lumMod val="50000"/>
                  </a:schemeClr>
                </a:solidFill>
              </a:rPr>
              <a:t>Struttura</a:t>
            </a:r>
            <a:r>
              <a:rPr sz="4400" b="1" spc="-75" dirty="0">
                <a:solidFill>
                  <a:schemeClr val="accent6">
                    <a:lumMod val="50000"/>
                  </a:schemeClr>
                </a:solidFill>
              </a:rPr>
              <a:t> </a:t>
            </a:r>
            <a:r>
              <a:rPr sz="4400" b="1" spc="5" dirty="0">
                <a:solidFill>
                  <a:schemeClr val="accent6">
                    <a:lumMod val="50000"/>
                  </a:schemeClr>
                </a:solidFill>
              </a:rPr>
              <a:t>Organizzativa</a:t>
            </a:r>
            <a:endParaRPr sz="4400" b="1" dirty="0">
              <a:solidFill>
                <a:schemeClr val="accent6">
                  <a:lumMod val="50000"/>
                </a:schemeClr>
              </a:solidFill>
            </a:endParaRPr>
          </a:p>
        </p:txBody>
      </p:sp>
      <p:sp>
        <p:nvSpPr>
          <p:cNvPr id="4" name="object 4">
            <a:extLst>
              <a:ext uri="{FF2B5EF4-FFF2-40B4-BE49-F238E27FC236}">
                <a16:creationId xmlns:a16="http://schemas.microsoft.com/office/drawing/2014/main" id="{C7B351D2-5236-8613-79DC-092685DB60B8}"/>
              </a:ext>
            </a:extLst>
          </p:cNvPr>
          <p:cNvSpPr txBox="1"/>
          <p:nvPr/>
        </p:nvSpPr>
        <p:spPr>
          <a:xfrm>
            <a:off x="3983943" y="1877268"/>
            <a:ext cx="2965837" cy="566822"/>
          </a:xfrm>
          <a:prstGeom prst="rect">
            <a:avLst/>
          </a:prstGeom>
        </p:spPr>
        <p:txBody>
          <a:bodyPr vert="horz" wrap="square" lIns="0" tIns="12700" rIns="0" bIns="0" rtlCol="0">
            <a:spAutoFit/>
          </a:bodyPr>
          <a:lstStyle/>
          <a:p>
            <a:pPr marL="12700" algn="ctr">
              <a:lnSpc>
                <a:spcPct val="100000"/>
              </a:lnSpc>
              <a:spcBef>
                <a:spcPts val="100"/>
              </a:spcBef>
            </a:pPr>
            <a:r>
              <a:rPr sz="3600" b="1" spc="-120" dirty="0">
                <a:solidFill>
                  <a:srgbClr val="3C3C3B"/>
                </a:solidFill>
                <a:latin typeface="Ubuntu" panose="020B0504030602030204" pitchFamily="34" charset="0"/>
                <a:cs typeface="Trebuchet MS"/>
              </a:rPr>
              <a:t>L</a:t>
            </a:r>
            <a:r>
              <a:rPr sz="3600" b="1" spc="5" dirty="0">
                <a:solidFill>
                  <a:srgbClr val="3C3C3B"/>
                </a:solidFill>
                <a:latin typeface="Ubuntu" panose="020B0504030602030204" pitchFamily="34" charset="0"/>
                <a:cs typeface="Trebuchet MS"/>
              </a:rPr>
              <a:t>OGISTICA</a:t>
            </a:r>
            <a:endParaRPr sz="3600" dirty="0">
              <a:latin typeface="Ubuntu" panose="020B0504030602030204" pitchFamily="34" charset="0"/>
              <a:cs typeface="Trebuchet MS"/>
            </a:endParaRPr>
          </a:p>
        </p:txBody>
      </p:sp>
      <p:grpSp>
        <p:nvGrpSpPr>
          <p:cNvPr id="5" name="object 27">
            <a:extLst>
              <a:ext uri="{FF2B5EF4-FFF2-40B4-BE49-F238E27FC236}">
                <a16:creationId xmlns:a16="http://schemas.microsoft.com/office/drawing/2014/main" id="{CFAE43E7-CE2C-D9AB-3C55-DD5F166B905B}"/>
              </a:ext>
            </a:extLst>
          </p:cNvPr>
          <p:cNvGrpSpPr/>
          <p:nvPr/>
        </p:nvGrpSpPr>
        <p:grpSpPr>
          <a:xfrm>
            <a:off x="909789" y="2474143"/>
            <a:ext cx="1489075" cy="1262970"/>
            <a:chOff x="1829502" y="4400019"/>
            <a:chExt cx="621030" cy="621030"/>
          </a:xfrm>
        </p:grpSpPr>
        <p:sp>
          <p:nvSpPr>
            <p:cNvPr id="6" name="object 28">
              <a:extLst>
                <a:ext uri="{FF2B5EF4-FFF2-40B4-BE49-F238E27FC236}">
                  <a16:creationId xmlns:a16="http://schemas.microsoft.com/office/drawing/2014/main" id="{F136F060-5FFF-F85A-5EDB-A56CD2D3CA77}"/>
                </a:ext>
              </a:extLst>
            </p:cNvPr>
            <p:cNvSpPr/>
            <p:nvPr/>
          </p:nvSpPr>
          <p:spPr>
            <a:xfrm>
              <a:off x="1829507" y="4904059"/>
              <a:ext cx="620395" cy="39370"/>
            </a:xfrm>
            <a:custGeom>
              <a:avLst/>
              <a:gdLst/>
              <a:ahLst/>
              <a:cxnLst/>
              <a:rect l="l" t="t" r="r" b="b"/>
              <a:pathLst>
                <a:path w="620394" h="39370">
                  <a:moveTo>
                    <a:pt x="600963" y="0"/>
                  </a:moveTo>
                  <a:lnTo>
                    <a:pt x="19380" y="0"/>
                  </a:lnTo>
                  <a:lnTo>
                    <a:pt x="11856" y="1529"/>
                  </a:lnTo>
                  <a:lnTo>
                    <a:pt x="5694" y="5695"/>
                  </a:lnTo>
                  <a:lnTo>
                    <a:pt x="1529" y="11862"/>
                  </a:lnTo>
                  <a:lnTo>
                    <a:pt x="0" y="19392"/>
                  </a:lnTo>
                  <a:lnTo>
                    <a:pt x="1529" y="26916"/>
                  </a:lnTo>
                  <a:lnTo>
                    <a:pt x="5694" y="33078"/>
                  </a:lnTo>
                  <a:lnTo>
                    <a:pt x="11856" y="37243"/>
                  </a:lnTo>
                  <a:lnTo>
                    <a:pt x="19380" y="38773"/>
                  </a:lnTo>
                  <a:lnTo>
                    <a:pt x="600963" y="38773"/>
                  </a:lnTo>
                  <a:lnTo>
                    <a:pt x="608492" y="37243"/>
                  </a:lnTo>
                  <a:lnTo>
                    <a:pt x="614654" y="33078"/>
                  </a:lnTo>
                  <a:lnTo>
                    <a:pt x="618816" y="26916"/>
                  </a:lnTo>
                  <a:lnTo>
                    <a:pt x="620344" y="19392"/>
                  </a:lnTo>
                  <a:lnTo>
                    <a:pt x="618816" y="11862"/>
                  </a:lnTo>
                  <a:lnTo>
                    <a:pt x="614654" y="5695"/>
                  </a:lnTo>
                  <a:lnTo>
                    <a:pt x="608492" y="1529"/>
                  </a:lnTo>
                  <a:lnTo>
                    <a:pt x="600963" y="0"/>
                  </a:lnTo>
                  <a:close/>
                </a:path>
              </a:pathLst>
            </a:custGeom>
            <a:solidFill>
              <a:srgbClr val="B0BEC5"/>
            </a:solidFill>
          </p:spPr>
          <p:txBody>
            <a:bodyPr wrap="square" lIns="0" tIns="0" rIns="0" bIns="0" rtlCol="0"/>
            <a:lstStyle/>
            <a:p>
              <a:endParaRPr/>
            </a:p>
          </p:txBody>
        </p:sp>
        <p:sp>
          <p:nvSpPr>
            <p:cNvPr id="7" name="object 29">
              <a:extLst>
                <a:ext uri="{FF2B5EF4-FFF2-40B4-BE49-F238E27FC236}">
                  <a16:creationId xmlns:a16="http://schemas.microsoft.com/office/drawing/2014/main" id="{74CC4553-B41C-8A69-ABCF-CD52E895E96F}"/>
                </a:ext>
              </a:extLst>
            </p:cNvPr>
            <p:cNvSpPr/>
            <p:nvPr/>
          </p:nvSpPr>
          <p:spPr>
            <a:xfrm>
              <a:off x="1829508" y="4904060"/>
              <a:ext cx="310515" cy="39370"/>
            </a:xfrm>
            <a:custGeom>
              <a:avLst/>
              <a:gdLst/>
              <a:ahLst/>
              <a:cxnLst/>
              <a:rect l="l" t="t" r="r" b="b"/>
              <a:pathLst>
                <a:path w="310514" h="39370">
                  <a:moveTo>
                    <a:pt x="310172" y="0"/>
                  </a:moveTo>
                  <a:lnTo>
                    <a:pt x="19380" y="0"/>
                  </a:lnTo>
                  <a:lnTo>
                    <a:pt x="11856" y="1529"/>
                  </a:lnTo>
                  <a:lnTo>
                    <a:pt x="5694" y="5694"/>
                  </a:lnTo>
                  <a:lnTo>
                    <a:pt x="1529" y="11856"/>
                  </a:lnTo>
                  <a:lnTo>
                    <a:pt x="0" y="19380"/>
                  </a:lnTo>
                  <a:lnTo>
                    <a:pt x="1529" y="26910"/>
                  </a:lnTo>
                  <a:lnTo>
                    <a:pt x="5694" y="33077"/>
                  </a:lnTo>
                  <a:lnTo>
                    <a:pt x="11856" y="37243"/>
                  </a:lnTo>
                  <a:lnTo>
                    <a:pt x="19380" y="38773"/>
                  </a:lnTo>
                  <a:lnTo>
                    <a:pt x="310172" y="38773"/>
                  </a:lnTo>
                  <a:lnTo>
                    <a:pt x="310172" y="0"/>
                  </a:lnTo>
                  <a:close/>
                </a:path>
              </a:pathLst>
            </a:custGeom>
            <a:solidFill>
              <a:srgbClr val="99A5AC"/>
            </a:solidFill>
          </p:spPr>
          <p:txBody>
            <a:bodyPr wrap="square" lIns="0" tIns="0" rIns="0" bIns="0" rtlCol="0"/>
            <a:lstStyle/>
            <a:p>
              <a:endParaRPr/>
            </a:p>
          </p:txBody>
        </p:sp>
        <p:pic>
          <p:nvPicPr>
            <p:cNvPr id="8" name="object 30">
              <a:extLst>
                <a:ext uri="{FF2B5EF4-FFF2-40B4-BE49-F238E27FC236}">
                  <a16:creationId xmlns:a16="http://schemas.microsoft.com/office/drawing/2014/main" id="{710C8BBB-B9F5-86F2-2A4E-D3D8DE83616E}"/>
                </a:ext>
              </a:extLst>
            </p:cNvPr>
            <p:cNvPicPr/>
            <p:nvPr/>
          </p:nvPicPr>
          <p:blipFill>
            <a:blip r:embed="rId3" cstate="print"/>
            <a:stretch>
              <a:fillRect/>
            </a:stretch>
          </p:blipFill>
          <p:spPr>
            <a:xfrm>
              <a:off x="1932853" y="4761936"/>
              <a:ext cx="180898" cy="142125"/>
            </a:xfrm>
            <a:prstGeom prst="rect">
              <a:avLst/>
            </a:prstGeom>
          </p:spPr>
        </p:pic>
        <p:pic>
          <p:nvPicPr>
            <p:cNvPr id="9" name="object 31">
              <a:extLst>
                <a:ext uri="{FF2B5EF4-FFF2-40B4-BE49-F238E27FC236}">
                  <a16:creationId xmlns:a16="http://schemas.microsoft.com/office/drawing/2014/main" id="{480359B1-F4AA-6328-2194-162377547B7D}"/>
                </a:ext>
              </a:extLst>
            </p:cNvPr>
            <p:cNvPicPr/>
            <p:nvPr/>
          </p:nvPicPr>
          <p:blipFill>
            <a:blip r:embed="rId4" cstate="print"/>
            <a:stretch>
              <a:fillRect/>
            </a:stretch>
          </p:blipFill>
          <p:spPr>
            <a:xfrm>
              <a:off x="2139679" y="4736007"/>
              <a:ext cx="206819" cy="168059"/>
            </a:xfrm>
            <a:prstGeom prst="rect">
              <a:avLst/>
            </a:prstGeom>
          </p:spPr>
        </p:pic>
        <p:sp>
          <p:nvSpPr>
            <p:cNvPr id="10" name="object 32">
              <a:extLst>
                <a:ext uri="{FF2B5EF4-FFF2-40B4-BE49-F238E27FC236}">
                  <a16:creationId xmlns:a16="http://schemas.microsoft.com/office/drawing/2014/main" id="{E94FA8C5-997B-1521-457B-EC57ADB010BA}"/>
                </a:ext>
              </a:extLst>
            </p:cNvPr>
            <p:cNvSpPr/>
            <p:nvPr/>
          </p:nvSpPr>
          <p:spPr>
            <a:xfrm>
              <a:off x="1829507" y="4619689"/>
              <a:ext cx="620395" cy="39370"/>
            </a:xfrm>
            <a:custGeom>
              <a:avLst/>
              <a:gdLst/>
              <a:ahLst/>
              <a:cxnLst/>
              <a:rect l="l" t="t" r="r" b="b"/>
              <a:pathLst>
                <a:path w="620394" h="39370">
                  <a:moveTo>
                    <a:pt x="600963" y="0"/>
                  </a:moveTo>
                  <a:lnTo>
                    <a:pt x="19380" y="0"/>
                  </a:lnTo>
                  <a:lnTo>
                    <a:pt x="11856" y="1529"/>
                  </a:lnTo>
                  <a:lnTo>
                    <a:pt x="5694" y="5695"/>
                  </a:lnTo>
                  <a:lnTo>
                    <a:pt x="1529" y="11862"/>
                  </a:lnTo>
                  <a:lnTo>
                    <a:pt x="0" y="19392"/>
                  </a:lnTo>
                  <a:lnTo>
                    <a:pt x="1529" y="26916"/>
                  </a:lnTo>
                  <a:lnTo>
                    <a:pt x="5694" y="33078"/>
                  </a:lnTo>
                  <a:lnTo>
                    <a:pt x="11856" y="37243"/>
                  </a:lnTo>
                  <a:lnTo>
                    <a:pt x="19380" y="38773"/>
                  </a:lnTo>
                  <a:lnTo>
                    <a:pt x="600963" y="38773"/>
                  </a:lnTo>
                  <a:lnTo>
                    <a:pt x="608492" y="37261"/>
                  </a:lnTo>
                  <a:lnTo>
                    <a:pt x="614654" y="33126"/>
                  </a:lnTo>
                  <a:lnTo>
                    <a:pt x="618816" y="26969"/>
                  </a:lnTo>
                  <a:lnTo>
                    <a:pt x="620344" y="19392"/>
                  </a:lnTo>
                  <a:lnTo>
                    <a:pt x="618816" y="11862"/>
                  </a:lnTo>
                  <a:lnTo>
                    <a:pt x="614654" y="5695"/>
                  </a:lnTo>
                  <a:lnTo>
                    <a:pt x="608492" y="1529"/>
                  </a:lnTo>
                  <a:lnTo>
                    <a:pt x="600963" y="0"/>
                  </a:lnTo>
                  <a:close/>
                </a:path>
              </a:pathLst>
            </a:custGeom>
            <a:solidFill>
              <a:srgbClr val="B0BEC5"/>
            </a:solidFill>
          </p:spPr>
          <p:txBody>
            <a:bodyPr wrap="square" lIns="0" tIns="0" rIns="0" bIns="0" rtlCol="0"/>
            <a:lstStyle/>
            <a:p>
              <a:endParaRPr/>
            </a:p>
          </p:txBody>
        </p:sp>
        <p:sp>
          <p:nvSpPr>
            <p:cNvPr id="11" name="object 33">
              <a:extLst>
                <a:ext uri="{FF2B5EF4-FFF2-40B4-BE49-F238E27FC236}">
                  <a16:creationId xmlns:a16="http://schemas.microsoft.com/office/drawing/2014/main" id="{0E90E701-89E2-5826-45F9-2C2C0272FE82}"/>
                </a:ext>
              </a:extLst>
            </p:cNvPr>
            <p:cNvSpPr/>
            <p:nvPr/>
          </p:nvSpPr>
          <p:spPr>
            <a:xfrm>
              <a:off x="1829508" y="4619690"/>
              <a:ext cx="310515" cy="39370"/>
            </a:xfrm>
            <a:custGeom>
              <a:avLst/>
              <a:gdLst/>
              <a:ahLst/>
              <a:cxnLst/>
              <a:rect l="l" t="t" r="r" b="b"/>
              <a:pathLst>
                <a:path w="310514" h="39370">
                  <a:moveTo>
                    <a:pt x="310172" y="0"/>
                  </a:moveTo>
                  <a:lnTo>
                    <a:pt x="19380" y="0"/>
                  </a:lnTo>
                  <a:lnTo>
                    <a:pt x="11856" y="1529"/>
                  </a:lnTo>
                  <a:lnTo>
                    <a:pt x="5694" y="5694"/>
                  </a:lnTo>
                  <a:lnTo>
                    <a:pt x="1529" y="11856"/>
                  </a:lnTo>
                  <a:lnTo>
                    <a:pt x="0" y="19380"/>
                  </a:lnTo>
                  <a:lnTo>
                    <a:pt x="1529" y="26910"/>
                  </a:lnTo>
                  <a:lnTo>
                    <a:pt x="5694" y="33077"/>
                  </a:lnTo>
                  <a:lnTo>
                    <a:pt x="11856" y="37243"/>
                  </a:lnTo>
                  <a:lnTo>
                    <a:pt x="19380" y="38773"/>
                  </a:lnTo>
                  <a:lnTo>
                    <a:pt x="310172" y="38773"/>
                  </a:lnTo>
                  <a:lnTo>
                    <a:pt x="310172" y="0"/>
                  </a:lnTo>
                  <a:close/>
                </a:path>
              </a:pathLst>
            </a:custGeom>
            <a:solidFill>
              <a:srgbClr val="99A5AC"/>
            </a:solidFill>
          </p:spPr>
          <p:txBody>
            <a:bodyPr wrap="square" lIns="0" tIns="0" rIns="0" bIns="0" rtlCol="0"/>
            <a:lstStyle/>
            <a:p>
              <a:endParaRPr/>
            </a:p>
          </p:txBody>
        </p:sp>
        <p:pic>
          <p:nvPicPr>
            <p:cNvPr id="12" name="object 34">
              <a:extLst>
                <a:ext uri="{FF2B5EF4-FFF2-40B4-BE49-F238E27FC236}">
                  <a16:creationId xmlns:a16="http://schemas.microsoft.com/office/drawing/2014/main" id="{0E7CA363-2FF3-274A-1253-3C21F5FE8489}"/>
                </a:ext>
              </a:extLst>
            </p:cNvPr>
            <p:cNvPicPr/>
            <p:nvPr/>
          </p:nvPicPr>
          <p:blipFill>
            <a:blip r:embed="rId5" cstate="print"/>
            <a:stretch>
              <a:fillRect/>
            </a:stretch>
          </p:blipFill>
          <p:spPr>
            <a:xfrm>
              <a:off x="1958789" y="4451760"/>
              <a:ext cx="206819" cy="168046"/>
            </a:xfrm>
            <a:prstGeom prst="rect">
              <a:avLst/>
            </a:prstGeom>
          </p:spPr>
        </p:pic>
        <p:sp>
          <p:nvSpPr>
            <p:cNvPr id="13" name="object 35">
              <a:extLst>
                <a:ext uri="{FF2B5EF4-FFF2-40B4-BE49-F238E27FC236}">
                  <a16:creationId xmlns:a16="http://schemas.microsoft.com/office/drawing/2014/main" id="{8007EA49-3BC9-C3F2-FAF4-DCE221B738D8}"/>
                </a:ext>
              </a:extLst>
            </p:cNvPr>
            <p:cNvSpPr/>
            <p:nvPr/>
          </p:nvSpPr>
          <p:spPr>
            <a:xfrm>
              <a:off x="1829503" y="4400019"/>
              <a:ext cx="78105" cy="620395"/>
            </a:xfrm>
            <a:custGeom>
              <a:avLst/>
              <a:gdLst/>
              <a:ahLst/>
              <a:cxnLst/>
              <a:rect l="l" t="t" r="r" b="b"/>
              <a:pathLst>
                <a:path w="78105" h="620395">
                  <a:moveTo>
                    <a:pt x="71729" y="0"/>
                  </a:moveTo>
                  <a:lnTo>
                    <a:pt x="5816" y="0"/>
                  </a:lnTo>
                  <a:lnTo>
                    <a:pt x="0" y="5816"/>
                  </a:lnTo>
                  <a:lnTo>
                    <a:pt x="0" y="614540"/>
                  </a:lnTo>
                  <a:lnTo>
                    <a:pt x="5816" y="620356"/>
                  </a:lnTo>
                  <a:lnTo>
                    <a:pt x="64579" y="620356"/>
                  </a:lnTo>
                  <a:lnTo>
                    <a:pt x="71729" y="620356"/>
                  </a:lnTo>
                  <a:lnTo>
                    <a:pt x="77546" y="614540"/>
                  </a:lnTo>
                  <a:lnTo>
                    <a:pt x="77546" y="5816"/>
                  </a:lnTo>
                  <a:lnTo>
                    <a:pt x="71729" y="0"/>
                  </a:lnTo>
                  <a:close/>
                </a:path>
              </a:pathLst>
            </a:custGeom>
            <a:solidFill>
              <a:srgbClr val="546E7A"/>
            </a:solidFill>
          </p:spPr>
          <p:txBody>
            <a:bodyPr wrap="square" lIns="0" tIns="0" rIns="0" bIns="0" rtlCol="0"/>
            <a:lstStyle/>
            <a:p>
              <a:endParaRPr/>
            </a:p>
          </p:txBody>
        </p:sp>
        <p:sp>
          <p:nvSpPr>
            <p:cNvPr id="14" name="object 36">
              <a:extLst>
                <a:ext uri="{FF2B5EF4-FFF2-40B4-BE49-F238E27FC236}">
                  <a16:creationId xmlns:a16="http://schemas.microsoft.com/office/drawing/2014/main" id="{170469B9-7A39-7CD5-AD67-1388BF75306E}"/>
                </a:ext>
              </a:extLst>
            </p:cNvPr>
            <p:cNvSpPr/>
            <p:nvPr/>
          </p:nvSpPr>
          <p:spPr>
            <a:xfrm>
              <a:off x="1829498" y="4400029"/>
              <a:ext cx="39370" cy="621030"/>
            </a:xfrm>
            <a:custGeom>
              <a:avLst/>
              <a:gdLst/>
              <a:ahLst/>
              <a:cxnLst/>
              <a:rect l="l" t="t" r="r" b="b"/>
              <a:pathLst>
                <a:path w="39369" h="621029">
                  <a:moveTo>
                    <a:pt x="38773" y="0"/>
                  </a:moveTo>
                  <a:lnTo>
                    <a:pt x="2641" y="0"/>
                  </a:lnTo>
                  <a:lnTo>
                    <a:pt x="2641" y="6350"/>
                  </a:lnTo>
                  <a:lnTo>
                    <a:pt x="0" y="6350"/>
                  </a:lnTo>
                  <a:lnTo>
                    <a:pt x="0" y="614680"/>
                  </a:lnTo>
                  <a:lnTo>
                    <a:pt x="3200" y="614680"/>
                  </a:lnTo>
                  <a:lnTo>
                    <a:pt x="3200" y="621030"/>
                  </a:lnTo>
                  <a:lnTo>
                    <a:pt x="38773" y="621030"/>
                  </a:lnTo>
                  <a:lnTo>
                    <a:pt x="38773" y="614680"/>
                  </a:lnTo>
                  <a:lnTo>
                    <a:pt x="38773" y="6350"/>
                  </a:lnTo>
                  <a:lnTo>
                    <a:pt x="38773" y="0"/>
                  </a:lnTo>
                  <a:close/>
                </a:path>
              </a:pathLst>
            </a:custGeom>
            <a:solidFill>
              <a:srgbClr val="49606A"/>
            </a:solidFill>
          </p:spPr>
          <p:txBody>
            <a:bodyPr wrap="square" lIns="0" tIns="0" rIns="0" bIns="0" rtlCol="0"/>
            <a:lstStyle/>
            <a:p>
              <a:endParaRPr/>
            </a:p>
          </p:txBody>
        </p:sp>
        <p:sp>
          <p:nvSpPr>
            <p:cNvPr id="15" name="object 37">
              <a:extLst>
                <a:ext uri="{FF2B5EF4-FFF2-40B4-BE49-F238E27FC236}">
                  <a16:creationId xmlns:a16="http://schemas.microsoft.com/office/drawing/2014/main" id="{A6D836E2-B8D2-2D98-F4D5-9C22ECB63ABB}"/>
                </a:ext>
              </a:extLst>
            </p:cNvPr>
            <p:cNvSpPr/>
            <p:nvPr/>
          </p:nvSpPr>
          <p:spPr>
            <a:xfrm>
              <a:off x="2372185" y="4400019"/>
              <a:ext cx="78105" cy="620395"/>
            </a:xfrm>
            <a:custGeom>
              <a:avLst/>
              <a:gdLst/>
              <a:ahLst/>
              <a:cxnLst/>
              <a:rect l="l" t="t" r="r" b="b"/>
              <a:pathLst>
                <a:path w="78105" h="620395">
                  <a:moveTo>
                    <a:pt x="71970" y="0"/>
                  </a:moveTo>
                  <a:lnTo>
                    <a:pt x="5943" y="0"/>
                  </a:lnTo>
                  <a:lnTo>
                    <a:pt x="126" y="5816"/>
                  </a:lnTo>
                  <a:lnTo>
                    <a:pt x="0" y="614540"/>
                  </a:lnTo>
                  <a:lnTo>
                    <a:pt x="5816" y="620356"/>
                  </a:lnTo>
                  <a:lnTo>
                    <a:pt x="64706" y="620356"/>
                  </a:lnTo>
                  <a:lnTo>
                    <a:pt x="71856" y="620356"/>
                  </a:lnTo>
                  <a:lnTo>
                    <a:pt x="77673" y="614540"/>
                  </a:lnTo>
                  <a:lnTo>
                    <a:pt x="77787" y="5816"/>
                  </a:lnTo>
                  <a:lnTo>
                    <a:pt x="71970" y="0"/>
                  </a:lnTo>
                  <a:close/>
                </a:path>
              </a:pathLst>
            </a:custGeom>
            <a:solidFill>
              <a:srgbClr val="546E7A"/>
            </a:solidFill>
          </p:spPr>
          <p:txBody>
            <a:bodyPr wrap="square" lIns="0" tIns="0" rIns="0" bIns="0" rtlCol="0"/>
            <a:lstStyle/>
            <a:p>
              <a:endParaRPr/>
            </a:p>
          </p:txBody>
        </p:sp>
        <p:sp>
          <p:nvSpPr>
            <p:cNvPr id="16" name="object 38">
              <a:extLst>
                <a:ext uri="{FF2B5EF4-FFF2-40B4-BE49-F238E27FC236}">
                  <a16:creationId xmlns:a16="http://schemas.microsoft.com/office/drawing/2014/main" id="{BF0168CD-8237-4BCA-00B6-DFA984DC4A8E}"/>
                </a:ext>
              </a:extLst>
            </p:cNvPr>
            <p:cNvSpPr/>
            <p:nvPr/>
          </p:nvSpPr>
          <p:spPr>
            <a:xfrm>
              <a:off x="2372309" y="4400029"/>
              <a:ext cx="39370" cy="621030"/>
            </a:xfrm>
            <a:custGeom>
              <a:avLst/>
              <a:gdLst/>
              <a:ahLst/>
              <a:cxnLst/>
              <a:rect l="l" t="t" r="r" b="b"/>
              <a:pathLst>
                <a:path w="39369" h="621029">
                  <a:moveTo>
                    <a:pt x="38773" y="0"/>
                  </a:moveTo>
                  <a:lnTo>
                    <a:pt x="2641" y="0"/>
                  </a:lnTo>
                  <a:lnTo>
                    <a:pt x="2641" y="6350"/>
                  </a:lnTo>
                  <a:lnTo>
                    <a:pt x="0" y="6350"/>
                  </a:lnTo>
                  <a:lnTo>
                    <a:pt x="0" y="614680"/>
                  </a:lnTo>
                  <a:lnTo>
                    <a:pt x="3200" y="614680"/>
                  </a:lnTo>
                  <a:lnTo>
                    <a:pt x="3200" y="621030"/>
                  </a:lnTo>
                  <a:lnTo>
                    <a:pt x="38773" y="621030"/>
                  </a:lnTo>
                  <a:lnTo>
                    <a:pt x="38773" y="614680"/>
                  </a:lnTo>
                  <a:lnTo>
                    <a:pt x="38773" y="6350"/>
                  </a:lnTo>
                  <a:lnTo>
                    <a:pt x="38773" y="0"/>
                  </a:lnTo>
                  <a:close/>
                </a:path>
              </a:pathLst>
            </a:custGeom>
            <a:solidFill>
              <a:srgbClr val="49606A"/>
            </a:solidFill>
          </p:spPr>
          <p:txBody>
            <a:bodyPr wrap="square" lIns="0" tIns="0" rIns="0" bIns="0" rtlCol="0"/>
            <a:lstStyle/>
            <a:p>
              <a:endParaRPr/>
            </a:p>
          </p:txBody>
        </p:sp>
      </p:grpSp>
      <p:sp>
        <p:nvSpPr>
          <p:cNvPr id="17" name="object 26">
            <a:extLst>
              <a:ext uri="{FF2B5EF4-FFF2-40B4-BE49-F238E27FC236}">
                <a16:creationId xmlns:a16="http://schemas.microsoft.com/office/drawing/2014/main" id="{8BCE0F65-7B5D-AF18-504B-DCE931926321}"/>
              </a:ext>
            </a:extLst>
          </p:cNvPr>
          <p:cNvSpPr txBox="1"/>
          <p:nvPr/>
        </p:nvSpPr>
        <p:spPr>
          <a:xfrm>
            <a:off x="2625939" y="2819691"/>
            <a:ext cx="1214120" cy="782265"/>
          </a:xfrm>
          <a:prstGeom prst="rect">
            <a:avLst/>
          </a:prstGeom>
        </p:spPr>
        <p:txBody>
          <a:bodyPr vert="horz" wrap="square" lIns="0" tIns="12700" rIns="0" bIns="0" rtlCol="0">
            <a:spAutoFit/>
          </a:bodyPr>
          <a:lstStyle/>
          <a:p>
            <a:pPr marL="12700" marR="46990">
              <a:lnSpc>
                <a:spcPct val="100000"/>
              </a:lnSpc>
              <a:spcBef>
                <a:spcPts val="100"/>
              </a:spcBef>
            </a:pPr>
            <a:r>
              <a:rPr lang="it-IT" sz="1000" b="1" spc="-5" dirty="0">
                <a:solidFill>
                  <a:srgbClr val="3C3C3B"/>
                </a:solidFill>
                <a:latin typeface="Trebuchet MS"/>
                <a:cs typeface="Trebuchet MS"/>
              </a:rPr>
              <a:t>1.200</a:t>
            </a:r>
            <a:r>
              <a:rPr sz="1000" b="1" spc="-85" dirty="0">
                <a:solidFill>
                  <a:srgbClr val="3C3C3B"/>
                </a:solidFill>
                <a:latin typeface="Trebuchet MS"/>
                <a:cs typeface="Trebuchet MS"/>
              </a:rPr>
              <a:t> </a:t>
            </a:r>
            <a:r>
              <a:rPr sz="1000" b="1" spc="15" dirty="0">
                <a:solidFill>
                  <a:srgbClr val="3C3C3B"/>
                </a:solidFill>
                <a:latin typeface="Trebuchet MS"/>
                <a:cs typeface="Trebuchet MS"/>
              </a:rPr>
              <a:t>m</a:t>
            </a:r>
            <a:r>
              <a:rPr sz="1000" b="1" spc="-140" dirty="0">
                <a:solidFill>
                  <a:srgbClr val="3C3C3B"/>
                </a:solidFill>
                <a:latin typeface="Trebuchet MS"/>
                <a:cs typeface="Trebuchet MS"/>
              </a:rPr>
              <a:t>2</a:t>
            </a:r>
            <a:r>
              <a:rPr sz="1000" b="1" spc="-85" dirty="0">
                <a:solidFill>
                  <a:srgbClr val="3C3C3B"/>
                </a:solidFill>
                <a:latin typeface="Trebuchet MS"/>
                <a:cs typeface="Trebuchet MS"/>
              </a:rPr>
              <a:t> </a:t>
            </a:r>
            <a:r>
              <a:rPr sz="1000" b="1" spc="-10" dirty="0">
                <a:solidFill>
                  <a:srgbClr val="3C3C3B"/>
                </a:solidFill>
                <a:latin typeface="Trebuchet MS"/>
                <a:cs typeface="Trebuchet MS"/>
              </a:rPr>
              <a:t>superficie  </a:t>
            </a:r>
            <a:r>
              <a:rPr sz="1000" b="1" spc="5" dirty="0">
                <a:solidFill>
                  <a:srgbClr val="3C3C3B"/>
                </a:solidFill>
                <a:latin typeface="Trebuchet MS"/>
                <a:cs typeface="Trebuchet MS"/>
              </a:rPr>
              <a:t>di</a:t>
            </a:r>
            <a:r>
              <a:rPr sz="1000" b="1" spc="-85" dirty="0">
                <a:solidFill>
                  <a:srgbClr val="3C3C3B"/>
                </a:solidFill>
                <a:latin typeface="Trebuchet MS"/>
                <a:cs typeface="Trebuchet MS"/>
              </a:rPr>
              <a:t> </a:t>
            </a:r>
            <a:r>
              <a:rPr sz="1000" b="1" spc="-5" dirty="0">
                <a:solidFill>
                  <a:srgbClr val="3C3C3B"/>
                </a:solidFill>
                <a:latin typeface="Trebuchet MS"/>
                <a:cs typeface="Trebuchet MS"/>
              </a:rPr>
              <a:t>sto</a:t>
            </a:r>
            <a:r>
              <a:rPr sz="1000" b="1" spc="-25" dirty="0">
                <a:solidFill>
                  <a:srgbClr val="3C3C3B"/>
                </a:solidFill>
                <a:latin typeface="Trebuchet MS"/>
                <a:cs typeface="Trebuchet MS"/>
              </a:rPr>
              <a:t>c</a:t>
            </a:r>
            <a:r>
              <a:rPr sz="1000" b="1" spc="15" dirty="0">
                <a:solidFill>
                  <a:srgbClr val="3C3C3B"/>
                </a:solidFill>
                <a:latin typeface="Trebuchet MS"/>
                <a:cs typeface="Trebuchet MS"/>
              </a:rPr>
              <a:t>caggio</a:t>
            </a:r>
            <a:endParaRPr sz="1000" dirty="0">
              <a:latin typeface="Trebuchet MS"/>
              <a:cs typeface="Trebuchet MS"/>
            </a:endParaRPr>
          </a:p>
          <a:p>
            <a:pPr marL="12700">
              <a:lnSpc>
                <a:spcPct val="100000"/>
              </a:lnSpc>
            </a:pPr>
            <a:r>
              <a:rPr lang="pt-BR" sz="1000" spc="35" dirty="0">
                <a:solidFill>
                  <a:srgbClr val="3C3C3B"/>
                </a:solidFill>
                <a:latin typeface="Trebuchet MS"/>
                <a:cs typeface="Trebuchet MS"/>
              </a:rPr>
              <a:t>1.200</a:t>
            </a:r>
            <a:r>
              <a:rPr lang="pt-BR" sz="1000" spc="-65" dirty="0">
                <a:solidFill>
                  <a:srgbClr val="3C3C3B"/>
                </a:solidFill>
                <a:latin typeface="Trebuchet MS"/>
                <a:cs typeface="Trebuchet MS"/>
              </a:rPr>
              <a:t> </a:t>
            </a:r>
            <a:r>
              <a:rPr lang="pt-BR" sz="1000" spc="10" dirty="0">
                <a:solidFill>
                  <a:srgbClr val="3C3C3B"/>
                </a:solidFill>
                <a:latin typeface="Trebuchet MS"/>
                <a:cs typeface="Trebuchet MS"/>
              </a:rPr>
              <a:t>San Giorgio Jonico (TA)</a:t>
            </a:r>
            <a:endParaRPr lang="pt-BR" sz="1000" dirty="0">
              <a:latin typeface="Trebuchet MS"/>
              <a:cs typeface="Trebuchet MS"/>
            </a:endParaRPr>
          </a:p>
          <a:p>
            <a:pPr marL="12700">
              <a:lnSpc>
                <a:spcPct val="100000"/>
              </a:lnSpc>
            </a:pPr>
            <a:r>
              <a:rPr lang="pt-BR" sz="1000" spc="35" dirty="0">
                <a:solidFill>
                  <a:srgbClr val="3C3C3B"/>
                </a:solidFill>
                <a:latin typeface="Trebuchet MS"/>
                <a:cs typeface="Trebuchet MS"/>
              </a:rPr>
              <a:t>1.200</a:t>
            </a:r>
            <a:r>
              <a:rPr lang="pt-BR" sz="1000" spc="-65" dirty="0">
                <a:solidFill>
                  <a:srgbClr val="3C3C3B"/>
                </a:solidFill>
                <a:latin typeface="Trebuchet MS"/>
                <a:cs typeface="Trebuchet MS"/>
              </a:rPr>
              <a:t> </a:t>
            </a:r>
            <a:r>
              <a:rPr lang="pt-BR" sz="1000" spc="-45" dirty="0">
                <a:solidFill>
                  <a:srgbClr val="3C3C3B"/>
                </a:solidFill>
                <a:latin typeface="Trebuchet MS"/>
                <a:cs typeface="Trebuchet MS"/>
              </a:rPr>
              <a:t>F</a:t>
            </a:r>
            <a:r>
              <a:rPr lang="pt-BR" sz="1000" spc="10" dirty="0">
                <a:solidFill>
                  <a:srgbClr val="3C3C3B"/>
                </a:solidFill>
                <a:latin typeface="Trebuchet MS"/>
                <a:cs typeface="Trebuchet MS"/>
              </a:rPr>
              <a:t>aggiano</a:t>
            </a:r>
            <a:r>
              <a:rPr lang="pt-BR" sz="1000" spc="-65" dirty="0">
                <a:solidFill>
                  <a:srgbClr val="3C3C3B"/>
                </a:solidFill>
                <a:latin typeface="Trebuchet MS"/>
                <a:cs typeface="Trebuchet MS"/>
              </a:rPr>
              <a:t> </a:t>
            </a:r>
            <a:r>
              <a:rPr lang="pt-BR" sz="1000" spc="-20" dirty="0">
                <a:solidFill>
                  <a:srgbClr val="3C3C3B"/>
                </a:solidFill>
                <a:latin typeface="Trebuchet MS"/>
                <a:cs typeface="Trebuchet MS"/>
              </a:rPr>
              <a:t>(TA)</a:t>
            </a:r>
            <a:endParaRPr lang="pt-BR" sz="1000" dirty="0">
              <a:latin typeface="Trebuchet MS"/>
              <a:cs typeface="Trebuchet MS"/>
            </a:endParaRPr>
          </a:p>
        </p:txBody>
      </p:sp>
      <p:grpSp>
        <p:nvGrpSpPr>
          <p:cNvPr id="18" name="object 11">
            <a:extLst>
              <a:ext uri="{FF2B5EF4-FFF2-40B4-BE49-F238E27FC236}">
                <a16:creationId xmlns:a16="http://schemas.microsoft.com/office/drawing/2014/main" id="{200E9AC6-52FC-67AD-6BD9-59C88F80933E}"/>
              </a:ext>
            </a:extLst>
          </p:cNvPr>
          <p:cNvGrpSpPr/>
          <p:nvPr/>
        </p:nvGrpSpPr>
        <p:grpSpPr>
          <a:xfrm>
            <a:off x="821335" y="4277802"/>
            <a:ext cx="1576018" cy="1136243"/>
            <a:chOff x="1830217" y="5269373"/>
            <a:chExt cx="626745" cy="626745"/>
          </a:xfrm>
        </p:grpSpPr>
        <p:sp>
          <p:nvSpPr>
            <p:cNvPr id="19" name="object 12">
              <a:extLst>
                <a:ext uri="{FF2B5EF4-FFF2-40B4-BE49-F238E27FC236}">
                  <a16:creationId xmlns:a16="http://schemas.microsoft.com/office/drawing/2014/main" id="{674F32EC-E6DE-09D6-4167-5659002775BE}"/>
                </a:ext>
              </a:extLst>
            </p:cNvPr>
            <p:cNvSpPr/>
            <p:nvPr/>
          </p:nvSpPr>
          <p:spPr>
            <a:xfrm>
              <a:off x="1839074" y="5312447"/>
              <a:ext cx="613410" cy="539750"/>
            </a:xfrm>
            <a:custGeom>
              <a:avLst/>
              <a:gdLst/>
              <a:ahLst/>
              <a:cxnLst/>
              <a:rect l="l" t="t" r="r" b="b"/>
              <a:pathLst>
                <a:path w="613410" h="539750">
                  <a:moveTo>
                    <a:pt x="613143" y="0"/>
                  </a:moveTo>
                  <a:lnTo>
                    <a:pt x="0" y="0"/>
                  </a:lnTo>
                  <a:lnTo>
                    <a:pt x="0" y="539686"/>
                  </a:lnTo>
                  <a:lnTo>
                    <a:pt x="613143" y="539686"/>
                  </a:lnTo>
                  <a:lnTo>
                    <a:pt x="613143" y="0"/>
                  </a:lnTo>
                  <a:close/>
                </a:path>
              </a:pathLst>
            </a:custGeom>
            <a:solidFill>
              <a:srgbClr val="465F0D"/>
            </a:solidFill>
          </p:spPr>
          <p:txBody>
            <a:bodyPr wrap="square" lIns="0" tIns="0" rIns="0" bIns="0" rtlCol="0"/>
            <a:lstStyle/>
            <a:p>
              <a:endParaRPr/>
            </a:p>
          </p:txBody>
        </p:sp>
        <p:sp>
          <p:nvSpPr>
            <p:cNvPr id="20" name="object 13">
              <a:extLst>
                <a:ext uri="{FF2B5EF4-FFF2-40B4-BE49-F238E27FC236}">
                  <a16:creationId xmlns:a16="http://schemas.microsoft.com/office/drawing/2014/main" id="{80263C08-6D38-4BAE-5920-D03D0E9F8D0E}"/>
                </a:ext>
              </a:extLst>
            </p:cNvPr>
            <p:cNvSpPr/>
            <p:nvPr/>
          </p:nvSpPr>
          <p:spPr>
            <a:xfrm>
              <a:off x="1949513" y="5357494"/>
              <a:ext cx="447040" cy="494665"/>
            </a:xfrm>
            <a:custGeom>
              <a:avLst/>
              <a:gdLst/>
              <a:ahLst/>
              <a:cxnLst/>
              <a:rect l="l" t="t" r="r" b="b"/>
              <a:pathLst>
                <a:path w="447039" h="494664">
                  <a:moveTo>
                    <a:pt x="209397" y="212305"/>
                  </a:moveTo>
                  <a:lnTo>
                    <a:pt x="0" y="212305"/>
                  </a:lnTo>
                  <a:lnTo>
                    <a:pt x="0" y="494639"/>
                  </a:lnTo>
                  <a:lnTo>
                    <a:pt x="209397" y="494639"/>
                  </a:lnTo>
                  <a:lnTo>
                    <a:pt x="209397" y="212305"/>
                  </a:lnTo>
                  <a:close/>
                </a:path>
                <a:path w="447039" h="494664">
                  <a:moveTo>
                    <a:pt x="446811" y="0"/>
                  </a:moveTo>
                  <a:lnTo>
                    <a:pt x="305981" y="0"/>
                  </a:lnTo>
                  <a:lnTo>
                    <a:pt x="305981" y="140830"/>
                  </a:lnTo>
                  <a:lnTo>
                    <a:pt x="446811" y="140830"/>
                  </a:lnTo>
                  <a:lnTo>
                    <a:pt x="446811" y="0"/>
                  </a:lnTo>
                  <a:close/>
                </a:path>
              </a:pathLst>
            </a:custGeom>
            <a:solidFill>
              <a:srgbClr val="F18700"/>
            </a:solidFill>
          </p:spPr>
          <p:txBody>
            <a:bodyPr wrap="square" lIns="0" tIns="0" rIns="0" bIns="0" rtlCol="0"/>
            <a:lstStyle/>
            <a:p>
              <a:endParaRPr/>
            </a:p>
          </p:txBody>
        </p:sp>
        <p:sp>
          <p:nvSpPr>
            <p:cNvPr id="21" name="object 14">
              <a:extLst>
                <a:ext uri="{FF2B5EF4-FFF2-40B4-BE49-F238E27FC236}">
                  <a16:creationId xmlns:a16="http://schemas.microsoft.com/office/drawing/2014/main" id="{3FB767D3-724B-68BE-2412-066B0410ED16}"/>
                </a:ext>
              </a:extLst>
            </p:cNvPr>
            <p:cNvSpPr/>
            <p:nvPr/>
          </p:nvSpPr>
          <p:spPr>
            <a:xfrm>
              <a:off x="1830209" y="5269382"/>
              <a:ext cx="626745" cy="626745"/>
            </a:xfrm>
            <a:custGeom>
              <a:avLst/>
              <a:gdLst/>
              <a:ahLst/>
              <a:cxnLst/>
              <a:rect l="l" t="t" r="r" b="b"/>
              <a:pathLst>
                <a:path w="626744" h="626745">
                  <a:moveTo>
                    <a:pt x="594525" y="425132"/>
                  </a:moveTo>
                  <a:lnTo>
                    <a:pt x="590435" y="421043"/>
                  </a:lnTo>
                  <a:lnTo>
                    <a:pt x="585279" y="421043"/>
                  </a:lnTo>
                  <a:lnTo>
                    <a:pt x="580123" y="421043"/>
                  </a:lnTo>
                  <a:lnTo>
                    <a:pt x="576033" y="425132"/>
                  </a:lnTo>
                  <a:lnTo>
                    <a:pt x="576033" y="479437"/>
                  </a:lnTo>
                  <a:lnTo>
                    <a:pt x="580123" y="483539"/>
                  </a:lnTo>
                  <a:lnTo>
                    <a:pt x="590435" y="483539"/>
                  </a:lnTo>
                  <a:lnTo>
                    <a:pt x="594525" y="479437"/>
                  </a:lnTo>
                  <a:lnTo>
                    <a:pt x="594525" y="425132"/>
                  </a:lnTo>
                  <a:close/>
                </a:path>
                <a:path w="626744" h="626745">
                  <a:moveTo>
                    <a:pt x="626224" y="4089"/>
                  </a:moveTo>
                  <a:lnTo>
                    <a:pt x="622134" y="0"/>
                  </a:lnTo>
                  <a:lnTo>
                    <a:pt x="607733" y="0"/>
                  </a:lnTo>
                  <a:lnTo>
                    <a:pt x="607733" y="50203"/>
                  </a:lnTo>
                  <a:lnTo>
                    <a:pt x="607733" y="576021"/>
                  </a:lnTo>
                  <a:lnTo>
                    <a:pt x="607733" y="594525"/>
                  </a:lnTo>
                  <a:lnTo>
                    <a:pt x="607733" y="607733"/>
                  </a:lnTo>
                  <a:lnTo>
                    <a:pt x="18503" y="607733"/>
                  </a:lnTo>
                  <a:lnTo>
                    <a:pt x="18503" y="594525"/>
                  </a:lnTo>
                  <a:lnTo>
                    <a:pt x="607733" y="594525"/>
                  </a:lnTo>
                  <a:lnTo>
                    <a:pt x="607733" y="576021"/>
                  </a:lnTo>
                  <a:lnTo>
                    <a:pt x="337693" y="576021"/>
                  </a:lnTo>
                  <a:lnTo>
                    <a:pt x="337693" y="498729"/>
                  </a:lnTo>
                  <a:lnTo>
                    <a:pt x="349440" y="498729"/>
                  </a:lnTo>
                  <a:lnTo>
                    <a:pt x="353542" y="494639"/>
                  </a:lnTo>
                  <a:lnTo>
                    <a:pt x="353542" y="484339"/>
                  </a:lnTo>
                  <a:lnTo>
                    <a:pt x="349440" y="480237"/>
                  </a:lnTo>
                  <a:lnTo>
                    <a:pt x="337693" y="480237"/>
                  </a:lnTo>
                  <a:lnTo>
                    <a:pt x="337693" y="402285"/>
                  </a:lnTo>
                  <a:lnTo>
                    <a:pt x="349440" y="402285"/>
                  </a:lnTo>
                  <a:lnTo>
                    <a:pt x="353542" y="398195"/>
                  </a:lnTo>
                  <a:lnTo>
                    <a:pt x="353542" y="387896"/>
                  </a:lnTo>
                  <a:lnTo>
                    <a:pt x="349440" y="383794"/>
                  </a:lnTo>
                  <a:lnTo>
                    <a:pt x="337693" y="383794"/>
                  </a:lnTo>
                  <a:lnTo>
                    <a:pt x="337693" y="306501"/>
                  </a:lnTo>
                  <a:lnTo>
                    <a:pt x="337693" y="292112"/>
                  </a:lnTo>
                  <a:lnTo>
                    <a:pt x="333590" y="288010"/>
                  </a:lnTo>
                  <a:lnTo>
                    <a:pt x="319189" y="288010"/>
                  </a:lnTo>
                  <a:lnTo>
                    <a:pt x="319189" y="306501"/>
                  </a:lnTo>
                  <a:lnTo>
                    <a:pt x="319189" y="383794"/>
                  </a:lnTo>
                  <a:lnTo>
                    <a:pt x="307428" y="383794"/>
                  </a:lnTo>
                  <a:lnTo>
                    <a:pt x="303339" y="387896"/>
                  </a:lnTo>
                  <a:lnTo>
                    <a:pt x="303339" y="398195"/>
                  </a:lnTo>
                  <a:lnTo>
                    <a:pt x="307428" y="402285"/>
                  </a:lnTo>
                  <a:lnTo>
                    <a:pt x="319189" y="402285"/>
                  </a:lnTo>
                  <a:lnTo>
                    <a:pt x="319189" y="480237"/>
                  </a:lnTo>
                  <a:lnTo>
                    <a:pt x="307428" y="480237"/>
                  </a:lnTo>
                  <a:lnTo>
                    <a:pt x="303339" y="484339"/>
                  </a:lnTo>
                  <a:lnTo>
                    <a:pt x="303339" y="494639"/>
                  </a:lnTo>
                  <a:lnTo>
                    <a:pt x="307428" y="498729"/>
                  </a:lnTo>
                  <a:lnTo>
                    <a:pt x="319189" y="498729"/>
                  </a:lnTo>
                  <a:lnTo>
                    <a:pt x="319189" y="576021"/>
                  </a:lnTo>
                  <a:lnTo>
                    <a:pt x="127355" y="576021"/>
                  </a:lnTo>
                  <a:lnTo>
                    <a:pt x="127355" y="306501"/>
                  </a:lnTo>
                  <a:lnTo>
                    <a:pt x="319189" y="306501"/>
                  </a:lnTo>
                  <a:lnTo>
                    <a:pt x="319189" y="288010"/>
                  </a:lnTo>
                  <a:lnTo>
                    <a:pt x="112953" y="288010"/>
                  </a:lnTo>
                  <a:lnTo>
                    <a:pt x="108864" y="292112"/>
                  </a:lnTo>
                  <a:lnTo>
                    <a:pt x="108864" y="576021"/>
                  </a:lnTo>
                  <a:lnTo>
                    <a:pt x="18491" y="576021"/>
                  </a:lnTo>
                  <a:lnTo>
                    <a:pt x="18491" y="50203"/>
                  </a:lnTo>
                  <a:lnTo>
                    <a:pt x="607733" y="50203"/>
                  </a:lnTo>
                  <a:lnTo>
                    <a:pt x="607733" y="0"/>
                  </a:lnTo>
                  <a:lnTo>
                    <a:pt x="607720" y="18491"/>
                  </a:lnTo>
                  <a:lnTo>
                    <a:pt x="607720" y="31699"/>
                  </a:lnTo>
                  <a:lnTo>
                    <a:pt x="18491" y="31699"/>
                  </a:lnTo>
                  <a:lnTo>
                    <a:pt x="18491" y="18491"/>
                  </a:lnTo>
                  <a:lnTo>
                    <a:pt x="607720" y="18491"/>
                  </a:lnTo>
                  <a:lnTo>
                    <a:pt x="607720" y="0"/>
                  </a:lnTo>
                  <a:lnTo>
                    <a:pt x="4102" y="0"/>
                  </a:lnTo>
                  <a:lnTo>
                    <a:pt x="0" y="4089"/>
                  </a:lnTo>
                  <a:lnTo>
                    <a:pt x="0" y="622134"/>
                  </a:lnTo>
                  <a:lnTo>
                    <a:pt x="4102" y="626224"/>
                  </a:lnTo>
                  <a:lnTo>
                    <a:pt x="622134" y="626224"/>
                  </a:lnTo>
                  <a:lnTo>
                    <a:pt x="626224" y="622134"/>
                  </a:lnTo>
                  <a:lnTo>
                    <a:pt x="626224" y="607733"/>
                  </a:lnTo>
                  <a:lnTo>
                    <a:pt x="626224" y="594525"/>
                  </a:lnTo>
                  <a:lnTo>
                    <a:pt x="626224" y="576021"/>
                  </a:lnTo>
                  <a:lnTo>
                    <a:pt x="626224" y="50203"/>
                  </a:lnTo>
                  <a:lnTo>
                    <a:pt x="626224" y="31699"/>
                  </a:lnTo>
                  <a:lnTo>
                    <a:pt x="626224" y="18491"/>
                  </a:lnTo>
                  <a:lnTo>
                    <a:pt x="626224" y="4089"/>
                  </a:lnTo>
                  <a:close/>
                </a:path>
              </a:pathLst>
            </a:custGeom>
            <a:solidFill>
              <a:srgbClr val="000000"/>
            </a:solidFill>
          </p:spPr>
          <p:txBody>
            <a:bodyPr wrap="square" lIns="0" tIns="0" rIns="0" bIns="0" rtlCol="0"/>
            <a:lstStyle/>
            <a:p>
              <a:endParaRPr/>
            </a:p>
          </p:txBody>
        </p:sp>
        <p:pic>
          <p:nvPicPr>
            <p:cNvPr id="22" name="object 15">
              <a:extLst>
                <a:ext uri="{FF2B5EF4-FFF2-40B4-BE49-F238E27FC236}">
                  <a16:creationId xmlns:a16="http://schemas.microsoft.com/office/drawing/2014/main" id="{36FBA07E-F1A5-830B-D1F5-6F2D43E47237}"/>
                </a:ext>
              </a:extLst>
            </p:cNvPr>
            <p:cNvPicPr/>
            <p:nvPr/>
          </p:nvPicPr>
          <p:blipFill>
            <a:blip r:embed="rId6" cstate="print"/>
            <a:stretch>
              <a:fillRect/>
            </a:stretch>
          </p:blipFill>
          <p:spPr>
            <a:xfrm>
              <a:off x="2245065" y="5348644"/>
              <a:ext cx="163817" cy="156819"/>
            </a:xfrm>
            <a:prstGeom prst="rect">
              <a:avLst/>
            </a:prstGeom>
          </p:spPr>
        </p:pic>
        <p:pic>
          <p:nvPicPr>
            <p:cNvPr id="23" name="object 16">
              <a:extLst>
                <a:ext uri="{FF2B5EF4-FFF2-40B4-BE49-F238E27FC236}">
                  <a16:creationId xmlns:a16="http://schemas.microsoft.com/office/drawing/2014/main" id="{539FB1E8-D303-7518-FDF5-F704D0DA7499}"/>
                </a:ext>
              </a:extLst>
            </p:cNvPr>
            <p:cNvPicPr/>
            <p:nvPr/>
          </p:nvPicPr>
          <p:blipFill>
            <a:blip r:embed="rId7" cstate="print"/>
            <a:stretch>
              <a:fillRect/>
            </a:stretch>
          </p:blipFill>
          <p:spPr>
            <a:xfrm>
              <a:off x="1979767" y="5345861"/>
              <a:ext cx="147180" cy="162509"/>
            </a:xfrm>
            <a:prstGeom prst="rect">
              <a:avLst/>
            </a:prstGeom>
          </p:spPr>
        </p:pic>
      </p:grpSp>
      <p:sp>
        <p:nvSpPr>
          <p:cNvPr id="24" name="object 10">
            <a:extLst>
              <a:ext uri="{FF2B5EF4-FFF2-40B4-BE49-F238E27FC236}">
                <a16:creationId xmlns:a16="http://schemas.microsoft.com/office/drawing/2014/main" id="{AF0613BE-D30C-0F81-5717-729E4A0EB665}"/>
              </a:ext>
            </a:extLst>
          </p:cNvPr>
          <p:cNvSpPr txBox="1"/>
          <p:nvPr/>
        </p:nvSpPr>
        <p:spPr>
          <a:xfrm>
            <a:off x="2604094" y="4754496"/>
            <a:ext cx="1489075" cy="474489"/>
          </a:xfrm>
          <a:prstGeom prst="rect">
            <a:avLst/>
          </a:prstGeom>
        </p:spPr>
        <p:txBody>
          <a:bodyPr vert="horz" wrap="square" lIns="0" tIns="12700" rIns="0" bIns="0" rtlCol="0">
            <a:spAutoFit/>
          </a:bodyPr>
          <a:lstStyle/>
          <a:p>
            <a:pPr marL="12700">
              <a:lnSpc>
                <a:spcPct val="100000"/>
              </a:lnSpc>
              <a:spcBef>
                <a:spcPts val="100"/>
              </a:spcBef>
            </a:pPr>
            <a:r>
              <a:rPr lang="it-IT" sz="1000" b="1" spc="-5" dirty="0">
                <a:solidFill>
                  <a:srgbClr val="3C3C3B"/>
                </a:solidFill>
                <a:latin typeface="Trebuchet MS"/>
                <a:cs typeface="Trebuchet MS"/>
              </a:rPr>
              <a:t>200</a:t>
            </a:r>
            <a:r>
              <a:rPr sz="1000" b="1" spc="-85" dirty="0">
                <a:solidFill>
                  <a:srgbClr val="3C3C3B"/>
                </a:solidFill>
                <a:latin typeface="Trebuchet MS"/>
                <a:cs typeface="Trebuchet MS"/>
              </a:rPr>
              <a:t> </a:t>
            </a:r>
            <a:r>
              <a:rPr sz="1000" b="1" spc="15" dirty="0">
                <a:solidFill>
                  <a:srgbClr val="3C3C3B"/>
                </a:solidFill>
                <a:latin typeface="Trebuchet MS"/>
                <a:cs typeface="Trebuchet MS"/>
              </a:rPr>
              <a:t>m</a:t>
            </a:r>
            <a:r>
              <a:rPr lang="it-IT" sz="1000" b="1" spc="-140" dirty="0">
                <a:solidFill>
                  <a:srgbClr val="3C3C3B"/>
                </a:solidFill>
                <a:latin typeface="Trebuchet MS"/>
                <a:cs typeface="Trebuchet MS"/>
              </a:rPr>
              <a:t>c</a:t>
            </a:r>
            <a:r>
              <a:rPr sz="1000" b="1" spc="-85" dirty="0">
                <a:solidFill>
                  <a:srgbClr val="3C3C3B"/>
                </a:solidFill>
                <a:latin typeface="Trebuchet MS"/>
                <a:cs typeface="Trebuchet MS"/>
              </a:rPr>
              <a:t> </a:t>
            </a:r>
            <a:r>
              <a:rPr sz="1000" b="1" spc="-55" dirty="0">
                <a:solidFill>
                  <a:srgbClr val="3C3C3B"/>
                </a:solidFill>
                <a:latin typeface="Trebuchet MS"/>
                <a:cs typeface="Trebuchet MS"/>
              </a:rPr>
              <a:t>c</a:t>
            </a:r>
            <a:r>
              <a:rPr sz="1000" b="1" spc="5" dirty="0">
                <a:solidFill>
                  <a:srgbClr val="3C3C3B"/>
                </a:solidFill>
                <a:latin typeface="Trebuchet MS"/>
                <a:cs typeface="Trebuchet MS"/>
              </a:rPr>
              <a:t>elle</a:t>
            </a:r>
            <a:r>
              <a:rPr sz="1000" b="1" spc="-85" dirty="0">
                <a:solidFill>
                  <a:srgbClr val="3C3C3B"/>
                </a:solidFill>
                <a:latin typeface="Trebuchet MS"/>
                <a:cs typeface="Trebuchet MS"/>
              </a:rPr>
              <a:t> </a:t>
            </a:r>
            <a:r>
              <a:rPr sz="1000" b="1" spc="15" dirty="0">
                <a:solidFill>
                  <a:srgbClr val="3C3C3B"/>
                </a:solidFill>
                <a:latin typeface="Trebuchet MS"/>
                <a:cs typeface="Trebuchet MS"/>
              </a:rPr>
              <a:t>fri</a:t>
            </a:r>
            <a:r>
              <a:rPr sz="1000" b="1" spc="10" dirty="0">
                <a:solidFill>
                  <a:srgbClr val="3C3C3B"/>
                </a:solidFill>
                <a:latin typeface="Trebuchet MS"/>
                <a:cs typeface="Trebuchet MS"/>
              </a:rPr>
              <a:t>go</a:t>
            </a:r>
            <a:endParaRPr sz="1000" dirty="0">
              <a:latin typeface="Trebuchet MS"/>
              <a:cs typeface="Trebuchet MS"/>
            </a:endParaRPr>
          </a:p>
          <a:p>
            <a:pPr marL="12700" marR="5080">
              <a:lnSpc>
                <a:spcPct val="100000"/>
              </a:lnSpc>
            </a:pPr>
            <a:r>
              <a:rPr sz="1000" b="1" spc="-55" dirty="0">
                <a:solidFill>
                  <a:srgbClr val="3C3C3B"/>
                </a:solidFill>
                <a:latin typeface="Trebuchet MS"/>
                <a:cs typeface="Trebuchet MS"/>
              </a:rPr>
              <a:t>c</a:t>
            </a:r>
            <a:r>
              <a:rPr sz="1000" b="1" spc="5" dirty="0">
                <a:solidFill>
                  <a:srgbClr val="3C3C3B"/>
                </a:solidFill>
                <a:latin typeface="Trebuchet MS"/>
                <a:cs typeface="Trebuchet MS"/>
              </a:rPr>
              <a:t>on</a:t>
            </a:r>
            <a:r>
              <a:rPr sz="1000" b="1" spc="-85" dirty="0">
                <a:solidFill>
                  <a:srgbClr val="3C3C3B"/>
                </a:solidFill>
                <a:latin typeface="Trebuchet MS"/>
                <a:cs typeface="Trebuchet MS"/>
              </a:rPr>
              <a:t> </a:t>
            </a:r>
            <a:r>
              <a:rPr sz="1000" b="1" spc="-10" dirty="0">
                <a:solidFill>
                  <a:srgbClr val="3C3C3B"/>
                </a:solidFill>
                <a:latin typeface="Trebuchet MS"/>
                <a:cs typeface="Trebuchet MS"/>
              </a:rPr>
              <a:t>tempe</a:t>
            </a:r>
            <a:r>
              <a:rPr sz="1000" b="1" spc="-20" dirty="0">
                <a:solidFill>
                  <a:srgbClr val="3C3C3B"/>
                </a:solidFill>
                <a:latin typeface="Trebuchet MS"/>
                <a:cs typeface="Trebuchet MS"/>
              </a:rPr>
              <a:t>ratu</a:t>
            </a:r>
            <a:r>
              <a:rPr sz="1000" b="1" spc="-25" dirty="0">
                <a:solidFill>
                  <a:srgbClr val="3C3C3B"/>
                </a:solidFill>
                <a:latin typeface="Trebuchet MS"/>
                <a:cs typeface="Trebuchet MS"/>
              </a:rPr>
              <a:t>r</a:t>
            </a:r>
            <a:r>
              <a:rPr sz="1000" b="1" spc="-15" dirty="0">
                <a:solidFill>
                  <a:srgbClr val="3C3C3B"/>
                </a:solidFill>
                <a:latin typeface="Trebuchet MS"/>
                <a:cs typeface="Trebuchet MS"/>
              </a:rPr>
              <a:t>a</a:t>
            </a:r>
            <a:r>
              <a:rPr sz="1000" b="1" spc="-85" dirty="0">
                <a:solidFill>
                  <a:srgbClr val="3C3C3B"/>
                </a:solidFill>
                <a:latin typeface="Trebuchet MS"/>
                <a:cs typeface="Trebuchet MS"/>
              </a:rPr>
              <a:t> </a:t>
            </a:r>
            <a:r>
              <a:rPr sz="1000" b="1" spc="5" dirty="0">
                <a:solidFill>
                  <a:srgbClr val="3C3C3B"/>
                </a:solidFill>
                <a:latin typeface="Trebuchet MS"/>
                <a:cs typeface="Trebuchet MS"/>
              </a:rPr>
              <a:t>positiva  </a:t>
            </a:r>
            <a:r>
              <a:rPr sz="1000" b="1" spc="-15" dirty="0">
                <a:solidFill>
                  <a:srgbClr val="3C3C3B"/>
                </a:solidFill>
                <a:latin typeface="Trebuchet MS"/>
                <a:cs typeface="Trebuchet MS"/>
              </a:rPr>
              <a:t>e</a:t>
            </a:r>
            <a:r>
              <a:rPr sz="1000" b="1" spc="-85" dirty="0">
                <a:solidFill>
                  <a:srgbClr val="3C3C3B"/>
                </a:solidFill>
                <a:latin typeface="Trebuchet MS"/>
                <a:cs typeface="Trebuchet MS"/>
              </a:rPr>
              <a:t> </a:t>
            </a:r>
            <a:r>
              <a:rPr sz="1000" b="1" dirty="0" err="1">
                <a:solidFill>
                  <a:srgbClr val="3C3C3B"/>
                </a:solidFill>
                <a:latin typeface="Trebuchet MS"/>
                <a:cs typeface="Trebuchet MS"/>
              </a:rPr>
              <a:t>negativa</a:t>
            </a:r>
            <a:endParaRPr sz="1000" dirty="0">
              <a:latin typeface="Trebuchet MS"/>
              <a:cs typeface="Trebuchet MS"/>
            </a:endParaRPr>
          </a:p>
        </p:txBody>
      </p:sp>
      <p:grpSp>
        <p:nvGrpSpPr>
          <p:cNvPr id="25" name="object 6">
            <a:extLst>
              <a:ext uri="{FF2B5EF4-FFF2-40B4-BE49-F238E27FC236}">
                <a16:creationId xmlns:a16="http://schemas.microsoft.com/office/drawing/2014/main" id="{FC6639F6-1C6B-2897-FCB2-B29297C64B85}"/>
              </a:ext>
            </a:extLst>
          </p:cNvPr>
          <p:cNvGrpSpPr/>
          <p:nvPr/>
        </p:nvGrpSpPr>
        <p:grpSpPr>
          <a:xfrm>
            <a:off x="7146155" y="2750242"/>
            <a:ext cx="1596105" cy="782265"/>
            <a:chOff x="5217902" y="4504925"/>
            <a:chExt cx="924560" cy="476884"/>
          </a:xfrm>
        </p:grpSpPr>
        <p:sp>
          <p:nvSpPr>
            <p:cNvPr id="26" name="object 7">
              <a:extLst>
                <a:ext uri="{FF2B5EF4-FFF2-40B4-BE49-F238E27FC236}">
                  <a16:creationId xmlns:a16="http://schemas.microsoft.com/office/drawing/2014/main" id="{631F682F-FDB1-5B75-E90E-9EC6BA32B9A3}"/>
                </a:ext>
              </a:extLst>
            </p:cNvPr>
            <p:cNvSpPr/>
            <p:nvPr/>
          </p:nvSpPr>
          <p:spPr>
            <a:xfrm>
              <a:off x="5217896" y="4504931"/>
              <a:ext cx="924560" cy="476884"/>
            </a:xfrm>
            <a:custGeom>
              <a:avLst/>
              <a:gdLst/>
              <a:ahLst/>
              <a:cxnLst/>
              <a:rect l="l" t="t" r="r" b="b"/>
              <a:pathLst>
                <a:path w="924560" h="476885">
                  <a:moveTo>
                    <a:pt x="260362" y="395960"/>
                  </a:moveTo>
                  <a:lnTo>
                    <a:pt x="254063" y="365086"/>
                  </a:lnTo>
                  <a:lnTo>
                    <a:pt x="253352" y="364032"/>
                  </a:lnTo>
                  <a:lnTo>
                    <a:pt x="236893" y="339737"/>
                  </a:lnTo>
                  <a:lnTo>
                    <a:pt x="212496" y="323342"/>
                  </a:lnTo>
                  <a:lnTo>
                    <a:pt x="212496" y="395960"/>
                  </a:lnTo>
                  <a:lnTo>
                    <a:pt x="212458" y="396544"/>
                  </a:lnTo>
                  <a:lnTo>
                    <a:pt x="210058" y="408635"/>
                  </a:lnTo>
                  <a:lnTo>
                    <a:pt x="203149" y="418973"/>
                  </a:lnTo>
                  <a:lnTo>
                    <a:pt x="192925" y="426034"/>
                  </a:lnTo>
                  <a:lnTo>
                    <a:pt x="180479" y="428675"/>
                  </a:lnTo>
                  <a:lnTo>
                    <a:pt x="167995" y="426186"/>
                  </a:lnTo>
                  <a:lnTo>
                    <a:pt x="157683" y="419265"/>
                  </a:lnTo>
                  <a:lnTo>
                    <a:pt x="150634" y="409016"/>
                  </a:lnTo>
                  <a:lnTo>
                    <a:pt x="147980" y="396544"/>
                  </a:lnTo>
                  <a:lnTo>
                    <a:pt x="150456" y="384035"/>
                  </a:lnTo>
                  <a:lnTo>
                    <a:pt x="157340" y="373710"/>
                  </a:lnTo>
                  <a:lnTo>
                    <a:pt x="167563" y="366687"/>
                  </a:lnTo>
                  <a:lnTo>
                    <a:pt x="180060" y="364032"/>
                  </a:lnTo>
                  <a:lnTo>
                    <a:pt x="192570" y="366509"/>
                  </a:lnTo>
                  <a:lnTo>
                    <a:pt x="202869" y="373392"/>
                  </a:lnTo>
                  <a:lnTo>
                    <a:pt x="209892" y="383628"/>
                  </a:lnTo>
                  <a:lnTo>
                    <a:pt x="212496" y="395960"/>
                  </a:lnTo>
                  <a:lnTo>
                    <a:pt x="212496" y="323342"/>
                  </a:lnTo>
                  <a:lnTo>
                    <a:pt x="211467" y="322643"/>
                  </a:lnTo>
                  <a:lnTo>
                    <a:pt x="180314" y="316331"/>
                  </a:lnTo>
                  <a:lnTo>
                    <a:pt x="149199" y="322554"/>
                  </a:lnTo>
                  <a:lnTo>
                    <a:pt x="123736" y="339610"/>
                  </a:lnTo>
                  <a:lnTo>
                    <a:pt x="106502" y="364934"/>
                  </a:lnTo>
                  <a:lnTo>
                    <a:pt x="100076" y="395960"/>
                  </a:lnTo>
                  <a:lnTo>
                    <a:pt x="106387" y="427329"/>
                  </a:lnTo>
                  <a:lnTo>
                    <a:pt x="123786" y="453059"/>
                  </a:lnTo>
                  <a:lnTo>
                    <a:pt x="149504" y="470369"/>
                  </a:lnTo>
                  <a:lnTo>
                    <a:pt x="180771" y="476504"/>
                  </a:lnTo>
                  <a:lnTo>
                    <a:pt x="211874" y="469938"/>
                  </a:lnTo>
                  <a:lnTo>
                    <a:pt x="237185" y="452653"/>
                  </a:lnTo>
                  <a:lnTo>
                    <a:pt x="253212" y="428675"/>
                  </a:lnTo>
                  <a:lnTo>
                    <a:pt x="254190" y="427202"/>
                  </a:lnTo>
                  <a:lnTo>
                    <a:pt x="260299" y="396544"/>
                  </a:lnTo>
                  <a:lnTo>
                    <a:pt x="260362" y="395960"/>
                  </a:lnTo>
                  <a:close/>
                </a:path>
                <a:path w="924560" h="476885">
                  <a:moveTo>
                    <a:pt x="824623" y="396697"/>
                  </a:moveTo>
                  <a:lnTo>
                    <a:pt x="818451" y="365607"/>
                  </a:lnTo>
                  <a:lnTo>
                    <a:pt x="817410" y="364045"/>
                  </a:lnTo>
                  <a:lnTo>
                    <a:pt x="801433" y="340131"/>
                  </a:lnTo>
                  <a:lnTo>
                    <a:pt x="776693" y="323265"/>
                  </a:lnTo>
                  <a:lnTo>
                    <a:pt x="776693" y="396697"/>
                  </a:lnTo>
                  <a:lnTo>
                    <a:pt x="774077" y="409003"/>
                  </a:lnTo>
                  <a:lnTo>
                    <a:pt x="767029" y="419265"/>
                  </a:lnTo>
                  <a:lnTo>
                    <a:pt x="756729" y="426186"/>
                  </a:lnTo>
                  <a:lnTo>
                    <a:pt x="744245" y="428688"/>
                  </a:lnTo>
                  <a:lnTo>
                    <a:pt x="731824" y="426034"/>
                  </a:lnTo>
                  <a:lnTo>
                    <a:pt x="721601" y="418973"/>
                  </a:lnTo>
                  <a:lnTo>
                    <a:pt x="714679" y="408635"/>
                  </a:lnTo>
                  <a:lnTo>
                    <a:pt x="712165" y="396138"/>
                  </a:lnTo>
                  <a:lnTo>
                    <a:pt x="714794" y="383628"/>
                  </a:lnTo>
                  <a:lnTo>
                    <a:pt x="721817" y="373392"/>
                  </a:lnTo>
                  <a:lnTo>
                    <a:pt x="732116" y="366509"/>
                  </a:lnTo>
                  <a:lnTo>
                    <a:pt x="744626" y="364045"/>
                  </a:lnTo>
                  <a:lnTo>
                    <a:pt x="757135" y="366699"/>
                  </a:lnTo>
                  <a:lnTo>
                    <a:pt x="767372" y="373722"/>
                  </a:lnTo>
                  <a:lnTo>
                    <a:pt x="774268" y="384035"/>
                  </a:lnTo>
                  <a:lnTo>
                    <a:pt x="776655" y="396138"/>
                  </a:lnTo>
                  <a:lnTo>
                    <a:pt x="776693" y="396697"/>
                  </a:lnTo>
                  <a:lnTo>
                    <a:pt x="776693" y="323265"/>
                  </a:lnTo>
                  <a:lnTo>
                    <a:pt x="776135" y="322872"/>
                  </a:lnTo>
                  <a:lnTo>
                    <a:pt x="745096" y="316395"/>
                  </a:lnTo>
                  <a:lnTo>
                    <a:pt x="713867" y="322427"/>
                  </a:lnTo>
                  <a:lnTo>
                    <a:pt x="688289" y="339280"/>
                  </a:lnTo>
                  <a:lnTo>
                    <a:pt x="670915" y="364451"/>
                  </a:lnTo>
                  <a:lnTo>
                    <a:pt x="664311" y="395439"/>
                  </a:lnTo>
                  <a:lnTo>
                    <a:pt x="670369" y="426847"/>
                  </a:lnTo>
                  <a:lnTo>
                    <a:pt x="687489" y="452602"/>
                  </a:lnTo>
                  <a:lnTo>
                    <a:pt x="713054" y="470039"/>
                  </a:lnTo>
                  <a:lnTo>
                    <a:pt x="744435" y="476504"/>
                  </a:lnTo>
                  <a:lnTo>
                    <a:pt x="775423" y="470255"/>
                  </a:lnTo>
                  <a:lnTo>
                    <a:pt x="800912" y="453085"/>
                  </a:lnTo>
                  <a:lnTo>
                    <a:pt x="817524" y="428688"/>
                  </a:lnTo>
                  <a:lnTo>
                    <a:pt x="818197" y="427685"/>
                  </a:lnTo>
                  <a:lnTo>
                    <a:pt x="824623" y="396697"/>
                  </a:lnTo>
                  <a:close/>
                </a:path>
                <a:path w="924560" h="476885">
                  <a:moveTo>
                    <a:pt x="844003" y="50"/>
                  </a:moveTo>
                  <a:lnTo>
                    <a:pt x="805230" y="0"/>
                  </a:lnTo>
                  <a:lnTo>
                    <a:pt x="417169" y="50"/>
                  </a:lnTo>
                  <a:lnTo>
                    <a:pt x="844003" y="50"/>
                  </a:lnTo>
                  <a:close/>
                </a:path>
                <a:path w="924560" h="476885">
                  <a:moveTo>
                    <a:pt x="924496" y="353542"/>
                  </a:moveTo>
                  <a:lnTo>
                    <a:pt x="916101" y="315493"/>
                  </a:lnTo>
                  <a:lnTo>
                    <a:pt x="906970" y="309956"/>
                  </a:lnTo>
                  <a:lnTo>
                    <a:pt x="903681" y="302272"/>
                  </a:lnTo>
                  <a:lnTo>
                    <a:pt x="903338" y="293319"/>
                  </a:lnTo>
                  <a:lnTo>
                    <a:pt x="903249" y="290525"/>
                  </a:lnTo>
                  <a:lnTo>
                    <a:pt x="903084" y="284759"/>
                  </a:lnTo>
                  <a:lnTo>
                    <a:pt x="902525" y="280873"/>
                  </a:lnTo>
                  <a:lnTo>
                    <a:pt x="903693" y="276758"/>
                  </a:lnTo>
                  <a:lnTo>
                    <a:pt x="903719" y="179616"/>
                  </a:lnTo>
                  <a:lnTo>
                    <a:pt x="903630" y="51714"/>
                  </a:lnTo>
                  <a:lnTo>
                    <a:pt x="902373" y="43675"/>
                  </a:lnTo>
                  <a:lnTo>
                    <a:pt x="900188" y="29679"/>
                  </a:lnTo>
                  <a:lnTo>
                    <a:pt x="890181" y="13512"/>
                  </a:lnTo>
                  <a:lnTo>
                    <a:pt x="873950" y="3543"/>
                  </a:lnTo>
                  <a:lnTo>
                    <a:pt x="851801" y="63"/>
                  </a:lnTo>
                  <a:lnTo>
                    <a:pt x="417169" y="50"/>
                  </a:lnTo>
                  <a:lnTo>
                    <a:pt x="379653" y="38"/>
                  </a:lnTo>
                  <a:lnTo>
                    <a:pt x="379653" y="43903"/>
                  </a:lnTo>
                  <a:lnTo>
                    <a:pt x="379653" y="179616"/>
                  </a:lnTo>
                  <a:lnTo>
                    <a:pt x="189204" y="179616"/>
                  </a:lnTo>
                  <a:lnTo>
                    <a:pt x="191795" y="174574"/>
                  </a:lnTo>
                  <a:lnTo>
                    <a:pt x="193624" y="170319"/>
                  </a:lnTo>
                  <a:lnTo>
                    <a:pt x="209575" y="144665"/>
                  </a:lnTo>
                  <a:lnTo>
                    <a:pt x="223164" y="122923"/>
                  </a:lnTo>
                  <a:lnTo>
                    <a:pt x="236664" y="101142"/>
                  </a:lnTo>
                  <a:lnTo>
                    <a:pt x="249936" y="79209"/>
                  </a:lnTo>
                  <a:lnTo>
                    <a:pt x="260489" y="64808"/>
                  </a:lnTo>
                  <a:lnTo>
                    <a:pt x="273151" y="53936"/>
                  </a:lnTo>
                  <a:lnTo>
                    <a:pt x="288099" y="46926"/>
                  </a:lnTo>
                  <a:lnTo>
                    <a:pt x="305523" y="44081"/>
                  </a:lnTo>
                  <a:lnTo>
                    <a:pt x="323862" y="43700"/>
                  </a:lnTo>
                  <a:lnTo>
                    <a:pt x="346278" y="43700"/>
                  </a:lnTo>
                  <a:lnTo>
                    <a:pt x="379653" y="43903"/>
                  </a:lnTo>
                  <a:lnTo>
                    <a:pt x="379653" y="38"/>
                  </a:lnTo>
                  <a:lnTo>
                    <a:pt x="319608" y="0"/>
                  </a:lnTo>
                  <a:lnTo>
                    <a:pt x="263321" y="9855"/>
                  </a:lnTo>
                  <a:lnTo>
                    <a:pt x="220052" y="46316"/>
                  </a:lnTo>
                  <a:lnTo>
                    <a:pt x="185991" y="99860"/>
                  </a:lnTo>
                  <a:lnTo>
                    <a:pt x="154470" y="154838"/>
                  </a:lnTo>
                  <a:lnTo>
                    <a:pt x="141363" y="175412"/>
                  </a:lnTo>
                  <a:lnTo>
                    <a:pt x="125577" y="191630"/>
                  </a:lnTo>
                  <a:lnTo>
                    <a:pt x="106349" y="203428"/>
                  </a:lnTo>
                  <a:lnTo>
                    <a:pt x="82880" y="210718"/>
                  </a:lnTo>
                  <a:lnTo>
                    <a:pt x="57886" y="220179"/>
                  </a:lnTo>
                  <a:lnTo>
                    <a:pt x="38442" y="236855"/>
                  </a:lnTo>
                  <a:lnTo>
                    <a:pt x="25768" y="259130"/>
                  </a:lnTo>
                  <a:lnTo>
                    <a:pt x="21183" y="284759"/>
                  </a:lnTo>
                  <a:lnTo>
                    <a:pt x="21082" y="291071"/>
                  </a:lnTo>
                  <a:lnTo>
                    <a:pt x="21882" y="296075"/>
                  </a:lnTo>
                  <a:lnTo>
                    <a:pt x="19786" y="304876"/>
                  </a:lnTo>
                  <a:lnTo>
                    <a:pt x="16459" y="308216"/>
                  </a:lnTo>
                  <a:lnTo>
                    <a:pt x="9613" y="317817"/>
                  </a:lnTo>
                  <a:lnTo>
                    <a:pt x="1993" y="323519"/>
                  </a:lnTo>
                  <a:lnTo>
                    <a:pt x="1181" y="330098"/>
                  </a:lnTo>
                  <a:lnTo>
                    <a:pt x="215" y="341769"/>
                  </a:lnTo>
                  <a:lnTo>
                    <a:pt x="0" y="353542"/>
                  </a:lnTo>
                  <a:lnTo>
                    <a:pt x="266" y="365353"/>
                  </a:lnTo>
                  <a:lnTo>
                    <a:pt x="31699" y="395846"/>
                  </a:lnTo>
                  <a:lnTo>
                    <a:pt x="45237" y="395884"/>
                  </a:lnTo>
                  <a:lnTo>
                    <a:pt x="72174" y="395681"/>
                  </a:lnTo>
                  <a:lnTo>
                    <a:pt x="91084" y="343052"/>
                  </a:lnTo>
                  <a:lnTo>
                    <a:pt x="115328" y="310578"/>
                  </a:lnTo>
                  <a:lnTo>
                    <a:pt x="149402" y="294500"/>
                  </a:lnTo>
                  <a:lnTo>
                    <a:pt x="197764" y="291071"/>
                  </a:lnTo>
                  <a:lnTo>
                    <a:pt x="227380" y="299262"/>
                  </a:lnTo>
                  <a:lnTo>
                    <a:pt x="253466" y="320675"/>
                  </a:lnTo>
                  <a:lnTo>
                    <a:pt x="274205" y="353263"/>
                  </a:lnTo>
                  <a:lnTo>
                    <a:pt x="287731" y="394995"/>
                  </a:lnTo>
                  <a:lnTo>
                    <a:pt x="636993" y="394995"/>
                  </a:lnTo>
                  <a:lnTo>
                    <a:pt x="650443" y="351980"/>
                  </a:lnTo>
                  <a:lnTo>
                    <a:pt x="671283" y="320319"/>
                  </a:lnTo>
                  <a:lnTo>
                    <a:pt x="699350" y="299935"/>
                  </a:lnTo>
                  <a:lnTo>
                    <a:pt x="733234" y="291071"/>
                  </a:lnTo>
                  <a:lnTo>
                    <a:pt x="734542" y="290728"/>
                  </a:lnTo>
                  <a:lnTo>
                    <a:pt x="786460" y="299046"/>
                  </a:lnTo>
                  <a:lnTo>
                    <a:pt x="822845" y="324815"/>
                  </a:lnTo>
                  <a:lnTo>
                    <a:pt x="847026" y="369277"/>
                  </a:lnTo>
                  <a:lnTo>
                    <a:pt x="851560" y="395833"/>
                  </a:lnTo>
                  <a:lnTo>
                    <a:pt x="878725" y="395960"/>
                  </a:lnTo>
                  <a:lnTo>
                    <a:pt x="918578" y="390194"/>
                  </a:lnTo>
                  <a:lnTo>
                    <a:pt x="924356" y="364959"/>
                  </a:lnTo>
                  <a:lnTo>
                    <a:pt x="924496" y="353542"/>
                  </a:lnTo>
                  <a:close/>
                </a:path>
              </a:pathLst>
            </a:custGeom>
            <a:solidFill>
              <a:srgbClr val="476025"/>
            </a:solidFill>
          </p:spPr>
          <p:txBody>
            <a:bodyPr wrap="square" lIns="0" tIns="0" rIns="0" bIns="0" rtlCol="0"/>
            <a:lstStyle/>
            <a:p>
              <a:endParaRPr/>
            </a:p>
          </p:txBody>
        </p:sp>
        <p:sp>
          <p:nvSpPr>
            <p:cNvPr id="27" name="object 8">
              <a:extLst>
                <a:ext uri="{FF2B5EF4-FFF2-40B4-BE49-F238E27FC236}">
                  <a16:creationId xmlns:a16="http://schemas.microsoft.com/office/drawing/2014/main" id="{C5F6262A-A69A-B7C7-4DD4-09397FC52889}"/>
                </a:ext>
              </a:extLst>
            </p:cNvPr>
            <p:cNvSpPr/>
            <p:nvPr/>
          </p:nvSpPr>
          <p:spPr>
            <a:xfrm>
              <a:off x="5365877" y="4868964"/>
              <a:ext cx="629285" cy="64769"/>
            </a:xfrm>
            <a:custGeom>
              <a:avLst/>
              <a:gdLst/>
              <a:ahLst/>
              <a:cxnLst/>
              <a:rect l="l" t="t" r="r" b="b"/>
              <a:pathLst>
                <a:path w="629285" h="64770">
                  <a:moveTo>
                    <a:pt x="64554" y="32092"/>
                  </a:moveTo>
                  <a:lnTo>
                    <a:pt x="61912" y="19596"/>
                  </a:lnTo>
                  <a:lnTo>
                    <a:pt x="54889" y="9359"/>
                  </a:lnTo>
                  <a:lnTo>
                    <a:pt x="44577" y="2463"/>
                  </a:lnTo>
                  <a:lnTo>
                    <a:pt x="32080" y="0"/>
                  </a:lnTo>
                  <a:lnTo>
                    <a:pt x="19583" y="2654"/>
                  </a:lnTo>
                  <a:lnTo>
                    <a:pt x="9359" y="9677"/>
                  </a:lnTo>
                  <a:lnTo>
                    <a:pt x="2476" y="20002"/>
                  </a:lnTo>
                  <a:lnTo>
                    <a:pt x="0" y="32512"/>
                  </a:lnTo>
                  <a:lnTo>
                    <a:pt x="2654" y="44983"/>
                  </a:lnTo>
                  <a:lnTo>
                    <a:pt x="9702" y="55219"/>
                  </a:lnTo>
                  <a:lnTo>
                    <a:pt x="20015" y="62141"/>
                  </a:lnTo>
                  <a:lnTo>
                    <a:pt x="32499" y="64643"/>
                  </a:lnTo>
                  <a:lnTo>
                    <a:pt x="44945" y="62001"/>
                  </a:lnTo>
                  <a:lnTo>
                    <a:pt x="55168" y="54940"/>
                  </a:lnTo>
                  <a:lnTo>
                    <a:pt x="62064" y="44602"/>
                  </a:lnTo>
                  <a:lnTo>
                    <a:pt x="64554" y="32092"/>
                  </a:lnTo>
                  <a:close/>
                </a:path>
                <a:path w="629285" h="64770">
                  <a:moveTo>
                    <a:pt x="628751" y="32499"/>
                  </a:moveTo>
                  <a:lnTo>
                    <a:pt x="626287" y="20002"/>
                  </a:lnTo>
                  <a:lnTo>
                    <a:pt x="619391" y="9690"/>
                  </a:lnTo>
                  <a:lnTo>
                    <a:pt x="609155" y="2654"/>
                  </a:lnTo>
                  <a:lnTo>
                    <a:pt x="596646" y="0"/>
                  </a:lnTo>
                  <a:lnTo>
                    <a:pt x="584149" y="2476"/>
                  </a:lnTo>
                  <a:lnTo>
                    <a:pt x="573836" y="9372"/>
                  </a:lnTo>
                  <a:lnTo>
                    <a:pt x="566813" y="19608"/>
                  </a:lnTo>
                  <a:lnTo>
                    <a:pt x="564184" y="32105"/>
                  </a:lnTo>
                  <a:lnTo>
                    <a:pt x="566699" y="44602"/>
                  </a:lnTo>
                  <a:lnTo>
                    <a:pt x="573620" y="54940"/>
                  </a:lnTo>
                  <a:lnTo>
                    <a:pt x="583844" y="62001"/>
                  </a:lnTo>
                  <a:lnTo>
                    <a:pt x="596265" y="64643"/>
                  </a:lnTo>
                  <a:lnTo>
                    <a:pt x="608749" y="62153"/>
                  </a:lnTo>
                  <a:lnTo>
                    <a:pt x="619048" y="55232"/>
                  </a:lnTo>
                  <a:lnTo>
                    <a:pt x="626097" y="44983"/>
                  </a:lnTo>
                  <a:lnTo>
                    <a:pt x="628751" y="32499"/>
                  </a:lnTo>
                  <a:close/>
                </a:path>
              </a:pathLst>
            </a:custGeom>
            <a:solidFill>
              <a:srgbClr val="F18706"/>
            </a:solidFill>
          </p:spPr>
          <p:txBody>
            <a:bodyPr wrap="square" lIns="0" tIns="0" rIns="0" bIns="0" rtlCol="0"/>
            <a:lstStyle/>
            <a:p>
              <a:endParaRPr/>
            </a:p>
          </p:txBody>
        </p:sp>
        <p:pic>
          <p:nvPicPr>
            <p:cNvPr id="28" name="object 9">
              <a:extLst>
                <a:ext uri="{FF2B5EF4-FFF2-40B4-BE49-F238E27FC236}">
                  <a16:creationId xmlns:a16="http://schemas.microsoft.com/office/drawing/2014/main" id="{C615E3FA-DBB1-FD79-BC05-A6BFAB26588F}"/>
                </a:ext>
              </a:extLst>
            </p:cNvPr>
            <p:cNvPicPr/>
            <p:nvPr/>
          </p:nvPicPr>
          <p:blipFill>
            <a:blip r:embed="rId8" cstate="print"/>
            <a:stretch>
              <a:fillRect/>
            </a:stretch>
          </p:blipFill>
          <p:spPr>
            <a:xfrm>
              <a:off x="5407102" y="4548628"/>
              <a:ext cx="190449" cy="135923"/>
            </a:xfrm>
            <a:prstGeom prst="rect">
              <a:avLst/>
            </a:prstGeom>
          </p:spPr>
        </p:pic>
      </p:grpSp>
      <p:sp>
        <p:nvSpPr>
          <p:cNvPr id="29" name="object 5">
            <a:extLst>
              <a:ext uri="{FF2B5EF4-FFF2-40B4-BE49-F238E27FC236}">
                <a16:creationId xmlns:a16="http://schemas.microsoft.com/office/drawing/2014/main" id="{A7AD13D8-ABE1-5E5C-A16A-E7BB616AE205}"/>
              </a:ext>
            </a:extLst>
          </p:cNvPr>
          <p:cNvSpPr txBox="1"/>
          <p:nvPr/>
        </p:nvSpPr>
        <p:spPr>
          <a:xfrm>
            <a:off x="8875669" y="2819691"/>
            <a:ext cx="1129030" cy="474489"/>
          </a:xfrm>
          <a:prstGeom prst="rect">
            <a:avLst/>
          </a:prstGeom>
        </p:spPr>
        <p:txBody>
          <a:bodyPr vert="horz" wrap="square" lIns="0" tIns="12700" rIns="0" bIns="0" rtlCol="0">
            <a:spAutoFit/>
          </a:bodyPr>
          <a:lstStyle/>
          <a:p>
            <a:pPr marL="12700">
              <a:lnSpc>
                <a:spcPct val="100000"/>
              </a:lnSpc>
              <a:spcBef>
                <a:spcPts val="100"/>
              </a:spcBef>
            </a:pPr>
            <a:r>
              <a:rPr lang="it-IT" sz="1000" b="1" spc="10" dirty="0">
                <a:solidFill>
                  <a:srgbClr val="3C3C3B"/>
                </a:solidFill>
                <a:latin typeface="Trebuchet MS"/>
                <a:cs typeface="Trebuchet MS"/>
              </a:rPr>
              <a:t>1 </a:t>
            </a:r>
            <a:r>
              <a:rPr sz="1000" b="1" spc="-5" dirty="0">
                <a:solidFill>
                  <a:srgbClr val="3C3C3B"/>
                </a:solidFill>
                <a:latin typeface="Trebuchet MS"/>
                <a:cs typeface="Trebuchet MS"/>
              </a:rPr>
              <a:t>auto</a:t>
            </a:r>
            <a:r>
              <a:rPr lang="it-IT" sz="1000" b="1" spc="-5" dirty="0">
                <a:solidFill>
                  <a:srgbClr val="3C3C3B"/>
                </a:solidFill>
                <a:latin typeface="Trebuchet MS"/>
                <a:cs typeface="Trebuchet MS"/>
              </a:rPr>
              <a:t>carro</a:t>
            </a:r>
            <a:endParaRPr sz="1000" dirty="0">
              <a:latin typeface="Trebuchet MS"/>
              <a:cs typeface="Trebuchet MS"/>
            </a:endParaRPr>
          </a:p>
          <a:p>
            <a:pPr marL="12700" marR="5080">
              <a:lnSpc>
                <a:spcPct val="100000"/>
              </a:lnSpc>
            </a:pPr>
            <a:r>
              <a:rPr sz="1000" b="1" spc="-55" dirty="0">
                <a:solidFill>
                  <a:srgbClr val="3C3C3B"/>
                </a:solidFill>
                <a:latin typeface="Trebuchet MS"/>
                <a:cs typeface="Trebuchet MS"/>
              </a:rPr>
              <a:t>c</a:t>
            </a:r>
            <a:r>
              <a:rPr sz="1000" b="1" spc="5" dirty="0">
                <a:solidFill>
                  <a:srgbClr val="3C3C3B"/>
                </a:solidFill>
                <a:latin typeface="Trebuchet MS"/>
                <a:cs typeface="Trebuchet MS"/>
              </a:rPr>
              <a:t>on</a:t>
            </a:r>
            <a:r>
              <a:rPr sz="1000" b="1" spc="-85" dirty="0">
                <a:solidFill>
                  <a:srgbClr val="3C3C3B"/>
                </a:solidFill>
                <a:latin typeface="Trebuchet MS"/>
                <a:cs typeface="Trebuchet MS"/>
              </a:rPr>
              <a:t> </a:t>
            </a:r>
            <a:r>
              <a:rPr sz="1000" b="1" spc="-10" dirty="0">
                <a:solidFill>
                  <a:srgbClr val="3C3C3B"/>
                </a:solidFill>
                <a:latin typeface="Trebuchet MS"/>
                <a:cs typeface="Trebuchet MS"/>
              </a:rPr>
              <a:t>tempe</a:t>
            </a:r>
            <a:r>
              <a:rPr sz="1000" b="1" spc="-20" dirty="0">
                <a:solidFill>
                  <a:srgbClr val="3C3C3B"/>
                </a:solidFill>
                <a:latin typeface="Trebuchet MS"/>
                <a:cs typeface="Trebuchet MS"/>
              </a:rPr>
              <a:t>ratu</a:t>
            </a:r>
            <a:r>
              <a:rPr sz="1000" b="1" spc="-25" dirty="0">
                <a:solidFill>
                  <a:srgbClr val="3C3C3B"/>
                </a:solidFill>
                <a:latin typeface="Trebuchet MS"/>
                <a:cs typeface="Trebuchet MS"/>
              </a:rPr>
              <a:t>r</a:t>
            </a:r>
            <a:r>
              <a:rPr sz="1000" b="1" spc="-10" dirty="0">
                <a:solidFill>
                  <a:srgbClr val="3C3C3B"/>
                </a:solidFill>
                <a:latin typeface="Trebuchet MS"/>
                <a:cs typeface="Trebuchet MS"/>
              </a:rPr>
              <a:t>a  </a:t>
            </a:r>
            <a:r>
              <a:rPr sz="1000" b="1" spc="5" dirty="0">
                <a:solidFill>
                  <a:srgbClr val="3C3C3B"/>
                </a:solidFill>
                <a:latin typeface="Trebuchet MS"/>
                <a:cs typeface="Trebuchet MS"/>
              </a:rPr>
              <a:t>positiva</a:t>
            </a:r>
            <a:r>
              <a:rPr sz="1000" b="1" spc="-85" dirty="0">
                <a:solidFill>
                  <a:srgbClr val="3C3C3B"/>
                </a:solidFill>
                <a:latin typeface="Trebuchet MS"/>
                <a:cs typeface="Trebuchet MS"/>
              </a:rPr>
              <a:t> </a:t>
            </a:r>
            <a:r>
              <a:rPr sz="1000" b="1" spc="-15" dirty="0">
                <a:solidFill>
                  <a:srgbClr val="3C3C3B"/>
                </a:solidFill>
                <a:latin typeface="Trebuchet MS"/>
                <a:cs typeface="Trebuchet MS"/>
              </a:rPr>
              <a:t>e</a:t>
            </a:r>
            <a:r>
              <a:rPr sz="1000" b="1" spc="-85" dirty="0">
                <a:solidFill>
                  <a:srgbClr val="3C3C3B"/>
                </a:solidFill>
                <a:latin typeface="Trebuchet MS"/>
                <a:cs typeface="Trebuchet MS"/>
              </a:rPr>
              <a:t> </a:t>
            </a:r>
            <a:r>
              <a:rPr sz="1000" b="1" dirty="0" err="1">
                <a:solidFill>
                  <a:srgbClr val="3C3C3B"/>
                </a:solidFill>
                <a:latin typeface="Trebuchet MS"/>
                <a:cs typeface="Trebuchet MS"/>
              </a:rPr>
              <a:t>negativa</a:t>
            </a:r>
            <a:endParaRPr sz="1000" dirty="0">
              <a:latin typeface="Trebuchet MS"/>
              <a:cs typeface="Trebuchet MS"/>
            </a:endParaRPr>
          </a:p>
        </p:txBody>
      </p:sp>
      <p:grpSp>
        <p:nvGrpSpPr>
          <p:cNvPr id="30" name="object 18">
            <a:extLst>
              <a:ext uri="{FF2B5EF4-FFF2-40B4-BE49-F238E27FC236}">
                <a16:creationId xmlns:a16="http://schemas.microsoft.com/office/drawing/2014/main" id="{EEB1EC5F-796B-FD5D-1185-FE5873875676}"/>
              </a:ext>
            </a:extLst>
          </p:cNvPr>
          <p:cNvGrpSpPr/>
          <p:nvPr/>
        </p:nvGrpSpPr>
        <p:grpSpPr>
          <a:xfrm>
            <a:off x="7374228" y="4150492"/>
            <a:ext cx="1362782" cy="1231671"/>
            <a:chOff x="5477579" y="5238889"/>
            <a:chExt cx="657225" cy="657225"/>
          </a:xfrm>
        </p:grpSpPr>
        <p:sp>
          <p:nvSpPr>
            <p:cNvPr id="31" name="object 19">
              <a:extLst>
                <a:ext uri="{FF2B5EF4-FFF2-40B4-BE49-F238E27FC236}">
                  <a16:creationId xmlns:a16="http://schemas.microsoft.com/office/drawing/2014/main" id="{C08A5787-795C-4101-04B0-818F74B6EEBF}"/>
                </a:ext>
              </a:extLst>
            </p:cNvPr>
            <p:cNvSpPr/>
            <p:nvPr/>
          </p:nvSpPr>
          <p:spPr>
            <a:xfrm>
              <a:off x="5477582" y="5238889"/>
              <a:ext cx="657225" cy="657225"/>
            </a:xfrm>
            <a:custGeom>
              <a:avLst/>
              <a:gdLst/>
              <a:ahLst/>
              <a:cxnLst/>
              <a:rect l="l" t="t" r="r" b="b"/>
              <a:pathLst>
                <a:path w="657225" h="657225">
                  <a:moveTo>
                    <a:pt x="328371" y="0"/>
                  </a:moveTo>
                  <a:lnTo>
                    <a:pt x="0" y="181114"/>
                  </a:lnTo>
                  <a:lnTo>
                    <a:pt x="0" y="656742"/>
                  </a:lnTo>
                  <a:lnTo>
                    <a:pt x="56565" y="656742"/>
                  </a:lnTo>
                  <a:lnTo>
                    <a:pt x="56565" y="249097"/>
                  </a:lnTo>
                  <a:lnTo>
                    <a:pt x="600176" y="249097"/>
                  </a:lnTo>
                  <a:lnTo>
                    <a:pt x="600176" y="656742"/>
                  </a:lnTo>
                  <a:lnTo>
                    <a:pt x="656742" y="656742"/>
                  </a:lnTo>
                  <a:lnTo>
                    <a:pt x="656742" y="192532"/>
                  </a:lnTo>
                  <a:lnTo>
                    <a:pt x="328371" y="0"/>
                  </a:lnTo>
                  <a:close/>
                </a:path>
              </a:pathLst>
            </a:custGeom>
            <a:solidFill>
              <a:srgbClr val="F18700"/>
            </a:solidFill>
          </p:spPr>
          <p:txBody>
            <a:bodyPr wrap="square" lIns="0" tIns="0" rIns="0" bIns="0" rtlCol="0"/>
            <a:lstStyle/>
            <a:p>
              <a:endParaRPr/>
            </a:p>
          </p:txBody>
        </p:sp>
        <p:sp>
          <p:nvSpPr>
            <p:cNvPr id="32" name="object 20">
              <a:extLst>
                <a:ext uri="{FF2B5EF4-FFF2-40B4-BE49-F238E27FC236}">
                  <a16:creationId xmlns:a16="http://schemas.microsoft.com/office/drawing/2014/main" id="{55AEF4A9-1FCF-C7D0-0485-0BE7D776C837}"/>
                </a:ext>
              </a:extLst>
            </p:cNvPr>
            <p:cNvSpPr/>
            <p:nvPr/>
          </p:nvSpPr>
          <p:spPr>
            <a:xfrm>
              <a:off x="5477573" y="5528144"/>
              <a:ext cx="657225" cy="367665"/>
            </a:xfrm>
            <a:custGeom>
              <a:avLst/>
              <a:gdLst/>
              <a:ahLst/>
              <a:cxnLst/>
              <a:rect l="l" t="t" r="r" b="b"/>
              <a:pathLst>
                <a:path w="657225" h="367664">
                  <a:moveTo>
                    <a:pt x="56565" y="262318"/>
                  </a:moveTo>
                  <a:lnTo>
                    <a:pt x="27851" y="269138"/>
                  </a:lnTo>
                  <a:lnTo>
                    <a:pt x="0" y="275272"/>
                  </a:lnTo>
                  <a:lnTo>
                    <a:pt x="0" y="367499"/>
                  </a:lnTo>
                  <a:lnTo>
                    <a:pt x="56565" y="367499"/>
                  </a:lnTo>
                  <a:lnTo>
                    <a:pt x="56565" y="262318"/>
                  </a:lnTo>
                  <a:close/>
                </a:path>
                <a:path w="657225" h="367664">
                  <a:moveTo>
                    <a:pt x="656742" y="0"/>
                  </a:moveTo>
                  <a:lnTo>
                    <a:pt x="628662" y="19240"/>
                  </a:lnTo>
                  <a:lnTo>
                    <a:pt x="600176" y="37719"/>
                  </a:lnTo>
                  <a:lnTo>
                    <a:pt x="600176" y="367499"/>
                  </a:lnTo>
                  <a:lnTo>
                    <a:pt x="656742" y="367499"/>
                  </a:lnTo>
                  <a:lnTo>
                    <a:pt x="656742" y="0"/>
                  </a:lnTo>
                  <a:close/>
                </a:path>
              </a:pathLst>
            </a:custGeom>
            <a:solidFill>
              <a:srgbClr val="465F0D"/>
            </a:solidFill>
          </p:spPr>
          <p:txBody>
            <a:bodyPr wrap="square" lIns="0" tIns="0" rIns="0" bIns="0" rtlCol="0"/>
            <a:lstStyle/>
            <a:p>
              <a:endParaRPr/>
            </a:p>
          </p:txBody>
        </p:sp>
        <p:sp>
          <p:nvSpPr>
            <p:cNvPr id="33" name="object 21">
              <a:extLst>
                <a:ext uri="{FF2B5EF4-FFF2-40B4-BE49-F238E27FC236}">
                  <a16:creationId xmlns:a16="http://schemas.microsoft.com/office/drawing/2014/main" id="{B8269157-13ED-BC32-A1CD-19D097E655F3}"/>
                </a:ext>
              </a:extLst>
            </p:cNvPr>
            <p:cNvSpPr/>
            <p:nvPr/>
          </p:nvSpPr>
          <p:spPr>
            <a:xfrm>
              <a:off x="5534152" y="5487987"/>
              <a:ext cx="543560" cy="90805"/>
            </a:xfrm>
            <a:custGeom>
              <a:avLst/>
              <a:gdLst/>
              <a:ahLst/>
              <a:cxnLst/>
              <a:rect l="l" t="t" r="r" b="b"/>
              <a:pathLst>
                <a:path w="543560" h="90804">
                  <a:moveTo>
                    <a:pt x="543483" y="0"/>
                  </a:moveTo>
                  <a:lnTo>
                    <a:pt x="0" y="0"/>
                  </a:lnTo>
                  <a:lnTo>
                    <a:pt x="0" y="90563"/>
                  </a:lnTo>
                  <a:lnTo>
                    <a:pt x="543483" y="90563"/>
                  </a:lnTo>
                  <a:lnTo>
                    <a:pt x="543483" y="0"/>
                  </a:lnTo>
                  <a:close/>
                </a:path>
              </a:pathLst>
            </a:custGeom>
            <a:solidFill>
              <a:srgbClr val="E5E5E5"/>
            </a:solidFill>
          </p:spPr>
          <p:txBody>
            <a:bodyPr wrap="square" lIns="0" tIns="0" rIns="0" bIns="0" rtlCol="0"/>
            <a:lstStyle/>
            <a:p>
              <a:endParaRPr/>
            </a:p>
          </p:txBody>
        </p:sp>
        <p:sp>
          <p:nvSpPr>
            <p:cNvPr id="34" name="object 22">
              <a:extLst>
                <a:ext uri="{FF2B5EF4-FFF2-40B4-BE49-F238E27FC236}">
                  <a16:creationId xmlns:a16="http://schemas.microsoft.com/office/drawing/2014/main" id="{FEB916AE-CD86-617D-9E9A-1ED4C8CCC924}"/>
                </a:ext>
              </a:extLst>
            </p:cNvPr>
            <p:cNvSpPr/>
            <p:nvPr/>
          </p:nvSpPr>
          <p:spPr>
            <a:xfrm>
              <a:off x="5534152" y="5521985"/>
              <a:ext cx="543560" cy="22860"/>
            </a:xfrm>
            <a:custGeom>
              <a:avLst/>
              <a:gdLst/>
              <a:ahLst/>
              <a:cxnLst/>
              <a:rect l="l" t="t" r="r" b="b"/>
              <a:pathLst>
                <a:path w="543560" h="22860">
                  <a:moveTo>
                    <a:pt x="543483" y="0"/>
                  </a:moveTo>
                  <a:lnTo>
                    <a:pt x="0" y="0"/>
                  </a:lnTo>
                  <a:lnTo>
                    <a:pt x="0" y="22707"/>
                  </a:lnTo>
                  <a:lnTo>
                    <a:pt x="543483" y="22707"/>
                  </a:lnTo>
                  <a:lnTo>
                    <a:pt x="543483" y="0"/>
                  </a:lnTo>
                  <a:close/>
                </a:path>
              </a:pathLst>
            </a:custGeom>
            <a:solidFill>
              <a:srgbClr val="CFCFCF"/>
            </a:solidFill>
          </p:spPr>
          <p:txBody>
            <a:bodyPr wrap="square" lIns="0" tIns="0" rIns="0" bIns="0" rtlCol="0"/>
            <a:lstStyle/>
            <a:p>
              <a:endParaRPr/>
            </a:p>
          </p:txBody>
        </p:sp>
        <p:sp>
          <p:nvSpPr>
            <p:cNvPr id="35" name="object 23">
              <a:extLst>
                <a:ext uri="{FF2B5EF4-FFF2-40B4-BE49-F238E27FC236}">
                  <a16:creationId xmlns:a16="http://schemas.microsoft.com/office/drawing/2014/main" id="{025C9751-45BC-06E0-BA8C-CE6D93C99610}"/>
                </a:ext>
              </a:extLst>
            </p:cNvPr>
            <p:cNvSpPr/>
            <p:nvPr/>
          </p:nvSpPr>
          <p:spPr>
            <a:xfrm>
              <a:off x="5749391" y="5397436"/>
              <a:ext cx="113664" cy="45720"/>
            </a:xfrm>
            <a:custGeom>
              <a:avLst/>
              <a:gdLst/>
              <a:ahLst/>
              <a:cxnLst/>
              <a:rect l="l" t="t" r="r" b="b"/>
              <a:pathLst>
                <a:path w="113664" h="45720">
                  <a:moveTo>
                    <a:pt x="113258" y="0"/>
                  </a:moveTo>
                  <a:lnTo>
                    <a:pt x="0" y="0"/>
                  </a:lnTo>
                  <a:lnTo>
                    <a:pt x="0" y="45275"/>
                  </a:lnTo>
                  <a:lnTo>
                    <a:pt x="113258" y="45275"/>
                  </a:lnTo>
                  <a:lnTo>
                    <a:pt x="113258" y="0"/>
                  </a:lnTo>
                  <a:close/>
                </a:path>
              </a:pathLst>
            </a:custGeom>
            <a:solidFill>
              <a:srgbClr val="E5E5E5"/>
            </a:solidFill>
          </p:spPr>
          <p:txBody>
            <a:bodyPr wrap="square" lIns="0" tIns="0" rIns="0" bIns="0" rtlCol="0"/>
            <a:lstStyle/>
            <a:p>
              <a:endParaRPr/>
            </a:p>
          </p:txBody>
        </p:sp>
        <p:pic>
          <p:nvPicPr>
            <p:cNvPr id="36" name="object 24">
              <a:extLst>
                <a:ext uri="{FF2B5EF4-FFF2-40B4-BE49-F238E27FC236}">
                  <a16:creationId xmlns:a16="http://schemas.microsoft.com/office/drawing/2014/main" id="{4C90C830-453E-BFEC-D348-EEA757C77159}"/>
                </a:ext>
              </a:extLst>
            </p:cNvPr>
            <p:cNvPicPr/>
            <p:nvPr/>
          </p:nvPicPr>
          <p:blipFill>
            <a:blip r:embed="rId9" cstate="print"/>
            <a:stretch>
              <a:fillRect/>
            </a:stretch>
          </p:blipFill>
          <p:spPr>
            <a:xfrm>
              <a:off x="5760669" y="5623826"/>
              <a:ext cx="271683" cy="271810"/>
            </a:xfrm>
            <a:prstGeom prst="rect">
              <a:avLst/>
            </a:prstGeom>
          </p:spPr>
        </p:pic>
        <p:sp>
          <p:nvSpPr>
            <p:cNvPr id="37" name="object 25">
              <a:extLst>
                <a:ext uri="{FF2B5EF4-FFF2-40B4-BE49-F238E27FC236}">
                  <a16:creationId xmlns:a16="http://schemas.microsoft.com/office/drawing/2014/main" id="{B83B5DD3-1777-8E4E-59A0-034C3A6E82F0}"/>
                </a:ext>
              </a:extLst>
            </p:cNvPr>
            <p:cNvSpPr/>
            <p:nvPr/>
          </p:nvSpPr>
          <p:spPr>
            <a:xfrm>
              <a:off x="5749391" y="5442711"/>
              <a:ext cx="113664" cy="22860"/>
            </a:xfrm>
            <a:custGeom>
              <a:avLst/>
              <a:gdLst/>
              <a:ahLst/>
              <a:cxnLst/>
              <a:rect l="l" t="t" r="r" b="b"/>
              <a:pathLst>
                <a:path w="113664" h="22860">
                  <a:moveTo>
                    <a:pt x="113258" y="0"/>
                  </a:moveTo>
                  <a:lnTo>
                    <a:pt x="0" y="0"/>
                  </a:lnTo>
                  <a:lnTo>
                    <a:pt x="0" y="22707"/>
                  </a:lnTo>
                  <a:lnTo>
                    <a:pt x="113258" y="22707"/>
                  </a:lnTo>
                  <a:lnTo>
                    <a:pt x="113258" y="0"/>
                  </a:lnTo>
                  <a:close/>
                </a:path>
              </a:pathLst>
            </a:custGeom>
            <a:solidFill>
              <a:srgbClr val="465F0D"/>
            </a:solidFill>
          </p:spPr>
          <p:txBody>
            <a:bodyPr wrap="square" lIns="0" tIns="0" rIns="0" bIns="0" rtlCol="0"/>
            <a:lstStyle/>
            <a:p>
              <a:endParaRPr/>
            </a:p>
          </p:txBody>
        </p:sp>
      </p:grpSp>
      <p:sp>
        <p:nvSpPr>
          <p:cNvPr id="38" name="object 17">
            <a:extLst>
              <a:ext uri="{FF2B5EF4-FFF2-40B4-BE49-F238E27FC236}">
                <a16:creationId xmlns:a16="http://schemas.microsoft.com/office/drawing/2014/main" id="{71F85399-C0EE-AF6C-7153-A0F8DE8B84A8}"/>
              </a:ext>
            </a:extLst>
          </p:cNvPr>
          <p:cNvSpPr txBox="1"/>
          <p:nvPr/>
        </p:nvSpPr>
        <p:spPr>
          <a:xfrm>
            <a:off x="9035456" y="4634637"/>
            <a:ext cx="1104900" cy="474489"/>
          </a:xfrm>
          <a:prstGeom prst="rect">
            <a:avLst/>
          </a:prstGeom>
        </p:spPr>
        <p:txBody>
          <a:bodyPr vert="horz" wrap="square" lIns="0" tIns="12700" rIns="0" bIns="0" rtlCol="0">
            <a:spAutoFit/>
          </a:bodyPr>
          <a:lstStyle/>
          <a:p>
            <a:pPr marL="12700" marR="386080">
              <a:lnSpc>
                <a:spcPct val="100000"/>
              </a:lnSpc>
              <a:spcBef>
                <a:spcPts val="100"/>
              </a:spcBef>
            </a:pPr>
            <a:r>
              <a:rPr lang="it-IT" sz="1000" b="1" spc="10" dirty="0">
                <a:solidFill>
                  <a:srgbClr val="3C3C3B"/>
                </a:solidFill>
                <a:latin typeface="Trebuchet MS"/>
                <a:cs typeface="Trebuchet MS"/>
              </a:rPr>
              <a:t>1</a:t>
            </a:r>
            <a:r>
              <a:rPr sz="1000" b="1" dirty="0" err="1">
                <a:solidFill>
                  <a:srgbClr val="3C3C3B"/>
                </a:solidFill>
                <a:latin typeface="Trebuchet MS"/>
                <a:cs typeface="Trebuchet MS"/>
              </a:rPr>
              <a:t>magazzin</a:t>
            </a:r>
            <a:r>
              <a:rPr lang="it-IT" sz="1000" b="1" dirty="0">
                <a:solidFill>
                  <a:srgbClr val="3C3C3B"/>
                </a:solidFill>
                <a:latin typeface="Trebuchet MS"/>
                <a:cs typeface="Trebuchet MS"/>
              </a:rPr>
              <a:t>o</a:t>
            </a:r>
            <a:r>
              <a:rPr sz="1000" b="1" dirty="0">
                <a:solidFill>
                  <a:srgbClr val="3C3C3B"/>
                </a:solidFill>
                <a:latin typeface="Trebuchet MS"/>
                <a:cs typeface="Trebuchet MS"/>
              </a:rPr>
              <a:t>  </a:t>
            </a:r>
            <a:r>
              <a:rPr sz="1000" b="1" spc="5" dirty="0">
                <a:solidFill>
                  <a:srgbClr val="3C3C3B"/>
                </a:solidFill>
                <a:latin typeface="Trebuchet MS"/>
                <a:cs typeface="Trebuchet MS"/>
              </a:rPr>
              <a:t>di</a:t>
            </a:r>
            <a:r>
              <a:rPr sz="1000" b="1" spc="-85" dirty="0">
                <a:solidFill>
                  <a:srgbClr val="3C3C3B"/>
                </a:solidFill>
                <a:latin typeface="Trebuchet MS"/>
                <a:cs typeface="Trebuchet MS"/>
              </a:rPr>
              <a:t> </a:t>
            </a:r>
            <a:r>
              <a:rPr sz="1000" b="1" spc="-20" dirty="0" err="1">
                <a:solidFill>
                  <a:srgbClr val="3C3C3B"/>
                </a:solidFill>
                <a:latin typeface="Trebuchet MS"/>
                <a:cs typeface="Trebuchet MS"/>
              </a:rPr>
              <a:t>t</a:t>
            </a:r>
            <a:r>
              <a:rPr sz="1000" b="1" spc="-35" dirty="0" err="1">
                <a:solidFill>
                  <a:srgbClr val="3C3C3B"/>
                </a:solidFill>
                <a:latin typeface="Trebuchet MS"/>
                <a:cs typeface="Trebuchet MS"/>
              </a:rPr>
              <a:t>r</a:t>
            </a:r>
            <a:r>
              <a:rPr sz="1000" b="1" dirty="0" err="1">
                <a:solidFill>
                  <a:srgbClr val="3C3C3B"/>
                </a:solidFill>
                <a:latin typeface="Trebuchet MS"/>
                <a:cs typeface="Trebuchet MS"/>
              </a:rPr>
              <a:t>ansito</a:t>
            </a:r>
            <a:r>
              <a:rPr sz="1000" b="1" dirty="0">
                <a:solidFill>
                  <a:srgbClr val="3C3C3B"/>
                </a:solidFill>
                <a:latin typeface="Trebuchet MS"/>
                <a:cs typeface="Trebuchet MS"/>
              </a:rPr>
              <a:t>  </a:t>
            </a:r>
            <a:endParaRPr sz="1000" dirty="0">
              <a:latin typeface="Trebuchet MS"/>
              <a:cs typeface="Trebuchet MS"/>
            </a:endParaRPr>
          </a:p>
          <a:p>
            <a:pPr marL="12700">
              <a:lnSpc>
                <a:spcPct val="100000"/>
              </a:lnSpc>
            </a:pPr>
            <a:endParaRPr sz="1000" dirty="0">
              <a:latin typeface="Trebuchet MS"/>
              <a:cs typeface="Trebuchet MS"/>
            </a:endParaRPr>
          </a:p>
        </p:txBody>
      </p:sp>
      <p:pic>
        <p:nvPicPr>
          <p:cNvPr id="1026" name="Picture 2" descr="Vettore gratuito carrello elevatore che porta un pallet di scatole impilate">
            <a:extLst>
              <a:ext uri="{FF2B5EF4-FFF2-40B4-BE49-F238E27FC236}">
                <a16:creationId xmlns:a16="http://schemas.microsoft.com/office/drawing/2014/main" id="{D471970A-7F97-BB6D-EA4E-32713719335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7159" y="3056367"/>
            <a:ext cx="1639406" cy="1773445"/>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FFBB084D-7EC5-7619-FD64-7526BA08FF3E}"/>
              </a:ext>
            </a:extLst>
          </p:cNvPr>
          <p:cNvSpPr txBox="1"/>
          <p:nvPr/>
        </p:nvSpPr>
        <p:spPr>
          <a:xfrm>
            <a:off x="6286565" y="3788237"/>
            <a:ext cx="1460358" cy="246221"/>
          </a:xfrm>
          <a:prstGeom prst="rect">
            <a:avLst/>
          </a:prstGeom>
          <a:noFill/>
        </p:spPr>
        <p:txBody>
          <a:bodyPr wrap="square" rtlCol="0">
            <a:spAutoFit/>
          </a:bodyPr>
          <a:lstStyle/>
          <a:p>
            <a:pPr marL="12700" marR="386080">
              <a:lnSpc>
                <a:spcPct val="100000"/>
              </a:lnSpc>
              <a:spcBef>
                <a:spcPts val="100"/>
              </a:spcBef>
            </a:pPr>
            <a:r>
              <a:rPr lang="it-IT" sz="1000" b="1" spc="10" dirty="0">
                <a:solidFill>
                  <a:srgbClr val="3C3C3B"/>
                </a:solidFill>
                <a:latin typeface="Trebuchet MS"/>
                <a:cs typeface="Trebuchet MS"/>
              </a:rPr>
              <a:t>3 muletti</a:t>
            </a:r>
            <a:r>
              <a:rPr lang="it-IT" sz="1000" b="1" dirty="0">
                <a:solidFill>
                  <a:srgbClr val="3C3C3B"/>
                </a:solidFill>
                <a:latin typeface="Trebuchet MS"/>
                <a:cs typeface="Trebuchet MS"/>
              </a:rPr>
              <a:t>  </a:t>
            </a:r>
            <a:endParaRPr lang="it-IT" sz="1000" dirty="0">
              <a:latin typeface="Trebuchet MS"/>
              <a:cs typeface="Trebuchet MS"/>
            </a:endParaRPr>
          </a:p>
        </p:txBody>
      </p:sp>
      <p:pic>
        <p:nvPicPr>
          <p:cNvPr id="40" name="object 2">
            <a:extLst>
              <a:ext uri="{FF2B5EF4-FFF2-40B4-BE49-F238E27FC236}">
                <a16:creationId xmlns:a16="http://schemas.microsoft.com/office/drawing/2014/main" id="{4F43777D-1B8D-618F-46D5-51B7A78C7258}"/>
              </a:ext>
            </a:extLst>
          </p:cNvPr>
          <p:cNvPicPr/>
          <p:nvPr/>
        </p:nvPicPr>
        <p:blipFill>
          <a:blip r:embed="rId11" cstate="print"/>
          <a:stretch>
            <a:fillRect/>
          </a:stretch>
        </p:blipFill>
        <p:spPr>
          <a:xfrm>
            <a:off x="152400" y="152401"/>
            <a:ext cx="968918" cy="2597852"/>
          </a:xfrm>
          <a:prstGeom prst="rect">
            <a:avLst/>
          </a:prstGeom>
        </p:spPr>
      </p:pic>
    </p:spTree>
    <p:extLst>
      <p:ext uri="{BB962C8B-B14F-4D97-AF65-F5344CB8AC3E}">
        <p14:creationId xmlns:p14="http://schemas.microsoft.com/office/powerpoint/2010/main" val="15346076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389005" y="163301"/>
            <a:ext cx="1012736" cy="2400617"/>
          </a:xfrm>
          <a:prstGeom prst="rect">
            <a:avLst/>
          </a:prstGeom>
        </p:spPr>
      </p:pic>
      <p:sp>
        <p:nvSpPr>
          <p:cNvPr id="3" name="object 3"/>
          <p:cNvSpPr txBox="1">
            <a:spLocks noGrp="1"/>
          </p:cNvSpPr>
          <p:nvPr>
            <p:ph type="title"/>
          </p:nvPr>
        </p:nvSpPr>
        <p:spPr>
          <a:xfrm>
            <a:off x="1731927" y="435562"/>
            <a:ext cx="3606426" cy="685333"/>
          </a:xfrm>
          <a:prstGeom prst="rect">
            <a:avLst/>
          </a:prstGeom>
        </p:spPr>
        <p:txBody>
          <a:bodyPr vert="horz" wrap="square" lIns="0" tIns="8145" rIns="0" bIns="0" rtlCol="0" anchor="ctr">
            <a:spAutoFit/>
          </a:bodyPr>
          <a:lstStyle/>
          <a:p>
            <a:pPr marL="8145">
              <a:lnSpc>
                <a:spcPct val="100000"/>
              </a:lnSpc>
              <a:spcBef>
                <a:spcPts val="64"/>
              </a:spcBef>
            </a:pPr>
            <a:r>
              <a:rPr lang="it-IT" b="1" dirty="0">
                <a:solidFill>
                  <a:schemeClr val="accent6">
                    <a:lumMod val="50000"/>
                  </a:schemeClr>
                </a:solidFill>
              </a:rPr>
              <a:t> 3. LE PERSONE</a:t>
            </a:r>
          </a:p>
        </p:txBody>
      </p:sp>
      <p:sp>
        <p:nvSpPr>
          <p:cNvPr id="4" name="object 4"/>
          <p:cNvSpPr txBox="1"/>
          <p:nvPr/>
        </p:nvSpPr>
        <p:spPr>
          <a:xfrm>
            <a:off x="1831798" y="1120895"/>
            <a:ext cx="8213688" cy="1726580"/>
          </a:xfrm>
          <a:prstGeom prst="rect">
            <a:avLst/>
          </a:prstGeom>
        </p:spPr>
        <p:txBody>
          <a:bodyPr vert="horz" wrap="square" lIns="0" tIns="8145" rIns="0" bIns="0" rtlCol="0">
            <a:spAutoFit/>
          </a:bodyPr>
          <a:lstStyle/>
          <a:p>
            <a:pPr marL="8145">
              <a:spcBef>
                <a:spcPts val="64"/>
              </a:spcBef>
            </a:pPr>
            <a:r>
              <a:rPr lang="it-IT" sz="3200" b="1" spc="-6" dirty="0">
                <a:solidFill>
                  <a:srgbClr val="0070C0"/>
                </a:solidFill>
                <a:cs typeface="Arial"/>
              </a:rPr>
              <a:t>3</a:t>
            </a:r>
            <a:r>
              <a:rPr sz="3200" b="1" spc="-6" dirty="0">
                <a:solidFill>
                  <a:srgbClr val="0070C0"/>
                </a:solidFill>
                <a:cs typeface="Arial"/>
              </a:rPr>
              <a:t>.1</a:t>
            </a:r>
            <a:r>
              <a:rPr sz="3200" b="1" spc="-58" dirty="0">
                <a:solidFill>
                  <a:srgbClr val="0070C0"/>
                </a:solidFill>
                <a:cs typeface="Arial"/>
              </a:rPr>
              <a:t> </a:t>
            </a:r>
            <a:r>
              <a:rPr lang="it-IT" sz="3200" b="1" spc="16" dirty="0">
                <a:solidFill>
                  <a:srgbClr val="0070C0"/>
                </a:solidFill>
                <a:cs typeface="Arial"/>
              </a:rPr>
              <a:t>DIPENDENTI E COLLABORATORI</a:t>
            </a:r>
            <a:endParaRPr sz="3200" dirty="0">
              <a:solidFill>
                <a:srgbClr val="0070C0"/>
              </a:solidFill>
              <a:cs typeface="Arial"/>
            </a:endParaRPr>
          </a:p>
          <a:p>
            <a:pPr marL="8145" marR="3258" algn="just">
              <a:lnSpc>
                <a:spcPct val="117400"/>
              </a:lnSpc>
              <a:spcBef>
                <a:spcPts val="891"/>
              </a:spcBef>
            </a:pPr>
            <a:r>
              <a:rPr sz="1600" spc="-3" dirty="0">
                <a:solidFill>
                  <a:srgbClr val="1D1D1B"/>
                </a:solidFill>
                <a:cs typeface="Trebuchet MS"/>
              </a:rPr>
              <a:t>Alla</a:t>
            </a:r>
            <a:r>
              <a:rPr sz="1600" spc="-38" dirty="0">
                <a:solidFill>
                  <a:srgbClr val="1D1D1B"/>
                </a:solidFill>
                <a:cs typeface="Trebuchet MS"/>
              </a:rPr>
              <a:t> </a:t>
            </a:r>
            <a:r>
              <a:rPr sz="1600" spc="-10" dirty="0">
                <a:solidFill>
                  <a:srgbClr val="1D1D1B"/>
                </a:solidFill>
                <a:cs typeface="Trebuchet MS"/>
              </a:rPr>
              <a:t>fine</a:t>
            </a:r>
            <a:r>
              <a:rPr sz="1600" spc="-38" dirty="0">
                <a:solidFill>
                  <a:srgbClr val="1D1D1B"/>
                </a:solidFill>
                <a:cs typeface="Trebuchet MS"/>
              </a:rPr>
              <a:t> </a:t>
            </a:r>
            <a:r>
              <a:rPr sz="1600" spc="3" dirty="0">
                <a:solidFill>
                  <a:srgbClr val="1D1D1B"/>
                </a:solidFill>
                <a:cs typeface="Trebuchet MS"/>
              </a:rPr>
              <a:t>del</a:t>
            </a:r>
            <a:r>
              <a:rPr sz="1600" spc="-38" dirty="0">
                <a:solidFill>
                  <a:srgbClr val="1D1D1B"/>
                </a:solidFill>
                <a:cs typeface="Trebuchet MS"/>
              </a:rPr>
              <a:t> </a:t>
            </a:r>
            <a:r>
              <a:rPr sz="1600" spc="13" dirty="0">
                <a:solidFill>
                  <a:srgbClr val="1D1D1B"/>
                </a:solidFill>
                <a:cs typeface="Trebuchet MS"/>
              </a:rPr>
              <a:t>202</a:t>
            </a:r>
            <a:r>
              <a:rPr lang="it-IT" sz="1600" spc="13" dirty="0">
                <a:solidFill>
                  <a:srgbClr val="1D1D1B"/>
                </a:solidFill>
                <a:cs typeface="Trebuchet MS"/>
              </a:rPr>
              <a:t>3</a:t>
            </a:r>
            <a:r>
              <a:rPr sz="1600" spc="13" dirty="0">
                <a:solidFill>
                  <a:srgbClr val="1D1D1B"/>
                </a:solidFill>
                <a:cs typeface="Trebuchet MS"/>
              </a:rPr>
              <a:t>,</a:t>
            </a:r>
            <a:r>
              <a:rPr sz="1600" spc="-35" dirty="0">
                <a:solidFill>
                  <a:srgbClr val="1D1D1B"/>
                </a:solidFill>
                <a:cs typeface="Trebuchet MS"/>
              </a:rPr>
              <a:t> </a:t>
            </a:r>
            <a:r>
              <a:rPr sz="1600" spc="-3" dirty="0">
                <a:solidFill>
                  <a:srgbClr val="1D1D1B"/>
                </a:solidFill>
                <a:cs typeface="Trebuchet MS"/>
              </a:rPr>
              <a:t>il</a:t>
            </a:r>
            <a:r>
              <a:rPr sz="1600" spc="-38" dirty="0">
                <a:solidFill>
                  <a:srgbClr val="1D1D1B"/>
                </a:solidFill>
                <a:cs typeface="Trebuchet MS"/>
              </a:rPr>
              <a:t> </a:t>
            </a:r>
            <a:r>
              <a:rPr sz="1600" dirty="0">
                <a:solidFill>
                  <a:srgbClr val="1D1D1B"/>
                </a:solidFill>
                <a:cs typeface="Trebuchet MS"/>
              </a:rPr>
              <a:t>Banco</a:t>
            </a:r>
            <a:r>
              <a:rPr sz="1600" spc="-38" dirty="0">
                <a:solidFill>
                  <a:srgbClr val="1D1D1B"/>
                </a:solidFill>
                <a:cs typeface="Trebuchet MS"/>
              </a:rPr>
              <a:t> </a:t>
            </a:r>
            <a:r>
              <a:rPr sz="1600" spc="-6" dirty="0">
                <a:solidFill>
                  <a:srgbClr val="1D1D1B"/>
                </a:solidFill>
                <a:cs typeface="Trebuchet MS"/>
              </a:rPr>
              <a:t>Alimentare</a:t>
            </a:r>
            <a:r>
              <a:rPr sz="1600" spc="-38" dirty="0">
                <a:solidFill>
                  <a:srgbClr val="1D1D1B"/>
                </a:solidFill>
                <a:cs typeface="Trebuchet MS"/>
              </a:rPr>
              <a:t> </a:t>
            </a:r>
            <a:r>
              <a:rPr sz="1600" spc="-3" dirty="0">
                <a:solidFill>
                  <a:srgbClr val="1D1D1B"/>
                </a:solidFill>
                <a:cs typeface="Trebuchet MS"/>
              </a:rPr>
              <a:t>della</a:t>
            </a:r>
            <a:r>
              <a:rPr sz="1600" spc="-35" dirty="0">
                <a:solidFill>
                  <a:srgbClr val="1D1D1B"/>
                </a:solidFill>
                <a:cs typeface="Trebuchet MS"/>
              </a:rPr>
              <a:t> </a:t>
            </a:r>
            <a:r>
              <a:rPr lang="it-IT" sz="1600" spc="-3" dirty="0">
                <a:solidFill>
                  <a:srgbClr val="1D1D1B"/>
                </a:solidFill>
                <a:cs typeface="Trebuchet MS"/>
              </a:rPr>
              <a:t>Puglia</a:t>
            </a:r>
            <a:r>
              <a:rPr sz="1600" spc="-38" dirty="0">
                <a:solidFill>
                  <a:srgbClr val="1D1D1B"/>
                </a:solidFill>
                <a:cs typeface="Trebuchet MS"/>
              </a:rPr>
              <a:t> </a:t>
            </a:r>
            <a:r>
              <a:rPr sz="1600" spc="3" dirty="0">
                <a:solidFill>
                  <a:srgbClr val="1D1D1B"/>
                </a:solidFill>
                <a:cs typeface="Trebuchet MS"/>
              </a:rPr>
              <a:t>ha</a:t>
            </a:r>
            <a:r>
              <a:rPr sz="1600" spc="-38" dirty="0">
                <a:solidFill>
                  <a:srgbClr val="1D1D1B"/>
                </a:solidFill>
                <a:cs typeface="Trebuchet MS"/>
              </a:rPr>
              <a:t> </a:t>
            </a:r>
            <a:r>
              <a:rPr sz="1600" spc="-3" dirty="0" err="1">
                <a:solidFill>
                  <a:srgbClr val="1D1D1B"/>
                </a:solidFill>
                <a:cs typeface="Trebuchet MS"/>
              </a:rPr>
              <a:t>impie</a:t>
            </a:r>
            <a:r>
              <a:rPr sz="1600" dirty="0" err="1">
                <a:solidFill>
                  <a:srgbClr val="1D1D1B"/>
                </a:solidFill>
                <a:cs typeface="Trebuchet MS"/>
              </a:rPr>
              <a:t>gato</a:t>
            </a:r>
            <a:r>
              <a:rPr sz="1600" spc="-90" dirty="0">
                <a:solidFill>
                  <a:srgbClr val="1D1D1B"/>
                </a:solidFill>
                <a:cs typeface="Trebuchet MS"/>
              </a:rPr>
              <a:t> </a:t>
            </a:r>
            <a:r>
              <a:rPr lang="it-IT" sz="1600" b="1" spc="3" dirty="0">
                <a:solidFill>
                  <a:srgbClr val="1D1D1B"/>
                </a:solidFill>
                <a:cs typeface="Trebuchet MS"/>
              </a:rPr>
              <a:t>4</a:t>
            </a:r>
            <a:r>
              <a:rPr sz="1600" b="1" spc="-99" dirty="0">
                <a:solidFill>
                  <a:srgbClr val="1D1D1B"/>
                </a:solidFill>
                <a:cs typeface="Trebuchet MS"/>
              </a:rPr>
              <a:t> </a:t>
            </a:r>
            <a:r>
              <a:rPr sz="1600" b="1" spc="-10" dirty="0">
                <a:solidFill>
                  <a:srgbClr val="1D1D1B"/>
                </a:solidFill>
                <a:cs typeface="Trebuchet MS"/>
              </a:rPr>
              <a:t>dipendenti</a:t>
            </a:r>
            <a:r>
              <a:rPr sz="1600" b="1" spc="-90" dirty="0">
                <a:solidFill>
                  <a:srgbClr val="1D1D1B"/>
                </a:solidFill>
                <a:cs typeface="Trebuchet MS"/>
              </a:rPr>
              <a:t> </a:t>
            </a:r>
            <a:r>
              <a:rPr sz="1600" spc="3" dirty="0">
                <a:solidFill>
                  <a:srgbClr val="1D1D1B"/>
                </a:solidFill>
                <a:cs typeface="Trebuchet MS"/>
              </a:rPr>
              <a:t>con</a:t>
            </a:r>
            <a:r>
              <a:rPr sz="1600" spc="-90" dirty="0">
                <a:solidFill>
                  <a:srgbClr val="1D1D1B"/>
                </a:solidFill>
                <a:cs typeface="Trebuchet MS"/>
              </a:rPr>
              <a:t> </a:t>
            </a:r>
            <a:r>
              <a:rPr sz="1600" spc="-16" dirty="0">
                <a:solidFill>
                  <a:srgbClr val="1D1D1B"/>
                </a:solidFill>
                <a:cs typeface="Trebuchet MS"/>
              </a:rPr>
              <a:t>contratto</a:t>
            </a:r>
            <a:r>
              <a:rPr sz="1600" spc="-90" dirty="0">
                <a:solidFill>
                  <a:srgbClr val="1D1D1B"/>
                </a:solidFill>
                <a:cs typeface="Trebuchet MS"/>
              </a:rPr>
              <a:t> </a:t>
            </a:r>
            <a:r>
              <a:rPr sz="1600" spc="-6" dirty="0">
                <a:solidFill>
                  <a:srgbClr val="1D1D1B"/>
                </a:solidFill>
                <a:cs typeface="Trebuchet MS"/>
              </a:rPr>
              <a:t>a</a:t>
            </a:r>
            <a:r>
              <a:rPr sz="1600" spc="-87" dirty="0">
                <a:solidFill>
                  <a:srgbClr val="1D1D1B"/>
                </a:solidFill>
                <a:cs typeface="Trebuchet MS"/>
              </a:rPr>
              <a:t> </a:t>
            </a:r>
            <a:r>
              <a:rPr sz="1600" dirty="0">
                <a:solidFill>
                  <a:srgbClr val="1D1D1B"/>
                </a:solidFill>
                <a:cs typeface="Trebuchet MS"/>
              </a:rPr>
              <a:t>tempo</a:t>
            </a:r>
            <a:r>
              <a:rPr sz="1600" spc="-90" dirty="0">
                <a:solidFill>
                  <a:srgbClr val="1D1D1B"/>
                </a:solidFill>
                <a:cs typeface="Trebuchet MS"/>
              </a:rPr>
              <a:t> </a:t>
            </a:r>
            <a:r>
              <a:rPr sz="1600" spc="-6" dirty="0">
                <a:solidFill>
                  <a:srgbClr val="1D1D1B"/>
                </a:solidFill>
                <a:cs typeface="Trebuchet MS"/>
              </a:rPr>
              <a:t>indeterminato</a:t>
            </a:r>
            <a:r>
              <a:rPr sz="1600" spc="-90" dirty="0">
                <a:solidFill>
                  <a:srgbClr val="1D1D1B"/>
                </a:solidFill>
                <a:cs typeface="Trebuchet MS"/>
              </a:rPr>
              <a:t> </a:t>
            </a:r>
            <a:r>
              <a:rPr sz="1600" spc="6" dirty="0">
                <a:solidFill>
                  <a:srgbClr val="1D1D1B"/>
                </a:solidFill>
                <a:cs typeface="Trebuchet MS"/>
              </a:rPr>
              <a:t>e</a:t>
            </a:r>
            <a:r>
              <a:rPr sz="1600" spc="-90" dirty="0">
                <a:solidFill>
                  <a:srgbClr val="1D1D1B"/>
                </a:solidFill>
                <a:cs typeface="Trebuchet MS"/>
              </a:rPr>
              <a:t> </a:t>
            </a:r>
            <a:r>
              <a:rPr lang="it-IT" sz="1600" b="1" spc="10" dirty="0">
                <a:solidFill>
                  <a:srgbClr val="1D1D1B"/>
                </a:solidFill>
                <a:cs typeface="Trebuchet MS"/>
              </a:rPr>
              <a:t>2</a:t>
            </a:r>
            <a:r>
              <a:rPr sz="1600" b="1" spc="-99" dirty="0">
                <a:solidFill>
                  <a:srgbClr val="1D1D1B"/>
                </a:solidFill>
                <a:cs typeface="Trebuchet MS"/>
              </a:rPr>
              <a:t> </a:t>
            </a:r>
            <a:r>
              <a:rPr sz="1600" b="1" spc="-6" dirty="0" err="1">
                <a:solidFill>
                  <a:srgbClr val="1D1D1B"/>
                </a:solidFill>
                <a:cs typeface="Trebuchet MS"/>
              </a:rPr>
              <a:t>colla</a:t>
            </a:r>
            <a:r>
              <a:rPr sz="1600" b="1" spc="-13" dirty="0" err="1">
                <a:solidFill>
                  <a:srgbClr val="1D1D1B"/>
                </a:solidFill>
                <a:cs typeface="Trebuchet MS"/>
              </a:rPr>
              <a:t>bo</a:t>
            </a:r>
            <a:r>
              <a:rPr sz="1600" b="1" spc="-19" dirty="0" err="1">
                <a:solidFill>
                  <a:srgbClr val="1D1D1B"/>
                </a:solidFill>
                <a:cs typeface="Trebuchet MS"/>
              </a:rPr>
              <a:t>r</a:t>
            </a:r>
            <a:r>
              <a:rPr sz="1600" b="1" spc="-16" dirty="0" err="1">
                <a:solidFill>
                  <a:srgbClr val="1D1D1B"/>
                </a:solidFill>
                <a:cs typeface="Trebuchet MS"/>
              </a:rPr>
              <a:t>atori</a:t>
            </a:r>
            <a:r>
              <a:rPr sz="1600" spc="-90" dirty="0">
                <a:solidFill>
                  <a:srgbClr val="1D1D1B"/>
                </a:solidFill>
                <a:cs typeface="Trebuchet MS"/>
              </a:rPr>
              <a:t>.</a:t>
            </a:r>
            <a:r>
              <a:rPr sz="1600" spc="-61" dirty="0">
                <a:solidFill>
                  <a:srgbClr val="1D1D1B"/>
                </a:solidFill>
                <a:cs typeface="Trebuchet MS"/>
              </a:rPr>
              <a:t> </a:t>
            </a:r>
            <a:r>
              <a:rPr sz="1600" spc="-6" dirty="0">
                <a:solidFill>
                  <a:srgbClr val="1D1D1B"/>
                </a:solidFill>
                <a:cs typeface="Trebuchet MS"/>
              </a:rPr>
              <a:t>Il</a:t>
            </a:r>
            <a:r>
              <a:rPr sz="1600" spc="-13" dirty="0">
                <a:solidFill>
                  <a:srgbClr val="1D1D1B"/>
                </a:solidFill>
                <a:cs typeface="Trebuchet MS"/>
              </a:rPr>
              <a:t> </a:t>
            </a:r>
            <a:r>
              <a:rPr sz="1600" spc="-10" dirty="0">
                <a:solidFill>
                  <a:srgbClr val="1D1D1B"/>
                </a:solidFill>
                <a:cs typeface="Trebuchet MS"/>
              </a:rPr>
              <a:t>team</a:t>
            </a:r>
            <a:r>
              <a:rPr sz="1600" spc="-13" dirty="0">
                <a:solidFill>
                  <a:srgbClr val="1D1D1B"/>
                </a:solidFill>
                <a:cs typeface="Trebuchet MS"/>
              </a:rPr>
              <a:t> </a:t>
            </a:r>
            <a:r>
              <a:rPr sz="1600" spc="3" dirty="0">
                <a:solidFill>
                  <a:srgbClr val="1D1D1B"/>
                </a:solidFill>
                <a:cs typeface="Trebuchet MS"/>
              </a:rPr>
              <a:t>di</a:t>
            </a:r>
            <a:r>
              <a:rPr sz="1600" spc="-13" dirty="0">
                <a:solidFill>
                  <a:srgbClr val="1D1D1B"/>
                </a:solidFill>
                <a:cs typeface="Trebuchet MS"/>
              </a:rPr>
              <a:t> </a:t>
            </a:r>
            <a:r>
              <a:rPr sz="1600" dirty="0">
                <a:solidFill>
                  <a:srgbClr val="1D1D1B"/>
                </a:solidFill>
                <a:cs typeface="Trebuchet MS"/>
              </a:rPr>
              <a:t>dipendenti</a:t>
            </a:r>
            <a:r>
              <a:rPr sz="1600" spc="-13" dirty="0">
                <a:solidFill>
                  <a:srgbClr val="1D1D1B"/>
                </a:solidFill>
                <a:cs typeface="Trebuchet MS"/>
              </a:rPr>
              <a:t> </a:t>
            </a:r>
            <a:r>
              <a:rPr sz="1600" spc="6" dirty="0">
                <a:solidFill>
                  <a:srgbClr val="1D1D1B"/>
                </a:solidFill>
                <a:cs typeface="Trebuchet MS"/>
              </a:rPr>
              <a:t>è</a:t>
            </a:r>
            <a:r>
              <a:rPr sz="1600" spc="-16" dirty="0">
                <a:solidFill>
                  <a:srgbClr val="1D1D1B"/>
                </a:solidFill>
                <a:cs typeface="Trebuchet MS"/>
              </a:rPr>
              <a:t> </a:t>
            </a:r>
            <a:r>
              <a:rPr sz="1600" spc="3" dirty="0">
                <a:solidFill>
                  <a:srgbClr val="1D1D1B"/>
                </a:solidFill>
                <a:cs typeface="Trebuchet MS"/>
              </a:rPr>
              <a:t>composto</a:t>
            </a:r>
            <a:r>
              <a:rPr sz="1600" spc="-13" dirty="0">
                <a:solidFill>
                  <a:srgbClr val="1D1D1B"/>
                </a:solidFill>
                <a:cs typeface="Trebuchet MS"/>
              </a:rPr>
              <a:t> </a:t>
            </a:r>
            <a:r>
              <a:rPr sz="1600" spc="-3" dirty="0">
                <a:solidFill>
                  <a:srgbClr val="1D1D1B"/>
                </a:solidFill>
                <a:cs typeface="Trebuchet MS"/>
              </a:rPr>
              <a:t>da </a:t>
            </a:r>
            <a:r>
              <a:rPr sz="1600" spc="-205" dirty="0">
                <a:solidFill>
                  <a:srgbClr val="1D1D1B"/>
                </a:solidFill>
                <a:cs typeface="Trebuchet MS"/>
              </a:rPr>
              <a:t> </a:t>
            </a:r>
            <a:r>
              <a:rPr lang="it-IT" sz="1600" spc="51" dirty="0">
                <a:solidFill>
                  <a:srgbClr val="1D1D1B"/>
                </a:solidFill>
                <a:cs typeface="Trebuchet MS"/>
              </a:rPr>
              <a:t>3</a:t>
            </a:r>
            <a:r>
              <a:rPr sz="1600" spc="-19" dirty="0">
                <a:solidFill>
                  <a:srgbClr val="1D1D1B"/>
                </a:solidFill>
                <a:cs typeface="Trebuchet MS"/>
              </a:rPr>
              <a:t> </a:t>
            </a:r>
            <a:r>
              <a:rPr sz="1600" spc="-3" dirty="0">
                <a:solidFill>
                  <a:srgbClr val="1D1D1B"/>
                </a:solidFill>
                <a:cs typeface="Trebuchet MS"/>
              </a:rPr>
              <a:t>impiegati</a:t>
            </a:r>
            <a:r>
              <a:rPr sz="1600" spc="-16" dirty="0">
                <a:solidFill>
                  <a:srgbClr val="1D1D1B"/>
                </a:solidFill>
                <a:cs typeface="Trebuchet MS"/>
              </a:rPr>
              <a:t> </a:t>
            </a:r>
            <a:r>
              <a:rPr sz="1600" spc="6" dirty="0">
                <a:solidFill>
                  <a:srgbClr val="1D1D1B"/>
                </a:solidFill>
                <a:cs typeface="Trebuchet MS"/>
              </a:rPr>
              <a:t>e</a:t>
            </a:r>
            <a:r>
              <a:rPr sz="1600" spc="-16" dirty="0">
                <a:solidFill>
                  <a:srgbClr val="1D1D1B"/>
                </a:solidFill>
                <a:cs typeface="Trebuchet MS"/>
              </a:rPr>
              <a:t> </a:t>
            </a:r>
            <a:r>
              <a:rPr lang="it-IT" sz="1600" spc="51" dirty="0">
                <a:solidFill>
                  <a:srgbClr val="1D1D1B"/>
                </a:solidFill>
                <a:cs typeface="Trebuchet MS"/>
              </a:rPr>
              <a:t>1</a:t>
            </a:r>
            <a:r>
              <a:rPr sz="1600" spc="-16" dirty="0">
                <a:solidFill>
                  <a:srgbClr val="1D1D1B"/>
                </a:solidFill>
                <a:cs typeface="Trebuchet MS"/>
              </a:rPr>
              <a:t> </a:t>
            </a:r>
            <a:r>
              <a:rPr sz="1600" spc="-19" dirty="0" err="1">
                <a:solidFill>
                  <a:srgbClr val="1D1D1B"/>
                </a:solidFill>
                <a:cs typeface="Trebuchet MS"/>
              </a:rPr>
              <a:t>operai</a:t>
            </a:r>
            <a:r>
              <a:rPr lang="it-IT" sz="1600" spc="-19" dirty="0">
                <a:solidFill>
                  <a:srgbClr val="1D1D1B"/>
                </a:solidFill>
                <a:cs typeface="Trebuchet MS"/>
              </a:rPr>
              <a:t>o</a:t>
            </a:r>
            <a:r>
              <a:rPr sz="1600" spc="-19" dirty="0">
                <a:solidFill>
                  <a:srgbClr val="1D1D1B"/>
                </a:solidFill>
                <a:cs typeface="Trebuchet MS"/>
              </a:rPr>
              <a:t>,</a:t>
            </a:r>
            <a:r>
              <a:rPr sz="1600" spc="-16" dirty="0">
                <a:solidFill>
                  <a:srgbClr val="1D1D1B"/>
                </a:solidFill>
                <a:cs typeface="Trebuchet MS"/>
              </a:rPr>
              <a:t> </a:t>
            </a:r>
            <a:r>
              <a:rPr sz="1600" spc="3" dirty="0">
                <a:solidFill>
                  <a:srgbClr val="1D1D1B"/>
                </a:solidFill>
                <a:cs typeface="Trebuchet MS"/>
              </a:rPr>
              <a:t>di</a:t>
            </a:r>
            <a:r>
              <a:rPr sz="1600" spc="-16" dirty="0">
                <a:solidFill>
                  <a:srgbClr val="1D1D1B"/>
                </a:solidFill>
                <a:cs typeface="Trebuchet MS"/>
              </a:rPr>
              <a:t> </a:t>
            </a:r>
            <a:r>
              <a:rPr sz="1600" spc="-6" dirty="0">
                <a:solidFill>
                  <a:srgbClr val="1D1D1B"/>
                </a:solidFill>
                <a:cs typeface="Trebuchet MS"/>
              </a:rPr>
              <a:t>cui</a:t>
            </a:r>
            <a:r>
              <a:rPr sz="1600" spc="-16" dirty="0">
                <a:solidFill>
                  <a:srgbClr val="1D1D1B"/>
                </a:solidFill>
                <a:cs typeface="Trebuchet MS"/>
              </a:rPr>
              <a:t> </a:t>
            </a:r>
            <a:r>
              <a:rPr lang="it-IT" sz="1600" spc="51" dirty="0">
                <a:solidFill>
                  <a:srgbClr val="1D1D1B"/>
                </a:solidFill>
                <a:cs typeface="Trebuchet MS"/>
              </a:rPr>
              <a:t>2</a:t>
            </a:r>
            <a:r>
              <a:rPr sz="1600" spc="-16" dirty="0">
                <a:solidFill>
                  <a:srgbClr val="1D1D1B"/>
                </a:solidFill>
                <a:cs typeface="Trebuchet MS"/>
              </a:rPr>
              <a:t> </a:t>
            </a:r>
            <a:r>
              <a:rPr sz="1600" spc="13" dirty="0">
                <a:solidFill>
                  <a:srgbClr val="1D1D1B"/>
                </a:solidFill>
                <a:cs typeface="Trebuchet MS"/>
              </a:rPr>
              <a:t>si</a:t>
            </a:r>
            <a:r>
              <a:rPr sz="1600" spc="-16" dirty="0">
                <a:solidFill>
                  <a:srgbClr val="1D1D1B"/>
                </a:solidFill>
                <a:cs typeface="Trebuchet MS"/>
              </a:rPr>
              <a:t> </a:t>
            </a:r>
            <a:r>
              <a:rPr sz="1600" dirty="0">
                <a:solidFill>
                  <a:srgbClr val="1D1D1B"/>
                </a:solidFill>
                <a:cs typeface="Trebuchet MS"/>
              </a:rPr>
              <a:t>occupano</a:t>
            </a:r>
            <a:r>
              <a:rPr sz="1600" spc="-16" dirty="0">
                <a:solidFill>
                  <a:srgbClr val="1D1D1B"/>
                </a:solidFill>
                <a:cs typeface="Trebuchet MS"/>
              </a:rPr>
              <a:t> </a:t>
            </a:r>
            <a:r>
              <a:rPr sz="1600" dirty="0">
                <a:solidFill>
                  <a:srgbClr val="1D1D1B"/>
                </a:solidFill>
                <a:cs typeface="Trebuchet MS"/>
              </a:rPr>
              <a:t>delle</a:t>
            </a:r>
            <a:r>
              <a:rPr sz="1600" spc="-19" dirty="0">
                <a:solidFill>
                  <a:srgbClr val="1D1D1B"/>
                </a:solidFill>
                <a:cs typeface="Trebuchet MS"/>
              </a:rPr>
              <a:t> </a:t>
            </a:r>
            <a:r>
              <a:rPr sz="1600" spc="-16" dirty="0">
                <a:solidFill>
                  <a:srgbClr val="1D1D1B"/>
                </a:solidFill>
                <a:cs typeface="Trebuchet MS"/>
              </a:rPr>
              <a:t>attività </a:t>
            </a:r>
            <a:r>
              <a:rPr sz="1600" spc="3" dirty="0">
                <a:solidFill>
                  <a:srgbClr val="1D1D1B"/>
                </a:solidFill>
                <a:cs typeface="Trebuchet MS"/>
              </a:rPr>
              <a:t>del</a:t>
            </a:r>
            <a:r>
              <a:rPr sz="1600" spc="-16" dirty="0">
                <a:solidFill>
                  <a:srgbClr val="1D1D1B"/>
                </a:solidFill>
                <a:cs typeface="Trebuchet MS"/>
              </a:rPr>
              <a:t> </a:t>
            </a:r>
            <a:r>
              <a:rPr lang="it-IT" sz="1600" spc="-16" dirty="0">
                <a:solidFill>
                  <a:srgbClr val="1D1D1B"/>
                </a:solidFill>
                <a:cs typeface="Trebuchet MS"/>
              </a:rPr>
              <a:t>magazzino.</a:t>
            </a:r>
          </a:p>
          <a:p>
            <a:pPr marL="8145" algn="just"/>
            <a:r>
              <a:rPr sz="1600" b="1" spc="-13" dirty="0" err="1">
                <a:solidFill>
                  <a:srgbClr val="FF0000"/>
                </a:solidFill>
                <a:cs typeface="Trebuchet MS"/>
              </a:rPr>
              <a:t>P</a:t>
            </a:r>
            <a:r>
              <a:rPr sz="1600" b="1" spc="-16" dirty="0" err="1">
                <a:solidFill>
                  <a:srgbClr val="FF0000"/>
                </a:solidFill>
                <a:cs typeface="Trebuchet MS"/>
              </a:rPr>
              <a:t>e</a:t>
            </a:r>
            <a:r>
              <a:rPr sz="1600" b="1" spc="-22" dirty="0" err="1">
                <a:solidFill>
                  <a:srgbClr val="FF0000"/>
                </a:solidFill>
                <a:cs typeface="Trebuchet MS"/>
              </a:rPr>
              <a:t>r</a:t>
            </a:r>
            <a:r>
              <a:rPr sz="1600" b="1" spc="3" dirty="0" err="1">
                <a:solidFill>
                  <a:srgbClr val="FF0000"/>
                </a:solidFill>
                <a:cs typeface="Trebuchet MS"/>
              </a:rPr>
              <a:t>sonale</a:t>
            </a:r>
            <a:r>
              <a:rPr sz="1600" b="1" spc="-55" dirty="0">
                <a:solidFill>
                  <a:srgbClr val="FF0000"/>
                </a:solidFill>
                <a:cs typeface="Trebuchet MS"/>
              </a:rPr>
              <a:t> </a:t>
            </a:r>
            <a:r>
              <a:rPr sz="1600" b="1" spc="3" dirty="0">
                <a:solidFill>
                  <a:srgbClr val="FF0000"/>
                </a:solidFill>
                <a:cs typeface="Trebuchet MS"/>
              </a:rPr>
              <a:t>di</a:t>
            </a:r>
            <a:r>
              <a:rPr sz="1600" b="1" spc="-55" dirty="0">
                <a:solidFill>
                  <a:srgbClr val="FF0000"/>
                </a:solidFill>
                <a:cs typeface="Trebuchet MS"/>
              </a:rPr>
              <a:t> </a:t>
            </a:r>
            <a:r>
              <a:rPr sz="1600" b="1" spc="-10" dirty="0">
                <a:solidFill>
                  <a:srgbClr val="FF0000"/>
                </a:solidFill>
                <a:cs typeface="Trebuchet MS"/>
              </a:rPr>
              <a:t>Ban</a:t>
            </a:r>
            <a:r>
              <a:rPr sz="1600" b="1" spc="-19" dirty="0">
                <a:solidFill>
                  <a:srgbClr val="FF0000"/>
                </a:solidFill>
                <a:cs typeface="Trebuchet MS"/>
              </a:rPr>
              <a:t>c</a:t>
            </a:r>
            <a:r>
              <a:rPr sz="1600" b="1" spc="6" dirty="0">
                <a:solidFill>
                  <a:srgbClr val="FF0000"/>
                </a:solidFill>
                <a:cs typeface="Trebuchet MS"/>
              </a:rPr>
              <a:t>o</a:t>
            </a:r>
            <a:r>
              <a:rPr sz="1600" b="1" spc="-55" dirty="0">
                <a:solidFill>
                  <a:srgbClr val="FF0000"/>
                </a:solidFill>
                <a:cs typeface="Trebuchet MS"/>
              </a:rPr>
              <a:t> </a:t>
            </a:r>
            <a:r>
              <a:rPr sz="1600" b="1" spc="-3" dirty="0">
                <a:solidFill>
                  <a:srgbClr val="FF0000"/>
                </a:solidFill>
                <a:cs typeface="Trebuchet MS"/>
              </a:rPr>
              <a:t>Alimenta</a:t>
            </a:r>
            <a:r>
              <a:rPr sz="1600" b="1" spc="-16" dirty="0">
                <a:solidFill>
                  <a:srgbClr val="FF0000"/>
                </a:solidFill>
                <a:cs typeface="Trebuchet MS"/>
              </a:rPr>
              <a:t>r</a:t>
            </a:r>
            <a:r>
              <a:rPr sz="1600" b="1" spc="-10" dirty="0">
                <a:solidFill>
                  <a:srgbClr val="FF0000"/>
                </a:solidFill>
                <a:cs typeface="Trebuchet MS"/>
              </a:rPr>
              <a:t>e</a:t>
            </a:r>
            <a:r>
              <a:rPr sz="1600" b="1" spc="-55" dirty="0">
                <a:solidFill>
                  <a:srgbClr val="FF0000"/>
                </a:solidFill>
                <a:cs typeface="Trebuchet MS"/>
              </a:rPr>
              <a:t> </a:t>
            </a:r>
            <a:r>
              <a:rPr sz="1600" b="1" spc="3" dirty="0">
                <a:solidFill>
                  <a:srgbClr val="FF0000"/>
                </a:solidFill>
                <a:cs typeface="Trebuchet MS"/>
              </a:rPr>
              <a:t>della</a:t>
            </a:r>
            <a:r>
              <a:rPr sz="1600" b="1" spc="-55" dirty="0">
                <a:solidFill>
                  <a:srgbClr val="FF0000"/>
                </a:solidFill>
                <a:cs typeface="Trebuchet MS"/>
              </a:rPr>
              <a:t> </a:t>
            </a:r>
            <a:r>
              <a:rPr lang="it-IT" sz="1600" b="1" spc="-6" dirty="0">
                <a:solidFill>
                  <a:srgbClr val="FF0000"/>
                </a:solidFill>
                <a:cs typeface="Trebuchet MS"/>
              </a:rPr>
              <a:t>Puglia:</a:t>
            </a:r>
            <a:endParaRPr sz="1600" dirty="0">
              <a:solidFill>
                <a:srgbClr val="FF0000"/>
              </a:solidFill>
              <a:cs typeface="Trebuchet MS"/>
            </a:endParaRPr>
          </a:p>
        </p:txBody>
      </p:sp>
      <p:sp>
        <p:nvSpPr>
          <p:cNvPr id="5" name="object 5"/>
          <p:cNvSpPr/>
          <p:nvPr/>
        </p:nvSpPr>
        <p:spPr>
          <a:xfrm>
            <a:off x="4795980" y="2765545"/>
            <a:ext cx="2598221" cy="0"/>
          </a:xfrm>
          <a:custGeom>
            <a:avLst/>
            <a:gdLst/>
            <a:ahLst/>
            <a:cxnLst/>
            <a:rect l="l" t="t" r="r" b="b"/>
            <a:pathLst>
              <a:path w="4051300">
                <a:moveTo>
                  <a:pt x="0" y="0"/>
                </a:moveTo>
                <a:lnTo>
                  <a:pt x="4050817" y="0"/>
                </a:lnTo>
              </a:path>
            </a:pathLst>
          </a:custGeom>
          <a:ln w="12700">
            <a:solidFill>
              <a:srgbClr val="F18700"/>
            </a:solidFill>
          </a:ln>
        </p:spPr>
        <p:txBody>
          <a:bodyPr wrap="square" lIns="0" tIns="0" rIns="0" bIns="0" rtlCol="0"/>
          <a:lstStyle/>
          <a:p>
            <a:endParaRPr sz="1154"/>
          </a:p>
        </p:txBody>
      </p:sp>
      <p:sp>
        <p:nvSpPr>
          <p:cNvPr id="6" name="object 6"/>
          <p:cNvSpPr/>
          <p:nvPr/>
        </p:nvSpPr>
        <p:spPr>
          <a:xfrm>
            <a:off x="4795980" y="4679595"/>
            <a:ext cx="2598221" cy="0"/>
          </a:xfrm>
          <a:custGeom>
            <a:avLst/>
            <a:gdLst/>
            <a:ahLst/>
            <a:cxnLst/>
            <a:rect l="l" t="t" r="r" b="b"/>
            <a:pathLst>
              <a:path w="4051300">
                <a:moveTo>
                  <a:pt x="0" y="0"/>
                </a:moveTo>
                <a:lnTo>
                  <a:pt x="4050817" y="0"/>
                </a:lnTo>
              </a:path>
            </a:pathLst>
          </a:custGeom>
          <a:ln w="12700">
            <a:solidFill>
              <a:srgbClr val="F18700"/>
            </a:solidFill>
          </a:ln>
        </p:spPr>
        <p:txBody>
          <a:bodyPr wrap="square" lIns="0" tIns="0" rIns="0" bIns="0" rtlCol="0"/>
          <a:lstStyle/>
          <a:p>
            <a:endParaRPr sz="1154"/>
          </a:p>
        </p:txBody>
      </p:sp>
      <p:sp>
        <p:nvSpPr>
          <p:cNvPr id="7" name="object 7"/>
          <p:cNvSpPr/>
          <p:nvPr/>
        </p:nvSpPr>
        <p:spPr>
          <a:xfrm>
            <a:off x="3593108" y="3283624"/>
            <a:ext cx="0" cy="179595"/>
          </a:xfrm>
          <a:custGeom>
            <a:avLst/>
            <a:gdLst/>
            <a:ahLst/>
            <a:cxnLst/>
            <a:rect l="l" t="t" r="r" b="b"/>
            <a:pathLst>
              <a:path h="280035">
                <a:moveTo>
                  <a:pt x="0" y="0"/>
                </a:moveTo>
                <a:lnTo>
                  <a:pt x="0" y="279422"/>
                </a:lnTo>
              </a:path>
            </a:pathLst>
          </a:custGeom>
          <a:ln w="6350">
            <a:solidFill>
              <a:srgbClr val="B3B2B2"/>
            </a:solidFill>
          </a:ln>
        </p:spPr>
        <p:txBody>
          <a:bodyPr wrap="square" lIns="0" tIns="0" rIns="0" bIns="0" rtlCol="0"/>
          <a:lstStyle/>
          <a:p>
            <a:endParaRPr sz="1154"/>
          </a:p>
        </p:txBody>
      </p:sp>
      <p:sp>
        <p:nvSpPr>
          <p:cNvPr id="8" name="object 8"/>
          <p:cNvSpPr/>
          <p:nvPr/>
        </p:nvSpPr>
        <p:spPr>
          <a:xfrm>
            <a:off x="5857087" y="3279696"/>
            <a:ext cx="0" cy="179595"/>
          </a:xfrm>
          <a:custGeom>
            <a:avLst/>
            <a:gdLst/>
            <a:ahLst/>
            <a:cxnLst/>
            <a:rect l="l" t="t" r="r" b="b"/>
            <a:pathLst>
              <a:path h="280035">
                <a:moveTo>
                  <a:pt x="0" y="0"/>
                </a:moveTo>
                <a:lnTo>
                  <a:pt x="0" y="279422"/>
                </a:lnTo>
              </a:path>
            </a:pathLst>
          </a:custGeom>
          <a:ln w="6350">
            <a:solidFill>
              <a:srgbClr val="B3B2B2"/>
            </a:solidFill>
          </a:ln>
        </p:spPr>
        <p:txBody>
          <a:bodyPr wrap="square" lIns="0" tIns="0" rIns="0" bIns="0" rtlCol="0"/>
          <a:lstStyle/>
          <a:p>
            <a:endParaRPr sz="1154"/>
          </a:p>
        </p:txBody>
      </p:sp>
      <p:sp>
        <p:nvSpPr>
          <p:cNvPr id="9" name="object 9"/>
          <p:cNvSpPr/>
          <p:nvPr/>
        </p:nvSpPr>
        <p:spPr>
          <a:xfrm>
            <a:off x="7580708" y="3279696"/>
            <a:ext cx="0" cy="179595"/>
          </a:xfrm>
          <a:custGeom>
            <a:avLst/>
            <a:gdLst/>
            <a:ahLst/>
            <a:cxnLst/>
            <a:rect l="l" t="t" r="r" b="b"/>
            <a:pathLst>
              <a:path h="280035">
                <a:moveTo>
                  <a:pt x="0" y="0"/>
                </a:moveTo>
                <a:lnTo>
                  <a:pt x="0" y="279422"/>
                </a:lnTo>
              </a:path>
            </a:pathLst>
          </a:custGeom>
          <a:ln w="6350">
            <a:solidFill>
              <a:srgbClr val="B3B2B2"/>
            </a:solidFill>
          </a:ln>
        </p:spPr>
        <p:txBody>
          <a:bodyPr wrap="square" lIns="0" tIns="0" rIns="0" bIns="0" rtlCol="0"/>
          <a:lstStyle/>
          <a:p>
            <a:endParaRPr sz="1154"/>
          </a:p>
        </p:txBody>
      </p:sp>
      <p:sp>
        <p:nvSpPr>
          <p:cNvPr id="10" name="object 10"/>
          <p:cNvSpPr/>
          <p:nvPr/>
        </p:nvSpPr>
        <p:spPr>
          <a:xfrm>
            <a:off x="1987833" y="3339202"/>
            <a:ext cx="0" cy="179595"/>
          </a:xfrm>
          <a:custGeom>
            <a:avLst/>
            <a:gdLst/>
            <a:ahLst/>
            <a:cxnLst/>
            <a:rect l="l" t="t" r="r" b="b"/>
            <a:pathLst>
              <a:path h="280035">
                <a:moveTo>
                  <a:pt x="0" y="0"/>
                </a:moveTo>
                <a:lnTo>
                  <a:pt x="0" y="279422"/>
                </a:lnTo>
              </a:path>
            </a:pathLst>
          </a:custGeom>
          <a:ln w="6350">
            <a:solidFill>
              <a:srgbClr val="B3B2B2"/>
            </a:solidFill>
          </a:ln>
        </p:spPr>
        <p:txBody>
          <a:bodyPr wrap="square" lIns="0" tIns="0" rIns="0" bIns="0" rtlCol="0"/>
          <a:lstStyle/>
          <a:p>
            <a:endParaRPr sz="1154"/>
          </a:p>
        </p:txBody>
      </p:sp>
      <p:sp>
        <p:nvSpPr>
          <p:cNvPr id="11" name="object 11"/>
          <p:cNvSpPr/>
          <p:nvPr/>
        </p:nvSpPr>
        <p:spPr>
          <a:xfrm>
            <a:off x="4196606" y="3274274"/>
            <a:ext cx="0" cy="179595"/>
          </a:xfrm>
          <a:custGeom>
            <a:avLst/>
            <a:gdLst/>
            <a:ahLst/>
            <a:cxnLst/>
            <a:rect l="l" t="t" r="r" b="b"/>
            <a:pathLst>
              <a:path h="280035">
                <a:moveTo>
                  <a:pt x="0" y="0"/>
                </a:moveTo>
                <a:lnTo>
                  <a:pt x="0" y="279422"/>
                </a:lnTo>
              </a:path>
            </a:pathLst>
          </a:custGeom>
          <a:ln w="6350">
            <a:solidFill>
              <a:srgbClr val="B3B2B2"/>
            </a:solidFill>
          </a:ln>
        </p:spPr>
        <p:txBody>
          <a:bodyPr wrap="square" lIns="0" tIns="0" rIns="0" bIns="0" rtlCol="0"/>
          <a:lstStyle/>
          <a:p>
            <a:endParaRPr sz="1154"/>
          </a:p>
        </p:txBody>
      </p:sp>
      <p:sp>
        <p:nvSpPr>
          <p:cNvPr id="12" name="object 12"/>
          <p:cNvSpPr/>
          <p:nvPr/>
        </p:nvSpPr>
        <p:spPr>
          <a:xfrm>
            <a:off x="3071735" y="3271681"/>
            <a:ext cx="0" cy="179595"/>
          </a:xfrm>
          <a:custGeom>
            <a:avLst/>
            <a:gdLst/>
            <a:ahLst/>
            <a:cxnLst/>
            <a:rect l="l" t="t" r="r" b="b"/>
            <a:pathLst>
              <a:path h="280035">
                <a:moveTo>
                  <a:pt x="0" y="0"/>
                </a:moveTo>
                <a:lnTo>
                  <a:pt x="0" y="279422"/>
                </a:lnTo>
              </a:path>
            </a:pathLst>
          </a:custGeom>
          <a:ln w="6350">
            <a:solidFill>
              <a:srgbClr val="B3B2B2"/>
            </a:solidFill>
          </a:ln>
        </p:spPr>
        <p:txBody>
          <a:bodyPr wrap="square" lIns="0" tIns="0" rIns="0" bIns="0" rtlCol="0"/>
          <a:lstStyle/>
          <a:p>
            <a:endParaRPr sz="1154"/>
          </a:p>
        </p:txBody>
      </p:sp>
      <p:sp>
        <p:nvSpPr>
          <p:cNvPr id="13" name="object 13"/>
          <p:cNvSpPr/>
          <p:nvPr/>
        </p:nvSpPr>
        <p:spPr>
          <a:xfrm>
            <a:off x="5373825" y="3290062"/>
            <a:ext cx="0" cy="179595"/>
          </a:xfrm>
          <a:custGeom>
            <a:avLst/>
            <a:gdLst/>
            <a:ahLst/>
            <a:cxnLst/>
            <a:rect l="l" t="t" r="r" b="b"/>
            <a:pathLst>
              <a:path h="280035">
                <a:moveTo>
                  <a:pt x="0" y="0"/>
                </a:moveTo>
                <a:lnTo>
                  <a:pt x="0" y="279422"/>
                </a:lnTo>
              </a:path>
            </a:pathLst>
          </a:custGeom>
          <a:ln w="6350">
            <a:solidFill>
              <a:srgbClr val="B3B2B2"/>
            </a:solidFill>
          </a:ln>
        </p:spPr>
        <p:txBody>
          <a:bodyPr wrap="square" lIns="0" tIns="0" rIns="0" bIns="0" rtlCol="0"/>
          <a:lstStyle/>
          <a:p>
            <a:endParaRPr sz="1154"/>
          </a:p>
        </p:txBody>
      </p:sp>
      <p:sp>
        <p:nvSpPr>
          <p:cNvPr id="14" name="object 14"/>
          <p:cNvSpPr/>
          <p:nvPr/>
        </p:nvSpPr>
        <p:spPr>
          <a:xfrm flipH="1">
            <a:off x="6603659" y="3249183"/>
            <a:ext cx="315128" cy="209887"/>
          </a:xfrm>
          <a:custGeom>
            <a:avLst/>
            <a:gdLst/>
            <a:ahLst/>
            <a:cxnLst/>
            <a:rect l="l" t="t" r="r" b="b"/>
            <a:pathLst>
              <a:path h="280035">
                <a:moveTo>
                  <a:pt x="0" y="0"/>
                </a:moveTo>
                <a:lnTo>
                  <a:pt x="0" y="279422"/>
                </a:lnTo>
              </a:path>
            </a:pathLst>
          </a:custGeom>
          <a:ln w="6350">
            <a:solidFill>
              <a:srgbClr val="B3B2B2"/>
            </a:solidFill>
          </a:ln>
        </p:spPr>
        <p:txBody>
          <a:bodyPr wrap="square" lIns="0" tIns="0" rIns="0" bIns="0" rtlCol="0"/>
          <a:lstStyle/>
          <a:p>
            <a:endParaRPr sz="1154"/>
          </a:p>
        </p:txBody>
      </p:sp>
      <p:sp>
        <p:nvSpPr>
          <p:cNvPr id="15" name="object 15"/>
          <p:cNvSpPr/>
          <p:nvPr/>
        </p:nvSpPr>
        <p:spPr>
          <a:xfrm>
            <a:off x="2477531" y="3289570"/>
            <a:ext cx="0" cy="179595"/>
          </a:xfrm>
          <a:custGeom>
            <a:avLst/>
            <a:gdLst/>
            <a:ahLst/>
            <a:cxnLst/>
            <a:rect l="l" t="t" r="r" b="b"/>
            <a:pathLst>
              <a:path h="280035">
                <a:moveTo>
                  <a:pt x="0" y="0"/>
                </a:moveTo>
                <a:lnTo>
                  <a:pt x="0" y="279422"/>
                </a:lnTo>
              </a:path>
            </a:pathLst>
          </a:custGeom>
          <a:ln w="6350">
            <a:solidFill>
              <a:srgbClr val="B3B2B2"/>
            </a:solidFill>
          </a:ln>
        </p:spPr>
        <p:txBody>
          <a:bodyPr wrap="square" lIns="0" tIns="0" rIns="0" bIns="0" rtlCol="0"/>
          <a:lstStyle/>
          <a:p>
            <a:endParaRPr sz="1154"/>
          </a:p>
        </p:txBody>
      </p:sp>
      <p:sp>
        <p:nvSpPr>
          <p:cNvPr id="16" name="object 16"/>
          <p:cNvSpPr/>
          <p:nvPr/>
        </p:nvSpPr>
        <p:spPr>
          <a:xfrm>
            <a:off x="4786443" y="3287647"/>
            <a:ext cx="0" cy="179595"/>
          </a:xfrm>
          <a:custGeom>
            <a:avLst/>
            <a:gdLst/>
            <a:ahLst/>
            <a:cxnLst/>
            <a:rect l="l" t="t" r="r" b="b"/>
            <a:pathLst>
              <a:path h="280035">
                <a:moveTo>
                  <a:pt x="0" y="0"/>
                </a:moveTo>
                <a:lnTo>
                  <a:pt x="0" y="279422"/>
                </a:lnTo>
              </a:path>
            </a:pathLst>
          </a:custGeom>
          <a:ln w="6350">
            <a:solidFill>
              <a:srgbClr val="B3B2B2"/>
            </a:solidFill>
          </a:ln>
        </p:spPr>
        <p:txBody>
          <a:bodyPr wrap="square" lIns="0" tIns="0" rIns="0" bIns="0" rtlCol="0"/>
          <a:lstStyle/>
          <a:p>
            <a:endParaRPr sz="1154"/>
          </a:p>
        </p:txBody>
      </p:sp>
      <p:sp>
        <p:nvSpPr>
          <p:cNvPr id="17" name="object 17"/>
          <p:cNvSpPr/>
          <p:nvPr/>
        </p:nvSpPr>
        <p:spPr>
          <a:xfrm>
            <a:off x="6283096" y="3289978"/>
            <a:ext cx="0" cy="179595"/>
          </a:xfrm>
          <a:custGeom>
            <a:avLst/>
            <a:gdLst/>
            <a:ahLst/>
            <a:cxnLst/>
            <a:rect l="l" t="t" r="r" b="b"/>
            <a:pathLst>
              <a:path h="280035">
                <a:moveTo>
                  <a:pt x="0" y="0"/>
                </a:moveTo>
                <a:lnTo>
                  <a:pt x="0" y="279422"/>
                </a:lnTo>
              </a:path>
            </a:pathLst>
          </a:custGeom>
          <a:ln w="6350">
            <a:solidFill>
              <a:srgbClr val="B3B2B2"/>
            </a:solidFill>
          </a:ln>
        </p:spPr>
        <p:txBody>
          <a:bodyPr wrap="square" lIns="0" tIns="0" rIns="0" bIns="0" rtlCol="0"/>
          <a:lstStyle/>
          <a:p>
            <a:endParaRPr sz="1154"/>
          </a:p>
        </p:txBody>
      </p:sp>
      <p:sp>
        <p:nvSpPr>
          <p:cNvPr id="18" name="object 18"/>
          <p:cNvSpPr txBox="1"/>
          <p:nvPr/>
        </p:nvSpPr>
        <p:spPr>
          <a:xfrm>
            <a:off x="1964973" y="3518797"/>
            <a:ext cx="97331" cy="87157"/>
          </a:xfrm>
          <a:prstGeom prst="rect">
            <a:avLst/>
          </a:prstGeom>
        </p:spPr>
        <p:txBody>
          <a:bodyPr vert="horz" wrap="square" lIns="0" tIns="8145" rIns="0" bIns="0" rtlCol="0">
            <a:spAutoFit/>
          </a:bodyPr>
          <a:lstStyle/>
          <a:p>
            <a:pPr marL="8145">
              <a:spcBef>
                <a:spcPts val="64"/>
              </a:spcBef>
            </a:pPr>
            <a:r>
              <a:rPr sz="513" spc="-38" dirty="0">
                <a:solidFill>
                  <a:srgbClr val="1D1D1B"/>
                </a:solidFill>
                <a:latin typeface="Malgun Gothic"/>
                <a:cs typeface="Malgun Gothic"/>
              </a:rPr>
              <a:t>0%</a:t>
            </a:r>
            <a:endParaRPr sz="513" dirty="0">
              <a:latin typeface="Malgun Gothic"/>
              <a:cs typeface="Malgun Gothic"/>
            </a:endParaRPr>
          </a:p>
        </p:txBody>
      </p:sp>
      <p:sp>
        <p:nvSpPr>
          <p:cNvPr id="19" name="object 19"/>
          <p:cNvSpPr txBox="1"/>
          <p:nvPr/>
        </p:nvSpPr>
        <p:spPr>
          <a:xfrm>
            <a:off x="2430091" y="3524770"/>
            <a:ext cx="128689" cy="87157"/>
          </a:xfrm>
          <a:prstGeom prst="rect">
            <a:avLst/>
          </a:prstGeom>
        </p:spPr>
        <p:txBody>
          <a:bodyPr vert="horz" wrap="square" lIns="0" tIns="8145" rIns="0" bIns="0" rtlCol="0">
            <a:spAutoFit/>
          </a:bodyPr>
          <a:lstStyle/>
          <a:p>
            <a:pPr marL="8145">
              <a:spcBef>
                <a:spcPts val="64"/>
              </a:spcBef>
            </a:pPr>
            <a:r>
              <a:rPr sz="513" spc="-38" dirty="0">
                <a:solidFill>
                  <a:srgbClr val="1D1D1B"/>
                </a:solidFill>
                <a:latin typeface="Malgun Gothic"/>
                <a:cs typeface="Malgun Gothic"/>
              </a:rPr>
              <a:t>10%</a:t>
            </a:r>
            <a:endParaRPr sz="513" dirty="0">
              <a:latin typeface="Malgun Gothic"/>
              <a:cs typeface="Malgun Gothic"/>
            </a:endParaRPr>
          </a:p>
        </p:txBody>
      </p:sp>
      <p:sp>
        <p:nvSpPr>
          <p:cNvPr id="20" name="object 20"/>
          <p:cNvSpPr txBox="1"/>
          <p:nvPr/>
        </p:nvSpPr>
        <p:spPr>
          <a:xfrm>
            <a:off x="3000718" y="3529406"/>
            <a:ext cx="128689" cy="87157"/>
          </a:xfrm>
          <a:prstGeom prst="rect">
            <a:avLst/>
          </a:prstGeom>
        </p:spPr>
        <p:txBody>
          <a:bodyPr vert="horz" wrap="square" lIns="0" tIns="8145" rIns="0" bIns="0" rtlCol="0">
            <a:spAutoFit/>
          </a:bodyPr>
          <a:lstStyle/>
          <a:p>
            <a:pPr marL="8145">
              <a:spcBef>
                <a:spcPts val="64"/>
              </a:spcBef>
            </a:pPr>
            <a:r>
              <a:rPr sz="513" spc="-38" dirty="0">
                <a:solidFill>
                  <a:srgbClr val="1D1D1B"/>
                </a:solidFill>
                <a:latin typeface="Malgun Gothic"/>
                <a:cs typeface="Malgun Gothic"/>
              </a:rPr>
              <a:t>20%</a:t>
            </a:r>
            <a:endParaRPr sz="513" dirty="0">
              <a:latin typeface="Malgun Gothic"/>
              <a:cs typeface="Malgun Gothic"/>
            </a:endParaRPr>
          </a:p>
        </p:txBody>
      </p:sp>
      <p:sp>
        <p:nvSpPr>
          <p:cNvPr id="21" name="object 21"/>
          <p:cNvSpPr txBox="1"/>
          <p:nvPr/>
        </p:nvSpPr>
        <p:spPr>
          <a:xfrm>
            <a:off x="3545085" y="3518796"/>
            <a:ext cx="128689" cy="87157"/>
          </a:xfrm>
          <a:prstGeom prst="rect">
            <a:avLst/>
          </a:prstGeom>
        </p:spPr>
        <p:txBody>
          <a:bodyPr vert="horz" wrap="square" lIns="0" tIns="8145" rIns="0" bIns="0" rtlCol="0">
            <a:spAutoFit/>
          </a:bodyPr>
          <a:lstStyle/>
          <a:p>
            <a:pPr marL="8145">
              <a:spcBef>
                <a:spcPts val="64"/>
              </a:spcBef>
            </a:pPr>
            <a:r>
              <a:rPr sz="513" spc="-38" dirty="0">
                <a:solidFill>
                  <a:srgbClr val="1D1D1B"/>
                </a:solidFill>
                <a:latin typeface="Malgun Gothic"/>
                <a:cs typeface="Malgun Gothic"/>
              </a:rPr>
              <a:t>30%</a:t>
            </a:r>
            <a:endParaRPr sz="513" dirty="0">
              <a:latin typeface="Malgun Gothic"/>
              <a:cs typeface="Malgun Gothic"/>
            </a:endParaRPr>
          </a:p>
        </p:txBody>
      </p:sp>
      <p:sp>
        <p:nvSpPr>
          <p:cNvPr id="22" name="object 22"/>
          <p:cNvSpPr txBox="1"/>
          <p:nvPr/>
        </p:nvSpPr>
        <p:spPr>
          <a:xfrm>
            <a:off x="4148795" y="3518795"/>
            <a:ext cx="128689" cy="87157"/>
          </a:xfrm>
          <a:prstGeom prst="rect">
            <a:avLst/>
          </a:prstGeom>
        </p:spPr>
        <p:txBody>
          <a:bodyPr vert="horz" wrap="square" lIns="0" tIns="8145" rIns="0" bIns="0" rtlCol="0">
            <a:spAutoFit/>
          </a:bodyPr>
          <a:lstStyle/>
          <a:p>
            <a:pPr marL="8145">
              <a:spcBef>
                <a:spcPts val="64"/>
              </a:spcBef>
            </a:pPr>
            <a:r>
              <a:rPr sz="513" spc="-38" dirty="0">
                <a:solidFill>
                  <a:srgbClr val="1D1D1B"/>
                </a:solidFill>
                <a:latin typeface="Malgun Gothic"/>
                <a:cs typeface="Malgun Gothic"/>
              </a:rPr>
              <a:t>40%</a:t>
            </a:r>
            <a:endParaRPr sz="513" dirty="0">
              <a:latin typeface="Malgun Gothic"/>
              <a:cs typeface="Malgun Gothic"/>
            </a:endParaRPr>
          </a:p>
        </p:txBody>
      </p:sp>
      <p:sp>
        <p:nvSpPr>
          <p:cNvPr id="23" name="object 23"/>
          <p:cNvSpPr txBox="1"/>
          <p:nvPr/>
        </p:nvSpPr>
        <p:spPr>
          <a:xfrm>
            <a:off x="4742543" y="3511130"/>
            <a:ext cx="124210" cy="87157"/>
          </a:xfrm>
          <a:prstGeom prst="rect">
            <a:avLst/>
          </a:prstGeom>
        </p:spPr>
        <p:txBody>
          <a:bodyPr vert="horz" wrap="square" lIns="0" tIns="8145" rIns="0" bIns="0" rtlCol="0">
            <a:spAutoFit/>
          </a:bodyPr>
          <a:lstStyle/>
          <a:p>
            <a:pPr marL="8145">
              <a:spcBef>
                <a:spcPts val="64"/>
              </a:spcBef>
            </a:pPr>
            <a:r>
              <a:rPr sz="513" spc="-73" dirty="0">
                <a:solidFill>
                  <a:srgbClr val="1D1D1B"/>
                </a:solidFill>
                <a:latin typeface="Tahoma"/>
                <a:cs typeface="Tahoma"/>
              </a:rPr>
              <a:t>50%</a:t>
            </a:r>
            <a:endParaRPr sz="513" dirty="0">
              <a:latin typeface="Tahoma"/>
              <a:cs typeface="Tahoma"/>
            </a:endParaRPr>
          </a:p>
        </p:txBody>
      </p:sp>
      <p:sp>
        <p:nvSpPr>
          <p:cNvPr id="24" name="object 24"/>
          <p:cNvSpPr txBox="1"/>
          <p:nvPr/>
        </p:nvSpPr>
        <p:spPr>
          <a:xfrm>
            <a:off x="5338353" y="3511129"/>
            <a:ext cx="128689" cy="87157"/>
          </a:xfrm>
          <a:prstGeom prst="rect">
            <a:avLst/>
          </a:prstGeom>
        </p:spPr>
        <p:txBody>
          <a:bodyPr vert="horz" wrap="square" lIns="0" tIns="8145" rIns="0" bIns="0" rtlCol="0">
            <a:spAutoFit/>
          </a:bodyPr>
          <a:lstStyle/>
          <a:p>
            <a:pPr marL="8145">
              <a:spcBef>
                <a:spcPts val="64"/>
              </a:spcBef>
            </a:pPr>
            <a:r>
              <a:rPr sz="513" spc="-38" dirty="0">
                <a:solidFill>
                  <a:srgbClr val="1D1D1B"/>
                </a:solidFill>
                <a:latin typeface="Malgun Gothic"/>
                <a:cs typeface="Malgun Gothic"/>
              </a:rPr>
              <a:t>60%</a:t>
            </a:r>
            <a:endParaRPr sz="513" dirty="0">
              <a:latin typeface="Malgun Gothic"/>
              <a:cs typeface="Malgun Gothic"/>
            </a:endParaRPr>
          </a:p>
        </p:txBody>
      </p:sp>
      <p:sp>
        <p:nvSpPr>
          <p:cNvPr id="25" name="object 25"/>
          <p:cNvSpPr txBox="1"/>
          <p:nvPr/>
        </p:nvSpPr>
        <p:spPr>
          <a:xfrm>
            <a:off x="5814432" y="3518795"/>
            <a:ext cx="124210" cy="87157"/>
          </a:xfrm>
          <a:prstGeom prst="rect">
            <a:avLst/>
          </a:prstGeom>
        </p:spPr>
        <p:txBody>
          <a:bodyPr vert="horz" wrap="square" lIns="0" tIns="8145" rIns="0" bIns="0" rtlCol="0">
            <a:spAutoFit/>
          </a:bodyPr>
          <a:lstStyle/>
          <a:p>
            <a:pPr marL="8145">
              <a:spcBef>
                <a:spcPts val="64"/>
              </a:spcBef>
            </a:pPr>
            <a:r>
              <a:rPr sz="513" spc="-73" dirty="0">
                <a:solidFill>
                  <a:srgbClr val="1D1D1B"/>
                </a:solidFill>
                <a:latin typeface="Tahoma"/>
                <a:cs typeface="Tahoma"/>
              </a:rPr>
              <a:t>70%</a:t>
            </a:r>
            <a:endParaRPr sz="513" dirty="0">
              <a:latin typeface="Tahoma"/>
              <a:cs typeface="Tahoma"/>
            </a:endParaRPr>
          </a:p>
        </p:txBody>
      </p:sp>
      <p:sp>
        <p:nvSpPr>
          <p:cNvPr id="26" name="object 26"/>
          <p:cNvSpPr txBox="1"/>
          <p:nvPr/>
        </p:nvSpPr>
        <p:spPr>
          <a:xfrm>
            <a:off x="6218751" y="3518794"/>
            <a:ext cx="128689" cy="87157"/>
          </a:xfrm>
          <a:prstGeom prst="rect">
            <a:avLst/>
          </a:prstGeom>
        </p:spPr>
        <p:txBody>
          <a:bodyPr vert="horz" wrap="square" lIns="0" tIns="8145" rIns="0" bIns="0" rtlCol="0">
            <a:spAutoFit/>
          </a:bodyPr>
          <a:lstStyle/>
          <a:p>
            <a:pPr marL="8145">
              <a:spcBef>
                <a:spcPts val="64"/>
              </a:spcBef>
            </a:pPr>
            <a:r>
              <a:rPr sz="513" spc="-38" dirty="0">
                <a:solidFill>
                  <a:srgbClr val="1D1D1B"/>
                </a:solidFill>
                <a:latin typeface="Malgun Gothic"/>
                <a:cs typeface="Malgun Gothic"/>
              </a:rPr>
              <a:t>80%</a:t>
            </a:r>
            <a:endParaRPr sz="513" dirty="0">
              <a:latin typeface="Malgun Gothic"/>
              <a:cs typeface="Malgun Gothic"/>
            </a:endParaRPr>
          </a:p>
        </p:txBody>
      </p:sp>
      <p:sp>
        <p:nvSpPr>
          <p:cNvPr id="27" name="object 27"/>
          <p:cNvSpPr txBox="1"/>
          <p:nvPr/>
        </p:nvSpPr>
        <p:spPr>
          <a:xfrm flipH="1">
            <a:off x="6861514" y="3529405"/>
            <a:ext cx="307911" cy="87157"/>
          </a:xfrm>
          <a:prstGeom prst="rect">
            <a:avLst/>
          </a:prstGeom>
        </p:spPr>
        <p:txBody>
          <a:bodyPr vert="horz" wrap="square" lIns="0" tIns="8145" rIns="0" bIns="0" rtlCol="0">
            <a:spAutoFit/>
          </a:bodyPr>
          <a:lstStyle/>
          <a:p>
            <a:pPr marL="8145">
              <a:spcBef>
                <a:spcPts val="64"/>
              </a:spcBef>
            </a:pPr>
            <a:r>
              <a:rPr sz="513" spc="-73" dirty="0">
                <a:solidFill>
                  <a:srgbClr val="1D1D1B"/>
                </a:solidFill>
                <a:latin typeface="Tahoma"/>
                <a:cs typeface="Tahoma"/>
              </a:rPr>
              <a:t>90%</a:t>
            </a:r>
            <a:endParaRPr sz="513">
              <a:latin typeface="Tahoma"/>
              <a:cs typeface="Tahoma"/>
            </a:endParaRPr>
          </a:p>
        </p:txBody>
      </p:sp>
      <p:sp>
        <p:nvSpPr>
          <p:cNvPr id="28" name="object 28"/>
          <p:cNvSpPr txBox="1"/>
          <p:nvPr/>
        </p:nvSpPr>
        <p:spPr>
          <a:xfrm>
            <a:off x="7522472" y="3566038"/>
            <a:ext cx="153124" cy="87157"/>
          </a:xfrm>
          <a:prstGeom prst="rect">
            <a:avLst/>
          </a:prstGeom>
        </p:spPr>
        <p:txBody>
          <a:bodyPr vert="horz" wrap="square" lIns="0" tIns="8145" rIns="0" bIns="0" rtlCol="0">
            <a:spAutoFit/>
          </a:bodyPr>
          <a:lstStyle/>
          <a:p>
            <a:pPr marL="8145">
              <a:spcBef>
                <a:spcPts val="64"/>
              </a:spcBef>
            </a:pPr>
            <a:r>
              <a:rPr sz="513" spc="-67" dirty="0">
                <a:solidFill>
                  <a:srgbClr val="1D1D1B"/>
                </a:solidFill>
                <a:latin typeface="Tahoma"/>
                <a:cs typeface="Tahoma"/>
              </a:rPr>
              <a:t>100%</a:t>
            </a:r>
            <a:endParaRPr sz="513">
              <a:latin typeface="Tahoma"/>
              <a:cs typeface="Tahoma"/>
            </a:endParaRPr>
          </a:p>
        </p:txBody>
      </p:sp>
      <p:sp>
        <p:nvSpPr>
          <p:cNvPr id="29" name="object 29"/>
          <p:cNvSpPr txBox="1"/>
          <p:nvPr/>
        </p:nvSpPr>
        <p:spPr>
          <a:xfrm>
            <a:off x="1987834" y="3085088"/>
            <a:ext cx="4274494" cy="189998"/>
          </a:xfrm>
          <a:prstGeom prst="rect">
            <a:avLst/>
          </a:prstGeom>
          <a:solidFill>
            <a:srgbClr val="E2C6A3"/>
          </a:solidFill>
        </p:spPr>
        <p:txBody>
          <a:bodyPr vert="horz" wrap="square" lIns="0" tIns="41538" rIns="0" bIns="0" rtlCol="0">
            <a:spAutoFit/>
          </a:bodyPr>
          <a:lstStyle/>
          <a:p>
            <a:pPr marR="485820" algn="ctr">
              <a:spcBef>
                <a:spcPts val="326"/>
              </a:spcBef>
            </a:pPr>
            <a:r>
              <a:rPr lang="it-IT" sz="962" b="1" spc="10" dirty="0">
                <a:solidFill>
                  <a:srgbClr val="6A5E4A"/>
                </a:solidFill>
                <a:latin typeface="Arial"/>
                <a:cs typeface="Arial"/>
              </a:rPr>
              <a:t>4</a:t>
            </a:r>
            <a:endParaRPr sz="962" dirty="0">
              <a:latin typeface="Arial"/>
              <a:cs typeface="Arial"/>
            </a:endParaRPr>
          </a:p>
        </p:txBody>
      </p:sp>
      <p:sp>
        <p:nvSpPr>
          <p:cNvPr id="30" name="object 30"/>
          <p:cNvSpPr txBox="1"/>
          <p:nvPr/>
        </p:nvSpPr>
        <p:spPr>
          <a:xfrm>
            <a:off x="6262327" y="3085606"/>
            <a:ext cx="1286687" cy="189998"/>
          </a:xfrm>
          <a:prstGeom prst="rect">
            <a:avLst/>
          </a:prstGeom>
          <a:solidFill>
            <a:srgbClr val="BAA689"/>
          </a:solidFill>
        </p:spPr>
        <p:txBody>
          <a:bodyPr vert="horz" wrap="square" lIns="0" tIns="41538" rIns="0" bIns="0" rtlCol="0">
            <a:spAutoFit/>
          </a:bodyPr>
          <a:lstStyle/>
          <a:p>
            <a:pPr marL="148230">
              <a:spcBef>
                <a:spcPts val="326"/>
              </a:spcBef>
            </a:pPr>
            <a:r>
              <a:rPr lang="it-IT" sz="962" b="1" spc="10" dirty="0">
                <a:solidFill>
                  <a:srgbClr val="6A5E4A"/>
                </a:solidFill>
                <a:latin typeface="Arial"/>
                <a:cs typeface="Arial"/>
              </a:rPr>
              <a:t>2</a:t>
            </a:r>
            <a:endParaRPr sz="962" dirty="0">
              <a:latin typeface="Arial"/>
              <a:cs typeface="Arial"/>
            </a:endParaRPr>
          </a:p>
        </p:txBody>
      </p:sp>
      <p:sp>
        <p:nvSpPr>
          <p:cNvPr id="31" name="object 31"/>
          <p:cNvSpPr txBox="1"/>
          <p:nvPr/>
        </p:nvSpPr>
        <p:spPr>
          <a:xfrm>
            <a:off x="4514658" y="2926391"/>
            <a:ext cx="521273" cy="106841"/>
          </a:xfrm>
          <a:prstGeom prst="rect">
            <a:avLst/>
          </a:prstGeom>
        </p:spPr>
        <p:txBody>
          <a:bodyPr vert="horz" wrap="square" lIns="0" tIns="8145" rIns="0" bIns="0" rtlCol="0">
            <a:spAutoFit/>
          </a:bodyPr>
          <a:lstStyle/>
          <a:p>
            <a:pPr marL="8145">
              <a:spcBef>
                <a:spcPts val="64"/>
              </a:spcBef>
            </a:pPr>
            <a:r>
              <a:rPr sz="641" b="1" spc="6" dirty="0">
                <a:solidFill>
                  <a:srgbClr val="706F6F"/>
                </a:solidFill>
                <a:latin typeface="Arial"/>
                <a:cs typeface="Arial"/>
              </a:rPr>
              <a:t>DIPENDENTI</a:t>
            </a:r>
            <a:endParaRPr sz="641">
              <a:latin typeface="Arial"/>
              <a:cs typeface="Arial"/>
            </a:endParaRPr>
          </a:p>
        </p:txBody>
      </p:sp>
      <p:sp>
        <p:nvSpPr>
          <p:cNvPr id="32" name="object 32"/>
          <p:cNvSpPr txBox="1"/>
          <p:nvPr/>
        </p:nvSpPr>
        <p:spPr>
          <a:xfrm>
            <a:off x="6861514" y="2949252"/>
            <a:ext cx="719194" cy="106841"/>
          </a:xfrm>
          <a:prstGeom prst="rect">
            <a:avLst/>
          </a:prstGeom>
        </p:spPr>
        <p:txBody>
          <a:bodyPr vert="horz" wrap="square" lIns="0" tIns="8145" rIns="0" bIns="0" rtlCol="0">
            <a:spAutoFit/>
          </a:bodyPr>
          <a:lstStyle/>
          <a:p>
            <a:pPr marL="8145">
              <a:spcBef>
                <a:spcPts val="64"/>
              </a:spcBef>
            </a:pPr>
            <a:r>
              <a:rPr sz="641" b="1" spc="-10" dirty="0">
                <a:solidFill>
                  <a:srgbClr val="706F6F"/>
                </a:solidFill>
                <a:latin typeface="Arial"/>
                <a:cs typeface="Arial"/>
              </a:rPr>
              <a:t>COLLABORATORI</a:t>
            </a:r>
            <a:endParaRPr sz="641">
              <a:latin typeface="Arial"/>
              <a:cs typeface="Arial"/>
            </a:endParaRPr>
          </a:p>
        </p:txBody>
      </p:sp>
      <p:sp>
        <p:nvSpPr>
          <p:cNvPr id="33" name="object 33"/>
          <p:cNvSpPr txBox="1"/>
          <p:nvPr/>
        </p:nvSpPr>
        <p:spPr>
          <a:xfrm>
            <a:off x="4787835" y="3846285"/>
            <a:ext cx="2614511" cy="299330"/>
          </a:xfrm>
          <a:prstGeom prst="rect">
            <a:avLst/>
          </a:prstGeom>
        </p:spPr>
        <p:txBody>
          <a:bodyPr vert="horz" wrap="square" lIns="0" tIns="8145" rIns="0" bIns="0" rtlCol="0">
            <a:spAutoFit/>
          </a:bodyPr>
          <a:lstStyle/>
          <a:p>
            <a:pPr>
              <a:lnSpc>
                <a:spcPct val="100000"/>
              </a:lnSpc>
            </a:pPr>
            <a:endParaRPr sz="834" dirty="0">
              <a:latin typeface="Trebuchet MS"/>
              <a:cs typeface="Trebuchet MS"/>
            </a:endParaRPr>
          </a:p>
          <a:p>
            <a:pPr marL="8145" algn="just">
              <a:spcBef>
                <a:spcPts val="516"/>
              </a:spcBef>
            </a:pPr>
            <a:r>
              <a:rPr sz="641" b="1" spc="-10" dirty="0">
                <a:solidFill>
                  <a:srgbClr val="F18700"/>
                </a:solidFill>
                <a:latin typeface="Trebuchet MS"/>
                <a:cs typeface="Trebuchet MS"/>
              </a:rPr>
              <a:t>Gene</a:t>
            </a:r>
            <a:r>
              <a:rPr sz="641" b="1" spc="-16" dirty="0">
                <a:solidFill>
                  <a:srgbClr val="F18700"/>
                </a:solidFill>
                <a:latin typeface="Trebuchet MS"/>
                <a:cs typeface="Trebuchet MS"/>
              </a:rPr>
              <a:t>r</a:t>
            </a:r>
            <a:r>
              <a:rPr sz="641" b="1" spc="-10" dirty="0">
                <a:solidFill>
                  <a:srgbClr val="F18700"/>
                </a:solidFill>
                <a:latin typeface="Trebuchet MS"/>
                <a:cs typeface="Trebuchet MS"/>
              </a:rPr>
              <a:t>e</a:t>
            </a:r>
            <a:r>
              <a:rPr sz="641" b="1" spc="-55" dirty="0">
                <a:solidFill>
                  <a:srgbClr val="F18700"/>
                </a:solidFill>
                <a:latin typeface="Trebuchet MS"/>
                <a:cs typeface="Trebuchet MS"/>
              </a:rPr>
              <a:t> </a:t>
            </a:r>
            <a:r>
              <a:rPr sz="641" b="1" spc="-10" dirty="0">
                <a:solidFill>
                  <a:srgbClr val="F18700"/>
                </a:solidFill>
                <a:latin typeface="Trebuchet MS"/>
                <a:cs typeface="Trebuchet MS"/>
              </a:rPr>
              <a:t>e</a:t>
            </a:r>
            <a:r>
              <a:rPr sz="641" b="1" spc="-55" dirty="0">
                <a:solidFill>
                  <a:srgbClr val="F18700"/>
                </a:solidFill>
                <a:latin typeface="Trebuchet MS"/>
                <a:cs typeface="Trebuchet MS"/>
              </a:rPr>
              <a:t> </a:t>
            </a:r>
            <a:r>
              <a:rPr sz="641" b="1" spc="-3" dirty="0">
                <a:solidFill>
                  <a:srgbClr val="F18700"/>
                </a:solidFill>
                <a:latin typeface="Trebuchet MS"/>
                <a:cs typeface="Trebuchet MS"/>
              </a:rPr>
              <a:t>nazionalità</a:t>
            </a:r>
            <a:r>
              <a:rPr sz="641" b="1" spc="-55" dirty="0">
                <a:solidFill>
                  <a:srgbClr val="F18700"/>
                </a:solidFill>
                <a:latin typeface="Trebuchet MS"/>
                <a:cs typeface="Trebuchet MS"/>
              </a:rPr>
              <a:t> </a:t>
            </a:r>
            <a:r>
              <a:rPr sz="641" b="1" spc="3" dirty="0">
                <a:solidFill>
                  <a:srgbClr val="F18700"/>
                </a:solidFill>
                <a:latin typeface="Trebuchet MS"/>
                <a:cs typeface="Trebuchet MS"/>
              </a:rPr>
              <a:t>del</a:t>
            </a:r>
            <a:r>
              <a:rPr sz="641" b="1" spc="-55" dirty="0">
                <a:solidFill>
                  <a:srgbClr val="F18700"/>
                </a:solidFill>
                <a:latin typeface="Trebuchet MS"/>
                <a:cs typeface="Trebuchet MS"/>
              </a:rPr>
              <a:t> </a:t>
            </a:r>
            <a:r>
              <a:rPr sz="641" b="1" spc="-10" dirty="0">
                <a:solidFill>
                  <a:srgbClr val="F18700"/>
                </a:solidFill>
                <a:latin typeface="Trebuchet MS"/>
                <a:cs typeface="Trebuchet MS"/>
              </a:rPr>
              <a:t>pe</a:t>
            </a:r>
            <a:r>
              <a:rPr sz="641" b="1" spc="-16" dirty="0">
                <a:solidFill>
                  <a:srgbClr val="F18700"/>
                </a:solidFill>
                <a:latin typeface="Trebuchet MS"/>
                <a:cs typeface="Trebuchet MS"/>
              </a:rPr>
              <a:t>r</a:t>
            </a:r>
            <a:r>
              <a:rPr sz="641" b="1" spc="3" dirty="0">
                <a:solidFill>
                  <a:srgbClr val="F18700"/>
                </a:solidFill>
                <a:latin typeface="Trebuchet MS"/>
                <a:cs typeface="Trebuchet MS"/>
              </a:rPr>
              <a:t>sonale</a:t>
            </a:r>
            <a:endParaRPr sz="641" dirty="0">
              <a:latin typeface="Trebuchet MS"/>
              <a:cs typeface="Trebuchet MS"/>
            </a:endParaRPr>
          </a:p>
        </p:txBody>
      </p:sp>
      <p:grpSp>
        <p:nvGrpSpPr>
          <p:cNvPr id="34" name="object 34"/>
          <p:cNvGrpSpPr/>
          <p:nvPr/>
        </p:nvGrpSpPr>
        <p:grpSpPr>
          <a:xfrm>
            <a:off x="4981051" y="4799286"/>
            <a:ext cx="130726" cy="266745"/>
            <a:chOff x="2039755" y="7483330"/>
            <a:chExt cx="203835" cy="415925"/>
          </a:xfrm>
        </p:grpSpPr>
        <p:sp>
          <p:nvSpPr>
            <p:cNvPr id="35" name="object 35"/>
            <p:cNvSpPr/>
            <p:nvPr/>
          </p:nvSpPr>
          <p:spPr>
            <a:xfrm>
              <a:off x="2039755" y="7579770"/>
              <a:ext cx="203835" cy="319405"/>
            </a:xfrm>
            <a:custGeom>
              <a:avLst/>
              <a:gdLst/>
              <a:ahLst/>
              <a:cxnLst/>
              <a:rect l="l" t="t" r="r" b="b"/>
              <a:pathLst>
                <a:path w="203835" h="319404">
                  <a:moveTo>
                    <a:pt x="114794" y="0"/>
                  </a:moveTo>
                  <a:lnTo>
                    <a:pt x="62114" y="2438"/>
                  </a:lnTo>
                  <a:lnTo>
                    <a:pt x="31165" y="31722"/>
                  </a:lnTo>
                  <a:lnTo>
                    <a:pt x="0" y="117307"/>
                  </a:lnTo>
                  <a:lnTo>
                    <a:pt x="50" y="121434"/>
                  </a:lnTo>
                  <a:lnTo>
                    <a:pt x="2539" y="132331"/>
                  </a:lnTo>
                  <a:lnTo>
                    <a:pt x="9207" y="137309"/>
                  </a:lnTo>
                  <a:lnTo>
                    <a:pt x="24993" y="137919"/>
                  </a:lnTo>
                  <a:lnTo>
                    <a:pt x="31419" y="134007"/>
                  </a:lnTo>
                  <a:lnTo>
                    <a:pt x="53200" y="75181"/>
                  </a:lnTo>
                  <a:lnTo>
                    <a:pt x="53962" y="75371"/>
                  </a:lnTo>
                  <a:lnTo>
                    <a:pt x="54000" y="297660"/>
                  </a:lnTo>
                  <a:lnTo>
                    <a:pt x="72834" y="318780"/>
                  </a:lnTo>
                  <a:lnTo>
                    <a:pt x="80753" y="318124"/>
                  </a:lnTo>
                  <a:lnTo>
                    <a:pt x="87485" y="314847"/>
                  </a:lnTo>
                  <a:lnTo>
                    <a:pt x="92524" y="309302"/>
                  </a:lnTo>
                  <a:lnTo>
                    <a:pt x="95364" y="301838"/>
                  </a:lnTo>
                  <a:lnTo>
                    <a:pt x="95859" y="299209"/>
                  </a:lnTo>
                  <a:lnTo>
                    <a:pt x="95719" y="296453"/>
                  </a:lnTo>
                  <a:lnTo>
                    <a:pt x="95630" y="165986"/>
                  </a:lnTo>
                  <a:lnTo>
                    <a:pt x="96227" y="161389"/>
                  </a:lnTo>
                  <a:lnTo>
                    <a:pt x="98234" y="159484"/>
                  </a:lnTo>
                  <a:lnTo>
                    <a:pt x="105308" y="159509"/>
                  </a:lnTo>
                  <a:lnTo>
                    <a:pt x="107276" y="161477"/>
                  </a:lnTo>
                  <a:lnTo>
                    <a:pt x="107848" y="166342"/>
                  </a:lnTo>
                  <a:lnTo>
                    <a:pt x="107772" y="305635"/>
                  </a:lnTo>
                  <a:lnTo>
                    <a:pt x="111404" y="312607"/>
                  </a:lnTo>
                  <a:lnTo>
                    <a:pt x="119303" y="316735"/>
                  </a:lnTo>
                  <a:lnTo>
                    <a:pt x="129987" y="319111"/>
                  </a:lnTo>
                  <a:lnTo>
                    <a:pt x="139698" y="315906"/>
                  </a:lnTo>
                  <a:lnTo>
                    <a:pt x="146759" y="308220"/>
                  </a:lnTo>
                  <a:lnTo>
                    <a:pt x="149491" y="297152"/>
                  </a:lnTo>
                  <a:lnTo>
                    <a:pt x="149504" y="75371"/>
                  </a:lnTo>
                  <a:lnTo>
                    <a:pt x="150177" y="75206"/>
                  </a:lnTo>
                  <a:lnTo>
                    <a:pt x="169240" y="126400"/>
                  </a:lnTo>
                  <a:lnTo>
                    <a:pt x="173122" y="132530"/>
                  </a:lnTo>
                  <a:lnTo>
                    <a:pt x="178733" y="136416"/>
                  </a:lnTo>
                  <a:lnTo>
                    <a:pt x="185392" y="137846"/>
                  </a:lnTo>
                  <a:lnTo>
                    <a:pt x="192417" y="136611"/>
                  </a:lnTo>
                  <a:lnTo>
                    <a:pt x="198101" y="133012"/>
                  </a:lnTo>
                  <a:lnTo>
                    <a:pt x="201947" y="127584"/>
                  </a:lnTo>
                  <a:lnTo>
                    <a:pt x="203553" y="121037"/>
                  </a:lnTo>
                  <a:lnTo>
                    <a:pt x="202514" y="114081"/>
                  </a:lnTo>
                  <a:lnTo>
                    <a:pt x="179639" y="51100"/>
                  </a:lnTo>
                  <a:lnTo>
                    <a:pt x="154378" y="8303"/>
                  </a:lnTo>
                  <a:lnTo>
                    <a:pt x="127380" y="251"/>
                  </a:lnTo>
                  <a:lnTo>
                    <a:pt x="114794" y="0"/>
                  </a:lnTo>
                  <a:close/>
                </a:path>
              </a:pathLst>
            </a:custGeom>
            <a:solidFill>
              <a:srgbClr val="F18700"/>
            </a:solidFill>
          </p:spPr>
          <p:txBody>
            <a:bodyPr wrap="square" lIns="0" tIns="0" rIns="0" bIns="0" rtlCol="0"/>
            <a:lstStyle/>
            <a:p>
              <a:endParaRPr sz="1154"/>
            </a:p>
          </p:txBody>
        </p:sp>
        <p:pic>
          <p:nvPicPr>
            <p:cNvPr id="36" name="object 36"/>
            <p:cNvPicPr/>
            <p:nvPr/>
          </p:nvPicPr>
          <p:blipFill>
            <a:blip r:embed="rId4" cstate="print"/>
            <a:stretch>
              <a:fillRect/>
            </a:stretch>
          </p:blipFill>
          <p:spPr>
            <a:xfrm>
              <a:off x="2098715" y="7483330"/>
              <a:ext cx="85559" cy="86448"/>
            </a:xfrm>
            <a:prstGeom prst="rect">
              <a:avLst/>
            </a:prstGeom>
          </p:spPr>
        </p:pic>
      </p:grpSp>
      <p:grpSp>
        <p:nvGrpSpPr>
          <p:cNvPr id="37" name="object 37"/>
          <p:cNvGrpSpPr/>
          <p:nvPr/>
        </p:nvGrpSpPr>
        <p:grpSpPr>
          <a:xfrm>
            <a:off x="4966606" y="5157850"/>
            <a:ext cx="130726" cy="266745"/>
            <a:chOff x="2017232" y="8042425"/>
            <a:chExt cx="203835" cy="415925"/>
          </a:xfrm>
        </p:grpSpPr>
        <p:sp>
          <p:nvSpPr>
            <p:cNvPr id="38" name="object 38"/>
            <p:cNvSpPr/>
            <p:nvPr/>
          </p:nvSpPr>
          <p:spPr>
            <a:xfrm>
              <a:off x="2017232" y="8138815"/>
              <a:ext cx="203835" cy="319405"/>
            </a:xfrm>
            <a:custGeom>
              <a:avLst/>
              <a:gdLst/>
              <a:ahLst/>
              <a:cxnLst/>
              <a:rect l="l" t="t" r="r" b="b"/>
              <a:pathLst>
                <a:path w="203835" h="319404">
                  <a:moveTo>
                    <a:pt x="102203" y="0"/>
                  </a:moveTo>
                  <a:lnTo>
                    <a:pt x="58961" y="8753"/>
                  </a:lnTo>
                  <a:lnTo>
                    <a:pt x="31838" y="52284"/>
                  </a:lnTo>
                  <a:lnTo>
                    <a:pt x="10066" y="93460"/>
                  </a:lnTo>
                  <a:lnTo>
                    <a:pt x="1168" y="114093"/>
                  </a:lnTo>
                  <a:lnTo>
                    <a:pt x="0" y="117357"/>
                  </a:lnTo>
                  <a:lnTo>
                    <a:pt x="50" y="121472"/>
                  </a:lnTo>
                  <a:lnTo>
                    <a:pt x="2539" y="132381"/>
                  </a:lnTo>
                  <a:lnTo>
                    <a:pt x="9207" y="137360"/>
                  </a:lnTo>
                  <a:lnTo>
                    <a:pt x="24993" y="137956"/>
                  </a:lnTo>
                  <a:lnTo>
                    <a:pt x="31419" y="134058"/>
                  </a:lnTo>
                  <a:lnTo>
                    <a:pt x="34302" y="126425"/>
                  </a:lnTo>
                  <a:lnTo>
                    <a:pt x="39308" y="114842"/>
                  </a:lnTo>
                  <a:lnTo>
                    <a:pt x="52912" y="86055"/>
                  </a:lnTo>
                  <a:lnTo>
                    <a:pt x="57861" y="74444"/>
                  </a:lnTo>
                  <a:lnTo>
                    <a:pt x="63093" y="60385"/>
                  </a:lnTo>
                  <a:lnTo>
                    <a:pt x="63487" y="60486"/>
                  </a:lnTo>
                  <a:lnTo>
                    <a:pt x="21729" y="205736"/>
                  </a:lnTo>
                  <a:lnTo>
                    <a:pt x="23640" y="215141"/>
                  </a:lnTo>
                  <a:lnTo>
                    <a:pt x="28843" y="222842"/>
                  </a:lnTo>
                  <a:lnTo>
                    <a:pt x="36544" y="228044"/>
                  </a:lnTo>
                  <a:lnTo>
                    <a:pt x="45948" y="229955"/>
                  </a:lnTo>
                  <a:lnTo>
                    <a:pt x="53962" y="229955"/>
                  </a:lnTo>
                  <a:lnTo>
                    <a:pt x="54000" y="297697"/>
                  </a:lnTo>
                  <a:lnTo>
                    <a:pt x="55451" y="305610"/>
                  </a:lnTo>
                  <a:lnTo>
                    <a:pt x="59412" y="312110"/>
                  </a:lnTo>
                  <a:lnTo>
                    <a:pt x="65375" y="316683"/>
                  </a:lnTo>
                  <a:lnTo>
                    <a:pt x="72834" y="318817"/>
                  </a:lnTo>
                  <a:lnTo>
                    <a:pt x="80753" y="318167"/>
                  </a:lnTo>
                  <a:lnTo>
                    <a:pt x="87485" y="314890"/>
                  </a:lnTo>
                  <a:lnTo>
                    <a:pt x="92524" y="309341"/>
                  </a:lnTo>
                  <a:lnTo>
                    <a:pt x="95364" y="301875"/>
                  </a:lnTo>
                  <a:lnTo>
                    <a:pt x="95859" y="299259"/>
                  </a:lnTo>
                  <a:lnTo>
                    <a:pt x="95719" y="229955"/>
                  </a:lnTo>
                  <a:lnTo>
                    <a:pt x="107746" y="229955"/>
                  </a:lnTo>
                  <a:lnTo>
                    <a:pt x="107772" y="305685"/>
                  </a:lnTo>
                  <a:lnTo>
                    <a:pt x="111404" y="312658"/>
                  </a:lnTo>
                  <a:lnTo>
                    <a:pt x="119303" y="316785"/>
                  </a:lnTo>
                  <a:lnTo>
                    <a:pt x="129987" y="319162"/>
                  </a:lnTo>
                  <a:lnTo>
                    <a:pt x="139698" y="315956"/>
                  </a:lnTo>
                  <a:lnTo>
                    <a:pt x="146759" y="308270"/>
                  </a:lnTo>
                  <a:lnTo>
                    <a:pt x="149491" y="297202"/>
                  </a:lnTo>
                  <a:lnTo>
                    <a:pt x="149343" y="280938"/>
                  </a:lnTo>
                  <a:lnTo>
                    <a:pt x="148255" y="247240"/>
                  </a:lnTo>
                  <a:lnTo>
                    <a:pt x="147421" y="229955"/>
                  </a:lnTo>
                  <a:lnTo>
                    <a:pt x="157899" y="229955"/>
                  </a:lnTo>
                  <a:lnTo>
                    <a:pt x="167296" y="228044"/>
                  </a:lnTo>
                  <a:lnTo>
                    <a:pt x="174993" y="222842"/>
                  </a:lnTo>
                  <a:lnTo>
                    <a:pt x="180194" y="215141"/>
                  </a:lnTo>
                  <a:lnTo>
                    <a:pt x="182105" y="205736"/>
                  </a:lnTo>
                  <a:lnTo>
                    <a:pt x="139611" y="61998"/>
                  </a:lnTo>
                  <a:lnTo>
                    <a:pt x="139611" y="60575"/>
                  </a:lnTo>
                  <a:lnTo>
                    <a:pt x="140284" y="60410"/>
                  </a:lnTo>
                  <a:lnTo>
                    <a:pt x="148032" y="79230"/>
                  </a:lnTo>
                  <a:lnTo>
                    <a:pt x="163310" y="112602"/>
                  </a:lnTo>
                  <a:lnTo>
                    <a:pt x="169240" y="126450"/>
                  </a:lnTo>
                  <a:lnTo>
                    <a:pt x="173122" y="132575"/>
                  </a:lnTo>
                  <a:lnTo>
                    <a:pt x="178733" y="136461"/>
                  </a:lnTo>
                  <a:lnTo>
                    <a:pt x="185392" y="137895"/>
                  </a:lnTo>
                  <a:lnTo>
                    <a:pt x="192417" y="136661"/>
                  </a:lnTo>
                  <a:lnTo>
                    <a:pt x="198106" y="133060"/>
                  </a:lnTo>
                  <a:lnTo>
                    <a:pt x="201952" y="127630"/>
                  </a:lnTo>
                  <a:lnTo>
                    <a:pt x="203554" y="121082"/>
                  </a:lnTo>
                  <a:lnTo>
                    <a:pt x="202514" y="114131"/>
                  </a:lnTo>
                  <a:lnTo>
                    <a:pt x="193426" y="93103"/>
                  </a:lnTo>
                  <a:lnTo>
                    <a:pt x="171292" y="51143"/>
                  </a:lnTo>
                  <a:lnTo>
                    <a:pt x="161632" y="30337"/>
                  </a:lnTo>
                  <a:lnTo>
                    <a:pt x="154401" y="17627"/>
                  </a:lnTo>
                  <a:lnTo>
                    <a:pt x="144479" y="8351"/>
                  </a:lnTo>
                  <a:lnTo>
                    <a:pt x="132098" y="2560"/>
                  </a:lnTo>
                  <a:lnTo>
                    <a:pt x="117487" y="301"/>
                  </a:lnTo>
                  <a:lnTo>
                    <a:pt x="102203" y="0"/>
                  </a:lnTo>
                  <a:close/>
                </a:path>
              </a:pathLst>
            </a:custGeom>
            <a:solidFill>
              <a:srgbClr val="F18700"/>
            </a:solidFill>
          </p:spPr>
          <p:txBody>
            <a:bodyPr wrap="square" lIns="0" tIns="0" rIns="0" bIns="0" rtlCol="0"/>
            <a:lstStyle/>
            <a:p>
              <a:endParaRPr sz="1154"/>
            </a:p>
          </p:txBody>
        </p:sp>
        <p:pic>
          <p:nvPicPr>
            <p:cNvPr id="39" name="object 39"/>
            <p:cNvPicPr/>
            <p:nvPr/>
          </p:nvPicPr>
          <p:blipFill>
            <a:blip r:embed="rId5" cstate="print"/>
            <a:stretch>
              <a:fillRect/>
            </a:stretch>
          </p:blipFill>
          <p:spPr>
            <a:xfrm>
              <a:off x="2076193" y="8042425"/>
              <a:ext cx="85559" cy="86448"/>
            </a:xfrm>
            <a:prstGeom prst="rect">
              <a:avLst/>
            </a:prstGeom>
          </p:spPr>
        </p:pic>
      </p:grpSp>
      <p:sp>
        <p:nvSpPr>
          <p:cNvPr id="40" name="object 40"/>
          <p:cNvSpPr/>
          <p:nvPr/>
        </p:nvSpPr>
        <p:spPr>
          <a:xfrm>
            <a:off x="5168981" y="4851741"/>
            <a:ext cx="204844" cy="178173"/>
          </a:xfrm>
          <a:custGeom>
            <a:avLst/>
            <a:gdLst/>
            <a:ahLst/>
            <a:cxnLst/>
            <a:rect l="l" t="t" r="r" b="b"/>
            <a:pathLst>
              <a:path w="966470" h="252095">
                <a:moveTo>
                  <a:pt x="965936" y="0"/>
                </a:moveTo>
                <a:lnTo>
                  <a:pt x="0" y="0"/>
                </a:lnTo>
                <a:lnTo>
                  <a:pt x="0" y="251993"/>
                </a:lnTo>
                <a:lnTo>
                  <a:pt x="965936" y="251993"/>
                </a:lnTo>
                <a:lnTo>
                  <a:pt x="965936" y="0"/>
                </a:lnTo>
                <a:close/>
              </a:path>
            </a:pathLst>
          </a:custGeom>
          <a:solidFill>
            <a:srgbClr val="F9BA73"/>
          </a:solidFill>
        </p:spPr>
        <p:txBody>
          <a:bodyPr wrap="square" lIns="0" tIns="0" rIns="0" bIns="0" rtlCol="0"/>
          <a:lstStyle/>
          <a:p>
            <a:endParaRPr sz="1154"/>
          </a:p>
        </p:txBody>
      </p:sp>
      <p:sp>
        <p:nvSpPr>
          <p:cNvPr id="41" name="object 41"/>
          <p:cNvSpPr/>
          <p:nvPr/>
        </p:nvSpPr>
        <p:spPr>
          <a:xfrm>
            <a:off x="5168981" y="5210304"/>
            <a:ext cx="647306" cy="178169"/>
          </a:xfrm>
          <a:custGeom>
            <a:avLst/>
            <a:gdLst/>
            <a:ahLst/>
            <a:cxnLst/>
            <a:rect l="l" t="t" r="r" b="b"/>
            <a:pathLst>
              <a:path w="319405" h="252095">
                <a:moveTo>
                  <a:pt x="318935" y="0"/>
                </a:moveTo>
                <a:lnTo>
                  <a:pt x="0" y="0"/>
                </a:lnTo>
                <a:lnTo>
                  <a:pt x="0" y="251993"/>
                </a:lnTo>
                <a:lnTo>
                  <a:pt x="318935" y="251993"/>
                </a:lnTo>
                <a:lnTo>
                  <a:pt x="318935" y="0"/>
                </a:lnTo>
                <a:close/>
              </a:path>
            </a:pathLst>
          </a:custGeom>
          <a:solidFill>
            <a:srgbClr val="F9BA73"/>
          </a:solidFill>
        </p:spPr>
        <p:txBody>
          <a:bodyPr wrap="square" lIns="0" tIns="0" rIns="0" bIns="0" rtlCol="0"/>
          <a:lstStyle/>
          <a:p>
            <a:endParaRPr sz="1154"/>
          </a:p>
        </p:txBody>
      </p:sp>
      <p:sp>
        <p:nvSpPr>
          <p:cNvPr id="42" name="object 42"/>
          <p:cNvSpPr txBox="1"/>
          <p:nvPr/>
        </p:nvSpPr>
        <p:spPr>
          <a:xfrm>
            <a:off x="4530572" y="4767063"/>
            <a:ext cx="406430" cy="295400"/>
          </a:xfrm>
          <a:prstGeom prst="rect">
            <a:avLst/>
          </a:prstGeom>
        </p:spPr>
        <p:txBody>
          <a:bodyPr vert="horz" wrap="square" lIns="0" tIns="42353" rIns="0" bIns="0" rtlCol="0">
            <a:spAutoFit/>
          </a:bodyPr>
          <a:lstStyle/>
          <a:p>
            <a:pPr marL="183659">
              <a:spcBef>
                <a:spcPts val="333"/>
              </a:spcBef>
            </a:pPr>
            <a:r>
              <a:rPr lang="it-IT" sz="834" b="1" spc="-10" dirty="0">
                <a:solidFill>
                  <a:srgbClr val="706F6F"/>
                </a:solidFill>
                <a:latin typeface="Arial"/>
                <a:cs typeface="Arial"/>
              </a:rPr>
              <a:t>25%</a:t>
            </a:r>
            <a:endParaRPr sz="834" dirty="0">
              <a:latin typeface="Arial"/>
              <a:cs typeface="Arial"/>
            </a:endParaRPr>
          </a:p>
          <a:p>
            <a:pPr marL="8145">
              <a:spcBef>
                <a:spcPts val="205"/>
              </a:spcBef>
            </a:pPr>
            <a:r>
              <a:rPr sz="641" b="1" spc="51" dirty="0">
                <a:solidFill>
                  <a:srgbClr val="706F6F"/>
                </a:solidFill>
                <a:latin typeface="Arial"/>
                <a:cs typeface="Arial"/>
              </a:rPr>
              <a:t>M</a:t>
            </a:r>
            <a:r>
              <a:rPr sz="641" b="1" spc="16" dirty="0">
                <a:solidFill>
                  <a:srgbClr val="706F6F"/>
                </a:solidFill>
                <a:latin typeface="Arial"/>
                <a:cs typeface="Arial"/>
              </a:rPr>
              <a:t>A</a:t>
            </a:r>
            <a:r>
              <a:rPr sz="641" b="1" spc="-51" dirty="0">
                <a:solidFill>
                  <a:srgbClr val="706F6F"/>
                </a:solidFill>
                <a:latin typeface="Arial"/>
                <a:cs typeface="Arial"/>
              </a:rPr>
              <a:t>S</a:t>
            </a:r>
            <a:r>
              <a:rPr sz="641" b="1" spc="-42" dirty="0">
                <a:solidFill>
                  <a:srgbClr val="706F6F"/>
                </a:solidFill>
                <a:latin typeface="Arial"/>
                <a:cs typeface="Arial"/>
              </a:rPr>
              <a:t>C</a:t>
            </a:r>
            <a:r>
              <a:rPr sz="641" b="1" spc="13" dirty="0">
                <a:solidFill>
                  <a:srgbClr val="706F6F"/>
                </a:solidFill>
                <a:latin typeface="Arial"/>
                <a:cs typeface="Arial"/>
              </a:rPr>
              <a:t>H</a:t>
            </a:r>
            <a:r>
              <a:rPr sz="641" b="1" spc="29" dirty="0">
                <a:solidFill>
                  <a:srgbClr val="706F6F"/>
                </a:solidFill>
                <a:latin typeface="Arial"/>
                <a:cs typeface="Arial"/>
              </a:rPr>
              <a:t>I</a:t>
            </a:r>
            <a:r>
              <a:rPr sz="641" b="1" spc="6" dirty="0">
                <a:solidFill>
                  <a:srgbClr val="706F6F"/>
                </a:solidFill>
                <a:latin typeface="Arial"/>
                <a:cs typeface="Arial"/>
              </a:rPr>
              <a:t>O</a:t>
            </a:r>
            <a:endParaRPr sz="641" dirty="0">
              <a:latin typeface="Arial"/>
              <a:cs typeface="Arial"/>
            </a:endParaRPr>
          </a:p>
        </p:txBody>
      </p:sp>
      <p:sp>
        <p:nvSpPr>
          <p:cNvPr id="43" name="object 43"/>
          <p:cNvSpPr txBox="1"/>
          <p:nvPr/>
        </p:nvSpPr>
        <p:spPr>
          <a:xfrm>
            <a:off x="4525286" y="5137665"/>
            <a:ext cx="411724" cy="295400"/>
          </a:xfrm>
          <a:prstGeom prst="rect">
            <a:avLst/>
          </a:prstGeom>
        </p:spPr>
        <p:txBody>
          <a:bodyPr vert="horz" wrap="square" lIns="0" tIns="42353" rIns="0" bIns="0" rtlCol="0">
            <a:spAutoFit/>
          </a:bodyPr>
          <a:lstStyle/>
          <a:p>
            <a:pPr marL="186509">
              <a:spcBef>
                <a:spcPts val="333"/>
              </a:spcBef>
            </a:pPr>
            <a:r>
              <a:rPr sz="834" b="1" spc="13" dirty="0">
                <a:solidFill>
                  <a:srgbClr val="706F6F"/>
                </a:solidFill>
                <a:latin typeface="Arial"/>
                <a:cs typeface="Arial"/>
              </a:rPr>
              <a:t>2</a:t>
            </a:r>
            <a:r>
              <a:rPr sz="834" b="1" spc="6" dirty="0">
                <a:solidFill>
                  <a:srgbClr val="706F6F"/>
                </a:solidFill>
                <a:latin typeface="Arial"/>
                <a:cs typeface="Arial"/>
              </a:rPr>
              <a:t>5%</a:t>
            </a:r>
            <a:endParaRPr sz="834">
              <a:latin typeface="Arial"/>
              <a:cs typeface="Arial"/>
            </a:endParaRPr>
          </a:p>
          <a:p>
            <a:pPr marL="8145">
              <a:spcBef>
                <a:spcPts val="205"/>
              </a:spcBef>
            </a:pPr>
            <a:r>
              <a:rPr sz="641" b="1" spc="13" dirty="0">
                <a:solidFill>
                  <a:srgbClr val="706F6F"/>
                </a:solidFill>
                <a:latin typeface="Arial"/>
                <a:cs typeface="Arial"/>
              </a:rPr>
              <a:t>FEMMINA</a:t>
            </a:r>
            <a:endParaRPr sz="641">
              <a:latin typeface="Arial"/>
              <a:cs typeface="Arial"/>
            </a:endParaRPr>
          </a:p>
        </p:txBody>
      </p:sp>
      <p:grpSp>
        <p:nvGrpSpPr>
          <p:cNvPr id="44" name="object 44"/>
          <p:cNvGrpSpPr/>
          <p:nvPr/>
        </p:nvGrpSpPr>
        <p:grpSpPr>
          <a:xfrm>
            <a:off x="6454553" y="4799283"/>
            <a:ext cx="625528" cy="625121"/>
            <a:chOff x="4337328" y="7483327"/>
            <a:chExt cx="975360" cy="974725"/>
          </a:xfrm>
        </p:grpSpPr>
        <p:sp>
          <p:nvSpPr>
            <p:cNvPr id="45" name="object 45"/>
            <p:cNvSpPr/>
            <p:nvPr/>
          </p:nvSpPr>
          <p:spPr>
            <a:xfrm>
              <a:off x="4844016" y="7483481"/>
              <a:ext cx="468630" cy="652145"/>
            </a:xfrm>
            <a:custGeom>
              <a:avLst/>
              <a:gdLst/>
              <a:ahLst/>
              <a:cxnLst/>
              <a:rect l="l" t="t" r="r" b="b"/>
              <a:pathLst>
                <a:path w="468629" h="652145">
                  <a:moveTo>
                    <a:pt x="0" y="0"/>
                  </a:moveTo>
                  <a:lnTo>
                    <a:pt x="0" y="265963"/>
                  </a:lnTo>
                  <a:lnTo>
                    <a:pt x="46999" y="275026"/>
                  </a:lnTo>
                  <a:lnTo>
                    <a:pt x="89887" y="293458"/>
                  </a:lnTo>
                  <a:lnTo>
                    <a:pt x="127528" y="320125"/>
                  </a:lnTo>
                  <a:lnTo>
                    <a:pt x="158784" y="353893"/>
                  </a:lnTo>
                  <a:lnTo>
                    <a:pt x="182518" y="393628"/>
                  </a:lnTo>
                  <a:lnTo>
                    <a:pt x="197592" y="438195"/>
                  </a:lnTo>
                  <a:lnTo>
                    <a:pt x="202869" y="486460"/>
                  </a:lnTo>
                  <a:lnTo>
                    <a:pt x="202186" y="503911"/>
                  </a:lnTo>
                  <a:lnTo>
                    <a:pt x="200174" y="520990"/>
                  </a:lnTo>
                  <a:lnTo>
                    <a:pt x="196890" y="537647"/>
                  </a:lnTo>
                  <a:lnTo>
                    <a:pt x="192392" y="553834"/>
                  </a:lnTo>
                  <a:lnTo>
                    <a:pt x="439534" y="651535"/>
                  </a:lnTo>
                  <a:lnTo>
                    <a:pt x="451852" y="612144"/>
                  </a:lnTo>
                  <a:lnTo>
                    <a:pt x="460848" y="571398"/>
                  </a:lnTo>
                  <a:lnTo>
                    <a:pt x="466362" y="529452"/>
                  </a:lnTo>
                  <a:lnTo>
                    <a:pt x="468236" y="486460"/>
                  </a:lnTo>
                  <a:lnTo>
                    <a:pt x="465836" y="437807"/>
                  </a:lnTo>
                  <a:lnTo>
                    <a:pt x="458789" y="390523"/>
                  </a:lnTo>
                  <a:lnTo>
                    <a:pt x="447324" y="344835"/>
                  </a:lnTo>
                  <a:lnTo>
                    <a:pt x="431668" y="300971"/>
                  </a:lnTo>
                  <a:lnTo>
                    <a:pt x="412049" y="259160"/>
                  </a:lnTo>
                  <a:lnTo>
                    <a:pt x="388696" y="219631"/>
                  </a:lnTo>
                  <a:lnTo>
                    <a:pt x="361838" y="182610"/>
                  </a:lnTo>
                  <a:lnTo>
                    <a:pt x="331701" y="148328"/>
                  </a:lnTo>
                  <a:lnTo>
                    <a:pt x="298515" y="117010"/>
                  </a:lnTo>
                  <a:lnTo>
                    <a:pt x="262508" y="88887"/>
                  </a:lnTo>
                  <a:lnTo>
                    <a:pt x="223908" y="64186"/>
                  </a:lnTo>
                  <a:lnTo>
                    <a:pt x="182943" y="43135"/>
                  </a:lnTo>
                  <a:lnTo>
                    <a:pt x="139841" y="25963"/>
                  </a:lnTo>
                  <a:lnTo>
                    <a:pt x="94831" y="12897"/>
                  </a:lnTo>
                  <a:lnTo>
                    <a:pt x="48141" y="4167"/>
                  </a:lnTo>
                  <a:lnTo>
                    <a:pt x="0" y="0"/>
                  </a:lnTo>
                  <a:close/>
                </a:path>
              </a:pathLst>
            </a:custGeom>
            <a:solidFill>
              <a:srgbClr val="8A9A5F"/>
            </a:solidFill>
          </p:spPr>
          <p:txBody>
            <a:bodyPr wrap="square" lIns="0" tIns="0" rIns="0" bIns="0" rtlCol="0"/>
            <a:lstStyle/>
            <a:p>
              <a:endParaRPr sz="1154"/>
            </a:p>
          </p:txBody>
        </p:sp>
        <p:sp>
          <p:nvSpPr>
            <p:cNvPr id="46" name="object 46"/>
            <p:cNvSpPr/>
            <p:nvPr/>
          </p:nvSpPr>
          <p:spPr>
            <a:xfrm>
              <a:off x="4337328" y="7483327"/>
              <a:ext cx="934085" cy="974725"/>
            </a:xfrm>
            <a:custGeom>
              <a:avLst/>
              <a:gdLst/>
              <a:ahLst/>
              <a:cxnLst/>
              <a:rect l="l" t="t" r="r" b="b"/>
              <a:pathLst>
                <a:path w="934085" h="974725">
                  <a:moveTo>
                    <a:pt x="472846" y="0"/>
                  </a:moveTo>
                  <a:lnTo>
                    <a:pt x="424286" y="3827"/>
                  </a:lnTo>
                  <a:lnTo>
                    <a:pt x="377178" y="12286"/>
                  </a:lnTo>
                  <a:lnTo>
                    <a:pt x="331753" y="25147"/>
                  </a:lnTo>
                  <a:lnTo>
                    <a:pt x="288244" y="42176"/>
                  </a:lnTo>
                  <a:lnTo>
                    <a:pt x="246883" y="63141"/>
                  </a:lnTo>
                  <a:lnTo>
                    <a:pt x="207902" y="87811"/>
                  </a:lnTo>
                  <a:lnTo>
                    <a:pt x="171532" y="115954"/>
                  </a:lnTo>
                  <a:lnTo>
                    <a:pt x="138006" y="147337"/>
                  </a:lnTo>
                  <a:lnTo>
                    <a:pt x="107555" y="181729"/>
                  </a:lnTo>
                  <a:lnTo>
                    <a:pt x="80412" y="218897"/>
                  </a:lnTo>
                  <a:lnTo>
                    <a:pt x="56808" y="258610"/>
                  </a:lnTo>
                  <a:lnTo>
                    <a:pt x="36975" y="300635"/>
                  </a:lnTo>
                  <a:lnTo>
                    <a:pt x="21146" y="344741"/>
                  </a:lnTo>
                  <a:lnTo>
                    <a:pt x="9553" y="390696"/>
                  </a:lnTo>
                  <a:lnTo>
                    <a:pt x="2426" y="438267"/>
                  </a:lnTo>
                  <a:lnTo>
                    <a:pt x="0" y="487222"/>
                  </a:lnTo>
                  <a:lnTo>
                    <a:pt x="2230" y="534168"/>
                  </a:lnTo>
                  <a:lnTo>
                    <a:pt x="8786" y="579850"/>
                  </a:lnTo>
                  <a:lnTo>
                    <a:pt x="19462" y="624066"/>
                  </a:lnTo>
                  <a:lnTo>
                    <a:pt x="34056" y="666610"/>
                  </a:lnTo>
                  <a:lnTo>
                    <a:pt x="52362" y="707280"/>
                  </a:lnTo>
                  <a:lnTo>
                    <a:pt x="74176" y="745869"/>
                  </a:lnTo>
                  <a:lnTo>
                    <a:pt x="99294" y="782174"/>
                  </a:lnTo>
                  <a:lnTo>
                    <a:pt x="127513" y="815992"/>
                  </a:lnTo>
                  <a:lnTo>
                    <a:pt x="158627" y="847117"/>
                  </a:lnTo>
                  <a:lnTo>
                    <a:pt x="192433" y="875345"/>
                  </a:lnTo>
                  <a:lnTo>
                    <a:pt x="228726" y="900472"/>
                  </a:lnTo>
                  <a:lnTo>
                    <a:pt x="267302" y="922293"/>
                  </a:lnTo>
                  <a:lnTo>
                    <a:pt x="307958" y="940606"/>
                  </a:lnTo>
                  <a:lnTo>
                    <a:pt x="350488" y="955204"/>
                  </a:lnTo>
                  <a:lnTo>
                    <a:pt x="394689" y="965884"/>
                  </a:lnTo>
                  <a:lnTo>
                    <a:pt x="440356" y="972442"/>
                  </a:lnTo>
                  <a:lnTo>
                    <a:pt x="487286" y="974674"/>
                  </a:lnTo>
                  <a:lnTo>
                    <a:pt x="536541" y="972214"/>
                  </a:lnTo>
                  <a:lnTo>
                    <a:pt x="584392" y="964992"/>
                  </a:lnTo>
                  <a:lnTo>
                    <a:pt x="630602" y="953246"/>
                  </a:lnTo>
                  <a:lnTo>
                    <a:pt x="674935" y="937211"/>
                  </a:lnTo>
                  <a:lnTo>
                    <a:pt x="717154" y="917125"/>
                  </a:lnTo>
                  <a:lnTo>
                    <a:pt x="757023" y="893224"/>
                  </a:lnTo>
                  <a:lnTo>
                    <a:pt x="794305" y="865745"/>
                  </a:lnTo>
                  <a:lnTo>
                    <a:pt x="828765" y="834925"/>
                  </a:lnTo>
                  <a:lnTo>
                    <a:pt x="860166" y="801000"/>
                  </a:lnTo>
                  <a:lnTo>
                    <a:pt x="888272" y="764208"/>
                  </a:lnTo>
                  <a:lnTo>
                    <a:pt x="912846" y="724785"/>
                  </a:lnTo>
                  <a:lnTo>
                    <a:pt x="933653" y="682967"/>
                  </a:lnTo>
                  <a:lnTo>
                    <a:pt x="686028" y="585101"/>
                  </a:lnTo>
                  <a:lnTo>
                    <a:pt x="659857" y="626106"/>
                  </a:lnTo>
                  <a:lnTo>
                    <a:pt x="625579" y="660304"/>
                  </a:lnTo>
                  <a:lnTo>
                    <a:pt x="584512" y="686370"/>
                  </a:lnTo>
                  <a:lnTo>
                    <a:pt x="537975" y="702981"/>
                  </a:lnTo>
                  <a:lnTo>
                    <a:pt x="487286" y="708812"/>
                  </a:lnTo>
                  <a:lnTo>
                    <a:pt x="442642" y="704310"/>
                  </a:lnTo>
                  <a:lnTo>
                    <a:pt x="401061" y="691398"/>
                  </a:lnTo>
                  <a:lnTo>
                    <a:pt x="363431" y="670967"/>
                  </a:lnTo>
                  <a:lnTo>
                    <a:pt x="330646" y="643909"/>
                  </a:lnTo>
                  <a:lnTo>
                    <a:pt x="303595" y="611114"/>
                  </a:lnTo>
                  <a:lnTo>
                    <a:pt x="283169" y="573474"/>
                  </a:lnTo>
                  <a:lnTo>
                    <a:pt x="270261" y="531879"/>
                  </a:lnTo>
                  <a:lnTo>
                    <a:pt x="265760" y="487222"/>
                  </a:lnTo>
                  <a:lnTo>
                    <a:pt x="271164" y="438362"/>
                  </a:lnTo>
                  <a:lnTo>
                    <a:pt x="286592" y="393301"/>
                  </a:lnTo>
                  <a:lnTo>
                    <a:pt x="310865" y="353216"/>
                  </a:lnTo>
                  <a:lnTo>
                    <a:pt x="342804" y="319282"/>
                  </a:lnTo>
                  <a:lnTo>
                    <a:pt x="381233" y="292677"/>
                  </a:lnTo>
                  <a:lnTo>
                    <a:pt x="424973" y="274575"/>
                  </a:lnTo>
                  <a:lnTo>
                    <a:pt x="472846" y="266153"/>
                  </a:lnTo>
                  <a:lnTo>
                    <a:pt x="472846" y="0"/>
                  </a:lnTo>
                  <a:close/>
                </a:path>
              </a:pathLst>
            </a:custGeom>
            <a:solidFill>
              <a:srgbClr val="AFBA90"/>
            </a:solidFill>
          </p:spPr>
          <p:txBody>
            <a:bodyPr wrap="square" lIns="0" tIns="0" rIns="0" bIns="0" rtlCol="0"/>
            <a:lstStyle/>
            <a:p>
              <a:endParaRPr sz="1154"/>
            </a:p>
          </p:txBody>
        </p:sp>
      </p:grpSp>
      <p:sp>
        <p:nvSpPr>
          <p:cNvPr id="48" name="object 48"/>
          <p:cNvSpPr txBox="1"/>
          <p:nvPr/>
        </p:nvSpPr>
        <p:spPr>
          <a:xfrm>
            <a:off x="6058326" y="5094224"/>
            <a:ext cx="370185" cy="423768"/>
          </a:xfrm>
          <a:prstGeom prst="rect">
            <a:avLst/>
          </a:prstGeom>
        </p:spPr>
        <p:txBody>
          <a:bodyPr vert="horz" wrap="square" lIns="0" tIns="42353" rIns="0" bIns="0" rtlCol="0">
            <a:spAutoFit/>
          </a:bodyPr>
          <a:lstStyle/>
          <a:p>
            <a:pPr marL="142529">
              <a:spcBef>
                <a:spcPts val="333"/>
              </a:spcBef>
            </a:pPr>
            <a:r>
              <a:rPr lang="it-IT" sz="834" b="1" spc="13" dirty="0">
                <a:solidFill>
                  <a:srgbClr val="706F6F"/>
                </a:solidFill>
                <a:latin typeface="Arial"/>
                <a:cs typeface="Arial"/>
              </a:rPr>
              <a:t>100</a:t>
            </a:r>
            <a:r>
              <a:rPr sz="834" b="1" spc="22" dirty="0">
                <a:solidFill>
                  <a:srgbClr val="706F6F"/>
                </a:solidFill>
                <a:latin typeface="Arial"/>
                <a:cs typeface="Arial"/>
              </a:rPr>
              <a:t>%</a:t>
            </a:r>
            <a:endParaRPr sz="834" dirty="0">
              <a:latin typeface="Arial"/>
              <a:cs typeface="Arial"/>
            </a:endParaRPr>
          </a:p>
          <a:p>
            <a:pPr marL="8145">
              <a:spcBef>
                <a:spcPts val="205"/>
              </a:spcBef>
            </a:pPr>
            <a:r>
              <a:rPr sz="641" b="1" spc="26" dirty="0">
                <a:solidFill>
                  <a:srgbClr val="706F6F"/>
                </a:solidFill>
                <a:latin typeface="Arial"/>
                <a:cs typeface="Arial"/>
              </a:rPr>
              <a:t>I</a:t>
            </a:r>
            <a:r>
              <a:rPr sz="641" b="1" spc="-38" dirty="0">
                <a:solidFill>
                  <a:srgbClr val="706F6F"/>
                </a:solidFill>
                <a:latin typeface="Arial"/>
                <a:cs typeface="Arial"/>
              </a:rPr>
              <a:t>T</a:t>
            </a:r>
            <a:r>
              <a:rPr sz="641" b="1" spc="-13" dirty="0">
                <a:solidFill>
                  <a:srgbClr val="706F6F"/>
                </a:solidFill>
                <a:latin typeface="Arial"/>
                <a:cs typeface="Arial"/>
              </a:rPr>
              <a:t>AL</a:t>
            </a:r>
            <a:r>
              <a:rPr sz="641" b="1" spc="19" dirty="0">
                <a:solidFill>
                  <a:srgbClr val="706F6F"/>
                </a:solidFill>
                <a:latin typeface="Arial"/>
                <a:cs typeface="Arial"/>
              </a:rPr>
              <a:t>IAN</a:t>
            </a:r>
            <a:r>
              <a:rPr sz="641" b="1" spc="22" dirty="0">
                <a:solidFill>
                  <a:srgbClr val="706F6F"/>
                </a:solidFill>
                <a:latin typeface="Arial"/>
                <a:cs typeface="Arial"/>
              </a:rPr>
              <a:t>I</a:t>
            </a:r>
            <a:endParaRPr sz="641" dirty="0">
              <a:latin typeface="Arial"/>
              <a:cs typeface="Arial"/>
            </a:endParaRPr>
          </a:p>
        </p:txBody>
      </p:sp>
      <p:sp>
        <p:nvSpPr>
          <p:cNvPr id="57" name="object 57"/>
          <p:cNvSpPr txBox="1">
            <a:spLocks noGrp="1"/>
          </p:cNvSpPr>
          <p:nvPr>
            <p:ph type="sldNum" sz="quarter" idx="7"/>
          </p:nvPr>
        </p:nvSpPr>
        <p:spPr>
          <a:xfrm>
            <a:off x="3655338" y="9980526"/>
            <a:ext cx="249554" cy="196850"/>
          </a:xfrm>
          <a:prstGeom prst="rect">
            <a:avLst/>
          </a:prstGeom>
        </p:spPr>
        <p:txBody>
          <a:bodyPr vert="horz" wrap="square" lIns="0" tIns="0" rIns="0" bIns="0" rtlCol="0">
            <a:spAutoFit/>
          </a:bodyPr>
          <a:lstStyle>
            <a:defPPr>
              <a:defRPr lang="it-IT"/>
            </a:defPPr>
            <a:lvl1pPr marL="0" algn="l" defTabSz="914400" rtl="0" eaLnBrk="1" latinLnBrk="0" hangingPunct="1">
              <a:defRPr sz="1200" b="1" i="0" kern="1200">
                <a:solidFill>
                  <a:srgbClr val="A18E72"/>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15"/>
              </a:spcBef>
            </a:pPr>
            <a:fld id="{81D60167-4931-47E6-BA6A-407CBD079E47}" type="slidenum">
              <a:rPr lang="it-IT" spc="10" smtClean="0"/>
              <a:pPr marL="38100">
                <a:spcBef>
                  <a:spcPts val="15"/>
                </a:spcBef>
              </a:pPr>
              <a:t>13</a:t>
            </a:fld>
            <a:endParaRPr spc="6"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27677"/>
            <a:ext cx="1013762" cy="2383660"/>
          </a:xfrm>
          <a:prstGeom prst="rect">
            <a:avLst/>
          </a:prstGeom>
        </p:spPr>
      </p:pic>
      <p:sp>
        <p:nvSpPr>
          <p:cNvPr id="3" name="object 3"/>
          <p:cNvSpPr txBox="1">
            <a:spLocks noGrp="1"/>
          </p:cNvSpPr>
          <p:nvPr>
            <p:ph type="title"/>
          </p:nvPr>
        </p:nvSpPr>
        <p:spPr>
          <a:xfrm>
            <a:off x="1201448" y="309112"/>
            <a:ext cx="10990552" cy="1854884"/>
          </a:xfrm>
          <a:prstGeom prst="rect">
            <a:avLst/>
          </a:prstGeom>
        </p:spPr>
        <p:txBody>
          <a:bodyPr vert="horz" wrap="square" lIns="0" tIns="8145" rIns="0" bIns="0" rtlCol="0" anchor="ctr">
            <a:spAutoFit/>
          </a:bodyPr>
          <a:lstStyle/>
          <a:p>
            <a:pPr marL="8145">
              <a:lnSpc>
                <a:spcPct val="100000"/>
              </a:lnSpc>
              <a:spcBef>
                <a:spcPts val="64"/>
              </a:spcBef>
            </a:pPr>
            <a:r>
              <a:rPr b="1" spc="67" dirty="0">
                <a:solidFill>
                  <a:schemeClr val="accent6">
                    <a:lumMod val="50000"/>
                  </a:schemeClr>
                </a:solidFill>
              </a:rPr>
              <a:t>4</a:t>
            </a:r>
            <a:r>
              <a:rPr spc="-186" dirty="0">
                <a:solidFill>
                  <a:schemeClr val="accent6">
                    <a:lumMod val="50000"/>
                  </a:schemeClr>
                </a:solidFill>
              </a:rPr>
              <a:t>.</a:t>
            </a:r>
            <a:r>
              <a:rPr spc="-965" dirty="0"/>
              <a:t> </a:t>
            </a:r>
            <a:r>
              <a:rPr lang="it-IT" b="1" spc="-96" dirty="0">
                <a:solidFill>
                  <a:schemeClr val="accent6">
                    <a:lumMod val="50000"/>
                  </a:schemeClr>
                </a:solidFill>
              </a:rPr>
              <a:t>LA REDISTRIBUZIONE DEGLI ALIMENTI E LE ALTRE ATTIVITA’ DEL BANCO</a:t>
            </a:r>
            <a:br>
              <a:rPr lang="it-IT" sz="3200" b="1" spc="-96" dirty="0">
                <a:solidFill>
                  <a:schemeClr val="accent6">
                    <a:lumMod val="50000"/>
                  </a:schemeClr>
                </a:solidFill>
              </a:rPr>
            </a:br>
            <a:endParaRPr sz="3200" b="1" dirty="0">
              <a:solidFill>
                <a:schemeClr val="accent6">
                  <a:lumMod val="50000"/>
                </a:schemeClr>
              </a:solidFill>
            </a:endParaRPr>
          </a:p>
        </p:txBody>
      </p:sp>
      <p:sp>
        <p:nvSpPr>
          <p:cNvPr id="5" name="object 5"/>
          <p:cNvSpPr txBox="1"/>
          <p:nvPr/>
        </p:nvSpPr>
        <p:spPr>
          <a:xfrm>
            <a:off x="1013762" y="2178109"/>
            <a:ext cx="9521716" cy="917436"/>
          </a:xfrm>
          <a:prstGeom prst="rect">
            <a:avLst/>
          </a:prstGeom>
        </p:spPr>
        <p:txBody>
          <a:bodyPr vert="horz" wrap="square" lIns="0" tIns="32580" rIns="0" bIns="0" rtlCol="0">
            <a:spAutoFit/>
          </a:bodyPr>
          <a:lstStyle/>
          <a:p>
            <a:pPr marL="8145" marR="59862" algn="ctr">
              <a:lnSpc>
                <a:spcPts val="1283"/>
              </a:lnSpc>
              <a:spcBef>
                <a:spcPts val="257"/>
              </a:spcBef>
            </a:pPr>
            <a:r>
              <a:rPr sz="2000" b="1" spc="-61" dirty="0">
                <a:solidFill>
                  <a:srgbClr val="0070C0"/>
                </a:solidFill>
                <a:cs typeface="Arial"/>
              </a:rPr>
              <a:t>L</a:t>
            </a:r>
            <a:r>
              <a:rPr sz="2000" b="1" spc="-6" dirty="0">
                <a:solidFill>
                  <a:srgbClr val="0070C0"/>
                </a:solidFill>
                <a:cs typeface="Arial"/>
              </a:rPr>
              <a:t>a</a:t>
            </a:r>
            <a:r>
              <a:rPr sz="2000" b="1" spc="-71" dirty="0">
                <a:solidFill>
                  <a:srgbClr val="0070C0"/>
                </a:solidFill>
                <a:cs typeface="Arial"/>
              </a:rPr>
              <a:t> </a:t>
            </a:r>
            <a:r>
              <a:rPr sz="2000" b="1" spc="-115" dirty="0">
                <a:solidFill>
                  <a:srgbClr val="0070C0"/>
                </a:solidFill>
                <a:cs typeface="Arial"/>
              </a:rPr>
              <a:t>c</a:t>
            </a:r>
            <a:r>
              <a:rPr sz="2000" b="1" spc="67" dirty="0">
                <a:solidFill>
                  <a:srgbClr val="0070C0"/>
                </a:solidFill>
                <a:cs typeface="Arial"/>
              </a:rPr>
              <a:t>a</a:t>
            </a:r>
            <a:r>
              <a:rPr sz="2000" b="1" spc="10" dirty="0">
                <a:solidFill>
                  <a:srgbClr val="0070C0"/>
                </a:solidFill>
                <a:cs typeface="Arial"/>
              </a:rPr>
              <a:t>t</a:t>
            </a:r>
            <a:r>
              <a:rPr sz="2000" b="1" spc="-13" dirty="0">
                <a:solidFill>
                  <a:srgbClr val="0070C0"/>
                </a:solidFill>
                <a:cs typeface="Arial"/>
              </a:rPr>
              <a:t>en</a:t>
            </a:r>
            <a:r>
              <a:rPr sz="2000" b="1" dirty="0">
                <a:solidFill>
                  <a:srgbClr val="0070C0"/>
                </a:solidFill>
                <a:cs typeface="Arial"/>
              </a:rPr>
              <a:t>a</a:t>
            </a:r>
            <a:r>
              <a:rPr sz="2000" b="1" spc="-71" dirty="0">
                <a:solidFill>
                  <a:srgbClr val="0070C0"/>
                </a:solidFill>
                <a:cs typeface="Arial"/>
              </a:rPr>
              <a:t> </a:t>
            </a:r>
            <a:r>
              <a:rPr sz="2000" b="1" dirty="0">
                <a:solidFill>
                  <a:srgbClr val="0070C0"/>
                </a:solidFill>
                <a:cs typeface="Arial"/>
              </a:rPr>
              <a:t>degl</a:t>
            </a:r>
            <a:r>
              <a:rPr sz="2000" b="1" spc="6" dirty="0">
                <a:solidFill>
                  <a:srgbClr val="0070C0"/>
                </a:solidFill>
                <a:cs typeface="Arial"/>
              </a:rPr>
              <a:t>i</a:t>
            </a:r>
            <a:r>
              <a:rPr sz="2000" b="1" spc="-71" dirty="0">
                <a:solidFill>
                  <a:srgbClr val="0070C0"/>
                </a:solidFill>
                <a:cs typeface="Arial"/>
              </a:rPr>
              <a:t> </a:t>
            </a:r>
            <a:r>
              <a:rPr sz="2000" b="1" spc="13" dirty="0">
                <a:solidFill>
                  <a:srgbClr val="0070C0"/>
                </a:solidFill>
                <a:cs typeface="Arial"/>
              </a:rPr>
              <a:t>aiut</a:t>
            </a:r>
            <a:r>
              <a:rPr sz="2000" b="1" spc="16" dirty="0">
                <a:solidFill>
                  <a:srgbClr val="0070C0"/>
                </a:solidFill>
                <a:cs typeface="Arial"/>
              </a:rPr>
              <a:t>i</a:t>
            </a:r>
            <a:r>
              <a:rPr sz="2000" b="1" spc="-71" dirty="0">
                <a:solidFill>
                  <a:srgbClr val="0070C0"/>
                </a:solidFill>
                <a:cs typeface="Arial"/>
              </a:rPr>
              <a:t> </a:t>
            </a:r>
            <a:r>
              <a:rPr sz="2000" b="1" spc="32" dirty="0">
                <a:solidFill>
                  <a:srgbClr val="0070C0"/>
                </a:solidFill>
                <a:cs typeface="Arial"/>
              </a:rPr>
              <a:t>e</a:t>
            </a:r>
            <a:r>
              <a:rPr sz="2000" b="1" spc="-71" dirty="0">
                <a:solidFill>
                  <a:srgbClr val="0070C0"/>
                </a:solidFill>
                <a:cs typeface="Arial"/>
              </a:rPr>
              <a:t> </a:t>
            </a:r>
            <a:r>
              <a:rPr sz="2000" b="1" spc="16" dirty="0">
                <a:solidFill>
                  <a:srgbClr val="0070C0"/>
                </a:solidFill>
                <a:cs typeface="Arial"/>
              </a:rPr>
              <a:t>i</a:t>
            </a:r>
            <a:r>
              <a:rPr sz="2000" b="1" spc="29" dirty="0">
                <a:solidFill>
                  <a:srgbClr val="0070C0"/>
                </a:solidFill>
                <a:cs typeface="Arial"/>
              </a:rPr>
              <a:t>l</a:t>
            </a:r>
            <a:r>
              <a:rPr sz="2000" b="1" spc="-71" dirty="0">
                <a:solidFill>
                  <a:srgbClr val="0070C0"/>
                </a:solidFill>
                <a:cs typeface="Arial"/>
              </a:rPr>
              <a:t> </a:t>
            </a:r>
            <a:r>
              <a:rPr sz="2000" b="1" spc="-6" dirty="0">
                <a:solidFill>
                  <a:srgbClr val="0070C0"/>
                </a:solidFill>
                <a:cs typeface="Arial"/>
              </a:rPr>
              <a:t>ruol</a:t>
            </a:r>
            <a:r>
              <a:rPr sz="2000" b="1" spc="10" dirty="0">
                <a:solidFill>
                  <a:srgbClr val="0070C0"/>
                </a:solidFill>
                <a:cs typeface="Arial"/>
              </a:rPr>
              <a:t>o</a:t>
            </a:r>
            <a:r>
              <a:rPr sz="2000" b="1" spc="-71" dirty="0">
                <a:solidFill>
                  <a:srgbClr val="0070C0"/>
                </a:solidFill>
                <a:cs typeface="Arial"/>
              </a:rPr>
              <a:t> </a:t>
            </a:r>
            <a:r>
              <a:rPr sz="2000" b="1" spc="-13" dirty="0">
                <a:solidFill>
                  <a:srgbClr val="0070C0"/>
                </a:solidFill>
                <a:cs typeface="Arial"/>
              </a:rPr>
              <a:t>di  </a:t>
            </a:r>
            <a:r>
              <a:rPr sz="2000" b="1" spc="-55" dirty="0">
                <a:solidFill>
                  <a:srgbClr val="0070C0"/>
                </a:solidFill>
                <a:cs typeface="Arial"/>
              </a:rPr>
              <a:t>Ban</a:t>
            </a:r>
            <a:r>
              <a:rPr sz="2000" b="1" spc="-83" dirty="0">
                <a:solidFill>
                  <a:srgbClr val="0070C0"/>
                </a:solidFill>
                <a:cs typeface="Arial"/>
              </a:rPr>
              <a:t>c</a:t>
            </a:r>
            <a:r>
              <a:rPr sz="2000" b="1" spc="-6" dirty="0">
                <a:solidFill>
                  <a:srgbClr val="0070C0"/>
                </a:solidFill>
                <a:cs typeface="Arial"/>
              </a:rPr>
              <a:t>o</a:t>
            </a:r>
            <a:r>
              <a:rPr sz="2000" b="1" spc="-71" dirty="0">
                <a:solidFill>
                  <a:srgbClr val="0070C0"/>
                </a:solidFill>
                <a:cs typeface="Arial"/>
              </a:rPr>
              <a:t> </a:t>
            </a:r>
            <a:r>
              <a:rPr sz="2000" b="1" spc="10" dirty="0">
                <a:solidFill>
                  <a:srgbClr val="0070C0"/>
                </a:solidFill>
                <a:cs typeface="Arial"/>
              </a:rPr>
              <a:t>Alimen</a:t>
            </a:r>
            <a:r>
              <a:rPr sz="2000" b="1" spc="-26" dirty="0">
                <a:solidFill>
                  <a:srgbClr val="0070C0"/>
                </a:solidFill>
                <a:cs typeface="Arial"/>
              </a:rPr>
              <a:t>t</a:t>
            </a:r>
            <a:r>
              <a:rPr sz="2000" b="1" spc="6" dirty="0">
                <a:solidFill>
                  <a:srgbClr val="0070C0"/>
                </a:solidFill>
                <a:cs typeface="Arial"/>
              </a:rPr>
              <a:t>a</a:t>
            </a:r>
            <a:r>
              <a:rPr sz="2000" b="1" spc="-13" dirty="0">
                <a:solidFill>
                  <a:srgbClr val="0070C0"/>
                </a:solidFill>
                <a:cs typeface="Arial"/>
              </a:rPr>
              <a:t>r</a:t>
            </a:r>
            <a:r>
              <a:rPr sz="2000" b="1" spc="32" dirty="0">
                <a:solidFill>
                  <a:srgbClr val="0070C0"/>
                </a:solidFill>
                <a:cs typeface="Arial"/>
              </a:rPr>
              <a:t>e</a:t>
            </a:r>
            <a:r>
              <a:rPr sz="2000" b="1" spc="-71" dirty="0">
                <a:solidFill>
                  <a:srgbClr val="0070C0"/>
                </a:solidFill>
                <a:cs typeface="Arial"/>
              </a:rPr>
              <a:t> </a:t>
            </a:r>
            <a:r>
              <a:rPr sz="2000" b="1" spc="19" dirty="0">
                <a:solidFill>
                  <a:srgbClr val="0070C0"/>
                </a:solidFill>
                <a:cs typeface="Arial"/>
              </a:rPr>
              <a:t>dell</a:t>
            </a:r>
            <a:r>
              <a:rPr sz="2000" b="1" spc="-6" dirty="0">
                <a:solidFill>
                  <a:srgbClr val="0070C0"/>
                </a:solidFill>
                <a:cs typeface="Arial"/>
              </a:rPr>
              <a:t>a</a:t>
            </a:r>
            <a:r>
              <a:rPr sz="2000" b="1" spc="-71" dirty="0">
                <a:solidFill>
                  <a:srgbClr val="0070C0"/>
                </a:solidFill>
                <a:cs typeface="Arial"/>
              </a:rPr>
              <a:t> </a:t>
            </a:r>
            <a:r>
              <a:rPr lang="it-IT" sz="2000" b="1" spc="-26" dirty="0">
                <a:solidFill>
                  <a:srgbClr val="0070C0"/>
                </a:solidFill>
                <a:cs typeface="Arial"/>
              </a:rPr>
              <a:t>Puglia</a:t>
            </a:r>
            <a:endParaRPr sz="2000" dirty="0">
              <a:solidFill>
                <a:srgbClr val="0070C0"/>
              </a:solidFill>
              <a:cs typeface="Arial"/>
            </a:endParaRPr>
          </a:p>
          <a:p>
            <a:pPr marL="8145" marR="3258" algn="ctr">
              <a:lnSpc>
                <a:spcPct val="117400"/>
              </a:lnSpc>
              <a:spcBef>
                <a:spcPts val="670"/>
              </a:spcBef>
            </a:pPr>
            <a:r>
              <a:rPr spc="-3" dirty="0">
                <a:solidFill>
                  <a:srgbClr val="1D1D1B"/>
                </a:solidFill>
                <a:cs typeface="Trebuchet MS"/>
              </a:rPr>
              <a:t>Le </a:t>
            </a:r>
            <a:r>
              <a:rPr spc="3" dirty="0">
                <a:solidFill>
                  <a:srgbClr val="1D1D1B"/>
                </a:solidFill>
                <a:cs typeface="Trebuchet MS"/>
              </a:rPr>
              <a:t>modalità </a:t>
            </a:r>
            <a:r>
              <a:rPr spc="-6" dirty="0">
                <a:solidFill>
                  <a:srgbClr val="1D1D1B"/>
                </a:solidFill>
                <a:cs typeface="Trebuchet MS"/>
              </a:rPr>
              <a:t>attraverso </a:t>
            </a:r>
            <a:r>
              <a:rPr dirty="0">
                <a:solidFill>
                  <a:srgbClr val="1D1D1B"/>
                </a:solidFill>
                <a:cs typeface="Trebuchet MS"/>
              </a:rPr>
              <a:t>cui i </a:t>
            </a:r>
            <a:r>
              <a:rPr spc="-3" dirty="0">
                <a:solidFill>
                  <a:srgbClr val="1D1D1B"/>
                </a:solidFill>
                <a:cs typeface="Trebuchet MS"/>
              </a:rPr>
              <a:t>beneficiari </a:t>
            </a:r>
            <a:r>
              <a:rPr spc="19" dirty="0">
                <a:solidFill>
                  <a:srgbClr val="1D1D1B"/>
                </a:solidFill>
                <a:cs typeface="Trebuchet MS"/>
              </a:rPr>
              <a:t>vengono </a:t>
            </a:r>
            <a:r>
              <a:rPr spc="6" dirty="0" err="1">
                <a:solidFill>
                  <a:srgbClr val="1D1D1B"/>
                </a:solidFill>
                <a:cs typeface="Trebuchet MS"/>
              </a:rPr>
              <a:t>raggiunti</a:t>
            </a:r>
            <a:r>
              <a:rPr spc="6" dirty="0">
                <a:solidFill>
                  <a:srgbClr val="1D1D1B"/>
                </a:solidFill>
                <a:cs typeface="Trebuchet MS"/>
              </a:rPr>
              <a:t> </a:t>
            </a:r>
            <a:r>
              <a:rPr dirty="0" err="1">
                <a:solidFill>
                  <a:srgbClr val="1D1D1B"/>
                </a:solidFill>
                <a:cs typeface="Trebuchet MS"/>
              </a:rPr>
              <a:t>gra</a:t>
            </a:r>
            <a:r>
              <a:rPr spc="3" dirty="0" err="1">
                <a:solidFill>
                  <a:srgbClr val="1D1D1B"/>
                </a:solidFill>
                <a:cs typeface="Trebuchet MS"/>
              </a:rPr>
              <a:t>zie</a:t>
            </a:r>
            <a:r>
              <a:rPr spc="-38" dirty="0">
                <a:solidFill>
                  <a:srgbClr val="1D1D1B"/>
                </a:solidFill>
                <a:cs typeface="Trebuchet MS"/>
              </a:rPr>
              <a:t> </a:t>
            </a:r>
            <a:r>
              <a:rPr dirty="0">
                <a:solidFill>
                  <a:srgbClr val="1D1D1B"/>
                </a:solidFill>
                <a:cs typeface="Trebuchet MS"/>
              </a:rPr>
              <a:t>all’intermediazione</a:t>
            </a:r>
            <a:r>
              <a:rPr spc="-38" dirty="0">
                <a:solidFill>
                  <a:srgbClr val="1D1D1B"/>
                </a:solidFill>
                <a:cs typeface="Trebuchet MS"/>
              </a:rPr>
              <a:t> </a:t>
            </a:r>
            <a:r>
              <a:rPr spc="10" dirty="0">
                <a:solidFill>
                  <a:srgbClr val="1D1D1B"/>
                </a:solidFill>
                <a:cs typeface="Trebuchet MS"/>
              </a:rPr>
              <a:t>di</a:t>
            </a:r>
            <a:r>
              <a:rPr spc="-38" dirty="0">
                <a:solidFill>
                  <a:srgbClr val="1D1D1B"/>
                </a:solidFill>
                <a:cs typeface="Trebuchet MS"/>
              </a:rPr>
              <a:t> </a:t>
            </a:r>
            <a:r>
              <a:rPr spc="6" dirty="0">
                <a:solidFill>
                  <a:srgbClr val="1D1D1B"/>
                </a:solidFill>
                <a:cs typeface="Trebuchet MS"/>
              </a:rPr>
              <a:t>Banco</a:t>
            </a:r>
            <a:r>
              <a:rPr spc="-38" dirty="0">
                <a:solidFill>
                  <a:srgbClr val="1D1D1B"/>
                </a:solidFill>
                <a:cs typeface="Trebuchet MS"/>
              </a:rPr>
              <a:t> </a:t>
            </a:r>
            <a:r>
              <a:rPr spc="-10" dirty="0">
                <a:solidFill>
                  <a:srgbClr val="1D1D1B"/>
                </a:solidFill>
                <a:cs typeface="Trebuchet MS"/>
              </a:rPr>
              <a:t>Alimentare,</a:t>
            </a:r>
            <a:r>
              <a:rPr spc="-38" dirty="0">
                <a:solidFill>
                  <a:srgbClr val="1D1D1B"/>
                </a:solidFill>
                <a:cs typeface="Trebuchet MS"/>
              </a:rPr>
              <a:t> </a:t>
            </a:r>
            <a:r>
              <a:rPr spc="26" dirty="0">
                <a:solidFill>
                  <a:srgbClr val="1D1D1B"/>
                </a:solidFill>
                <a:cs typeface="Trebuchet MS"/>
              </a:rPr>
              <a:t>sono</a:t>
            </a:r>
            <a:r>
              <a:rPr spc="-38" dirty="0">
                <a:solidFill>
                  <a:srgbClr val="1D1D1B"/>
                </a:solidFill>
                <a:cs typeface="Trebuchet MS"/>
              </a:rPr>
              <a:t> </a:t>
            </a:r>
            <a:r>
              <a:rPr dirty="0">
                <a:solidFill>
                  <a:srgbClr val="1D1D1B"/>
                </a:solidFill>
                <a:cs typeface="Trebuchet MS"/>
              </a:rPr>
              <a:t>rappresentate </a:t>
            </a:r>
            <a:r>
              <a:rPr spc="-202" dirty="0">
                <a:solidFill>
                  <a:srgbClr val="1D1D1B"/>
                </a:solidFill>
                <a:cs typeface="Trebuchet MS"/>
              </a:rPr>
              <a:t> </a:t>
            </a:r>
            <a:r>
              <a:rPr spc="10" dirty="0">
                <a:solidFill>
                  <a:srgbClr val="1D1D1B"/>
                </a:solidFill>
                <a:cs typeface="Trebuchet MS"/>
              </a:rPr>
              <a:t>nello</a:t>
            </a:r>
            <a:r>
              <a:rPr spc="-51" dirty="0">
                <a:solidFill>
                  <a:srgbClr val="1D1D1B"/>
                </a:solidFill>
                <a:cs typeface="Trebuchet MS"/>
              </a:rPr>
              <a:t> </a:t>
            </a:r>
            <a:r>
              <a:rPr spc="10" dirty="0">
                <a:solidFill>
                  <a:srgbClr val="1D1D1B"/>
                </a:solidFill>
                <a:cs typeface="Trebuchet MS"/>
              </a:rPr>
              <a:t>schema</a:t>
            </a:r>
            <a:r>
              <a:rPr spc="-48" dirty="0">
                <a:solidFill>
                  <a:srgbClr val="1D1D1B"/>
                </a:solidFill>
                <a:cs typeface="Trebuchet MS"/>
              </a:rPr>
              <a:t> </a:t>
            </a:r>
            <a:r>
              <a:rPr spc="-6" dirty="0">
                <a:solidFill>
                  <a:srgbClr val="1D1D1B"/>
                </a:solidFill>
                <a:cs typeface="Trebuchet MS"/>
              </a:rPr>
              <a:t>sottostante.</a:t>
            </a:r>
            <a:endParaRPr dirty="0">
              <a:cs typeface="Trebuchet MS"/>
            </a:endParaRPr>
          </a:p>
        </p:txBody>
      </p:sp>
      <p:sp>
        <p:nvSpPr>
          <p:cNvPr id="6" name="object 6"/>
          <p:cNvSpPr txBox="1"/>
          <p:nvPr/>
        </p:nvSpPr>
        <p:spPr>
          <a:xfrm>
            <a:off x="5951267" y="5426245"/>
            <a:ext cx="500911" cy="213345"/>
          </a:xfrm>
          <a:prstGeom prst="rect">
            <a:avLst/>
          </a:prstGeom>
        </p:spPr>
        <p:txBody>
          <a:bodyPr vert="horz" wrap="square" lIns="0" tIns="8145" rIns="0" bIns="0" rtlCol="0">
            <a:spAutoFit/>
          </a:bodyPr>
          <a:lstStyle/>
          <a:p>
            <a:pPr marL="8145" marR="3258">
              <a:lnSpc>
                <a:spcPct val="108300"/>
              </a:lnSpc>
              <a:spcBef>
                <a:spcPts val="64"/>
              </a:spcBef>
            </a:pPr>
            <a:r>
              <a:rPr sz="641" b="1" spc="-22" dirty="0">
                <a:solidFill>
                  <a:srgbClr val="706F6F"/>
                </a:solidFill>
                <a:latin typeface="Arial"/>
                <a:cs typeface="Arial"/>
              </a:rPr>
              <a:t>ST</a:t>
            </a:r>
            <a:r>
              <a:rPr sz="641" b="1" spc="-35" dirty="0">
                <a:solidFill>
                  <a:srgbClr val="706F6F"/>
                </a:solidFill>
                <a:latin typeface="Arial"/>
                <a:cs typeface="Arial"/>
              </a:rPr>
              <a:t>R</a:t>
            </a:r>
            <a:r>
              <a:rPr sz="641" b="1" spc="-6" dirty="0">
                <a:solidFill>
                  <a:srgbClr val="706F6F"/>
                </a:solidFill>
                <a:latin typeface="Arial"/>
                <a:cs typeface="Arial"/>
              </a:rPr>
              <a:t>U</a:t>
            </a:r>
            <a:r>
              <a:rPr sz="641" b="1" spc="22" dirty="0">
                <a:solidFill>
                  <a:srgbClr val="706F6F"/>
                </a:solidFill>
                <a:latin typeface="Arial"/>
                <a:cs typeface="Arial"/>
              </a:rPr>
              <a:t>T</a:t>
            </a:r>
            <a:r>
              <a:rPr sz="641" b="1" spc="6" dirty="0">
                <a:solidFill>
                  <a:srgbClr val="706F6F"/>
                </a:solidFill>
                <a:latin typeface="Arial"/>
                <a:cs typeface="Arial"/>
              </a:rPr>
              <a:t>T</a:t>
            </a:r>
            <a:r>
              <a:rPr sz="641" b="1" spc="-3" dirty="0">
                <a:solidFill>
                  <a:srgbClr val="706F6F"/>
                </a:solidFill>
                <a:latin typeface="Arial"/>
                <a:cs typeface="Arial"/>
              </a:rPr>
              <a:t>U</a:t>
            </a:r>
            <a:r>
              <a:rPr sz="641" b="1" spc="-32" dirty="0">
                <a:solidFill>
                  <a:srgbClr val="706F6F"/>
                </a:solidFill>
                <a:latin typeface="Arial"/>
                <a:cs typeface="Arial"/>
              </a:rPr>
              <a:t>R</a:t>
            </a:r>
            <a:r>
              <a:rPr sz="641" b="1" spc="-26" dirty="0">
                <a:solidFill>
                  <a:srgbClr val="706F6F"/>
                </a:solidFill>
                <a:latin typeface="Arial"/>
                <a:cs typeface="Arial"/>
              </a:rPr>
              <a:t>E  C</a:t>
            </a:r>
            <a:r>
              <a:rPr sz="641" b="1" spc="3" dirty="0">
                <a:solidFill>
                  <a:srgbClr val="706F6F"/>
                </a:solidFill>
                <a:latin typeface="Arial"/>
                <a:cs typeface="Arial"/>
              </a:rPr>
              <a:t>A</a:t>
            </a:r>
            <a:r>
              <a:rPr sz="641" b="1" spc="-32" dirty="0">
                <a:solidFill>
                  <a:srgbClr val="706F6F"/>
                </a:solidFill>
                <a:latin typeface="Arial"/>
                <a:cs typeface="Arial"/>
              </a:rPr>
              <a:t>R</a:t>
            </a:r>
            <a:r>
              <a:rPr sz="641" b="1" spc="26" dirty="0">
                <a:solidFill>
                  <a:srgbClr val="706F6F"/>
                </a:solidFill>
                <a:latin typeface="Arial"/>
                <a:cs typeface="Arial"/>
              </a:rPr>
              <a:t>I</a:t>
            </a:r>
            <a:r>
              <a:rPr sz="641" b="1" spc="-38" dirty="0">
                <a:solidFill>
                  <a:srgbClr val="706F6F"/>
                </a:solidFill>
                <a:latin typeface="Arial"/>
                <a:cs typeface="Arial"/>
              </a:rPr>
              <a:t>T</a:t>
            </a:r>
            <a:r>
              <a:rPr sz="641" b="1" spc="-42" dirty="0">
                <a:solidFill>
                  <a:srgbClr val="706F6F"/>
                </a:solidFill>
                <a:latin typeface="Arial"/>
                <a:cs typeface="Arial"/>
              </a:rPr>
              <a:t>A</a:t>
            </a:r>
            <a:r>
              <a:rPr sz="641" b="1" spc="3" dirty="0">
                <a:solidFill>
                  <a:srgbClr val="706F6F"/>
                </a:solidFill>
                <a:latin typeface="Arial"/>
                <a:cs typeface="Arial"/>
              </a:rPr>
              <a:t>T</a:t>
            </a:r>
            <a:r>
              <a:rPr sz="641" b="1" spc="29" dirty="0">
                <a:solidFill>
                  <a:srgbClr val="706F6F"/>
                </a:solidFill>
                <a:latin typeface="Arial"/>
                <a:cs typeface="Arial"/>
              </a:rPr>
              <a:t>I</a:t>
            </a:r>
            <a:r>
              <a:rPr sz="641" b="1" spc="42" dirty="0">
                <a:solidFill>
                  <a:srgbClr val="706F6F"/>
                </a:solidFill>
                <a:latin typeface="Arial"/>
                <a:cs typeface="Arial"/>
              </a:rPr>
              <a:t>V</a:t>
            </a:r>
            <a:r>
              <a:rPr sz="641" b="1" spc="-42" dirty="0">
                <a:solidFill>
                  <a:srgbClr val="706F6F"/>
                </a:solidFill>
                <a:latin typeface="Arial"/>
                <a:cs typeface="Arial"/>
              </a:rPr>
              <a:t>E</a:t>
            </a:r>
            <a:endParaRPr sz="641" dirty="0">
              <a:latin typeface="Arial"/>
              <a:cs typeface="Arial"/>
            </a:endParaRPr>
          </a:p>
        </p:txBody>
      </p:sp>
      <p:sp>
        <p:nvSpPr>
          <p:cNvPr id="7" name="object 7"/>
          <p:cNvSpPr txBox="1"/>
          <p:nvPr/>
        </p:nvSpPr>
        <p:spPr>
          <a:xfrm>
            <a:off x="5251821" y="6631370"/>
            <a:ext cx="989605" cy="106841"/>
          </a:xfrm>
          <a:prstGeom prst="rect">
            <a:avLst/>
          </a:prstGeom>
        </p:spPr>
        <p:txBody>
          <a:bodyPr vert="horz" wrap="square" lIns="0" tIns="8145" rIns="0" bIns="0" rtlCol="0">
            <a:spAutoFit/>
          </a:bodyPr>
          <a:lstStyle/>
          <a:p>
            <a:pPr marL="8145">
              <a:spcBef>
                <a:spcPts val="64"/>
              </a:spcBef>
            </a:pPr>
            <a:r>
              <a:rPr sz="641" b="1" spc="-16" dirty="0">
                <a:solidFill>
                  <a:srgbClr val="706F6F"/>
                </a:solidFill>
                <a:latin typeface="Arial"/>
                <a:cs typeface="Arial"/>
              </a:rPr>
              <a:t>P</a:t>
            </a:r>
            <a:r>
              <a:rPr sz="641" b="1" spc="-29" dirty="0">
                <a:solidFill>
                  <a:srgbClr val="706F6F"/>
                </a:solidFill>
                <a:latin typeface="Arial"/>
                <a:cs typeface="Arial"/>
              </a:rPr>
              <a:t>E</a:t>
            </a:r>
            <a:r>
              <a:rPr sz="641" b="1" spc="-22" dirty="0">
                <a:solidFill>
                  <a:srgbClr val="706F6F"/>
                </a:solidFill>
                <a:latin typeface="Arial"/>
                <a:cs typeface="Arial"/>
              </a:rPr>
              <a:t>R</a:t>
            </a:r>
            <a:r>
              <a:rPr sz="641" b="1" spc="-51" dirty="0">
                <a:solidFill>
                  <a:srgbClr val="706F6F"/>
                </a:solidFill>
                <a:latin typeface="Arial"/>
                <a:cs typeface="Arial"/>
              </a:rPr>
              <a:t>S</a:t>
            </a:r>
            <a:r>
              <a:rPr sz="641" b="1" spc="13" dirty="0">
                <a:solidFill>
                  <a:srgbClr val="706F6F"/>
                </a:solidFill>
                <a:latin typeface="Arial"/>
                <a:cs typeface="Arial"/>
              </a:rPr>
              <a:t>O</a:t>
            </a:r>
            <a:r>
              <a:rPr sz="641" b="1" spc="-3" dirty="0">
                <a:solidFill>
                  <a:srgbClr val="706F6F"/>
                </a:solidFill>
                <a:latin typeface="Arial"/>
                <a:cs typeface="Arial"/>
              </a:rPr>
              <a:t>N</a:t>
            </a:r>
            <a:r>
              <a:rPr sz="641" b="1" spc="-10" dirty="0">
                <a:solidFill>
                  <a:srgbClr val="706F6F"/>
                </a:solidFill>
                <a:latin typeface="Arial"/>
                <a:cs typeface="Arial"/>
              </a:rPr>
              <a:t>E</a:t>
            </a:r>
            <a:r>
              <a:rPr sz="641" b="1" spc="-26" dirty="0">
                <a:solidFill>
                  <a:srgbClr val="706F6F"/>
                </a:solidFill>
                <a:latin typeface="Arial"/>
                <a:cs typeface="Arial"/>
              </a:rPr>
              <a:t> </a:t>
            </a:r>
            <a:r>
              <a:rPr sz="641" b="1" spc="-32" dirty="0">
                <a:solidFill>
                  <a:srgbClr val="706F6F"/>
                </a:solidFill>
                <a:latin typeface="Arial"/>
                <a:cs typeface="Arial"/>
              </a:rPr>
              <a:t>B</a:t>
            </a:r>
            <a:r>
              <a:rPr sz="641" b="1" spc="-22" dirty="0">
                <a:solidFill>
                  <a:srgbClr val="706F6F"/>
                </a:solidFill>
                <a:latin typeface="Arial"/>
                <a:cs typeface="Arial"/>
              </a:rPr>
              <a:t>E</a:t>
            </a:r>
            <a:r>
              <a:rPr sz="641" b="1" spc="-3" dirty="0">
                <a:solidFill>
                  <a:srgbClr val="706F6F"/>
                </a:solidFill>
                <a:latin typeface="Arial"/>
                <a:cs typeface="Arial"/>
              </a:rPr>
              <a:t>N</a:t>
            </a:r>
            <a:r>
              <a:rPr sz="641" b="1" spc="3" dirty="0">
                <a:solidFill>
                  <a:srgbClr val="706F6F"/>
                </a:solidFill>
                <a:latin typeface="Arial"/>
                <a:cs typeface="Arial"/>
              </a:rPr>
              <a:t>E</a:t>
            </a:r>
            <a:r>
              <a:rPr sz="641" b="1" spc="-19" dirty="0">
                <a:solidFill>
                  <a:srgbClr val="706F6F"/>
                </a:solidFill>
                <a:latin typeface="Arial"/>
                <a:cs typeface="Arial"/>
              </a:rPr>
              <a:t>F</a:t>
            </a:r>
            <a:r>
              <a:rPr sz="641" b="1" spc="6" dirty="0">
                <a:solidFill>
                  <a:srgbClr val="706F6F"/>
                </a:solidFill>
                <a:latin typeface="Arial"/>
                <a:cs typeface="Arial"/>
              </a:rPr>
              <a:t>ICI</a:t>
            </a:r>
            <a:r>
              <a:rPr sz="641" b="1" spc="3" dirty="0">
                <a:solidFill>
                  <a:srgbClr val="706F6F"/>
                </a:solidFill>
                <a:latin typeface="Arial"/>
                <a:cs typeface="Arial"/>
              </a:rPr>
              <a:t>A</a:t>
            </a:r>
            <a:r>
              <a:rPr sz="641" b="1" spc="-32" dirty="0">
                <a:solidFill>
                  <a:srgbClr val="706F6F"/>
                </a:solidFill>
                <a:latin typeface="Arial"/>
                <a:cs typeface="Arial"/>
              </a:rPr>
              <a:t>R</a:t>
            </a:r>
            <a:r>
              <a:rPr sz="641" b="1" spc="-3" dirty="0">
                <a:solidFill>
                  <a:srgbClr val="706F6F"/>
                </a:solidFill>
                <a:latin typeface="Arial"/>
                <a:cs typeface="Arial"/>
              </a:rPr>
              <a:t>IE</a:t>
            </a:r>
            <a:endParaRPr sz="641" dirty="0">
              <a:latin typeface="Arial"/>
              <a:cs typeface="Arial"/>
            </a:endParaRPr>
          </a:p>
        </p:txBody>
      </p:sp>
      <p:sp>
        <p:nvSpPr>
          <p:cNvPr id="8" name="object 8"/>
          <p:cNvSpPr txBox="1"/>
          <p:nvPr/>
        </p:nvSpPr>
        <p:spPr>
          <a:xfrm>
            <a:off x="5498597" y="3607145"/>
            <a:ext cx="632043" cy="213345"/>
          </a:xfrm>
          <a:prstGeom prst="rect">
            <a:avLst/>
          </a:prstGeom>
        </p:spPr>
        <p:txBody>
          <a:bodyPr vert="horz" wrap="square" lIns="0" tIns="8145" rIns="0" bIns="0" rtlCol="0">
            <a:spAutoFit/>
          </a:bodyPr>
          <a:lstStyle/>
          <a:p>
            <a:pPr marL="72893" marR="3258" indent="-65156">
              <a:lnSpc>
                <a:spcPct val="108300"/>
              </a:lnSpc>
              <a:spcBef>
                <a:spcPts val="64"/>
              </a:spcBef>
            </a:pPr>
            <a:r>
              <a:rPr sz="641" b="1" spc="-13" dirty="0">
                <a:solidFill>
                  <a:srgbClr val="706F6F"/>
                </a:solidFill>
                <a:latin typeface="Arial"/>
                <a:cs typeface="Arial"/>
              </a:rPr>
              <a:t>A</a:t>
            </a:r>
            <a:r>
              <a:rPr sz="641" b="1" spc="-42" dirty="0">
                <a:solidFill>
                  <a:srgbClr val="706F6F"/>
                </a:solidFill>
                <a:latin typeface="Arial"/>
                <a:cs typeface="Arial"/>
              </a:rPr>
              <a:t>G</a:t>
            </a:r>
            <a:r>
              <a:rPr sz="641" b="1" spc="-19" dirty="0">
                <a:solidFill>
                  <a:srgbClr val="706F6F"/>
                </a:solidFill>
                <a:latin typeface="Arial"/>
                <a:cs typeface="Arial"/>
              </a:rPr>
              <a:t>E</a:t>
            </a:r>
            <a:r>
              <a:rPr sz="641" b="1" spc="-3" dirty="0">
                <a:solidFill>
                  <a:srgbClr val="706F6F"/>
                </a:solidFill>
                <a:latin typeface="Arial"/>
                <a:cs typeface="Arial"/>
              </a:rPr>
              <a:t>A</a:t>
            </a:r>
            <a:r>
              <a:rPr sz="641" b="1" spc="-26" dirty="0">
                <a:solidFill>
                  <a:srgbClr val="706F6F"/>
                </a:solidFill>
                <a:latin typeface="Arial"/>
                <a:cs typeface="Arial"/>
              </a:rPr>
              <a:t> </a:t>
            </a:r>
            <a:r>
              <a:rPr sz="641" b="1" spc="-42" dirty="0">
                <a:solidFill>
                  <a:srgbClr val="706F6F"/>
                </a:solidFill>
                <a:latin typeface="Arial"/>
                <a:cs typeface="Arial"/>
              </a:rPr>
              <a:t>E</a:t>
            </a:r>
            <a:r>
              <a:rPr sz="641" b="1" spc="-26" dirty="0">
                <a:solidFill>
                  <a:srgbClr val="706F6F"/>
                </a:solidFill>
                <a:latin typeface="Arial"/>
                <a:cs typeface="Arial"/>
              </a:rPr>
              <a:t> F</a:t>
            </a:r>
            <a:r>
              <a:rPr sz="641" b="1" spc="13" dirty="0">
                <a:solidFill>
                  <a:srgbClr val="706F6F"/>
                </a:solidFill>
                <a:latin typeface="Arial"/>
                <a:cs typeface="Arial"/>
              </a:rPr>
              <a:t>O</a:t>
            </a:r>
            <a:r>
              <a:rPr sz="641" b="1" spc="26" dirty="0">
                <a:solidFill>
                  <a:srgbClr val="706F6F"/>
                </a:solidFill>
                <a:latin typeface="Arial"/>
                <a:cs typeface="Arial"/>
              </a:rPr>
              <a:t>N</a:t>
            </a:r>
            <a:r>
              <a:rPr sz="641" b="1" spc="10" dirty="0">
                <a:solidFill>
                  <a:srgbClr val="706F6F"/>
                </a:solidFill>
                <a:latin typeface="Arial"/>
                <a:cs typeface="Arial"/>
              </a:rPr>
              <a:t>D</a:t>
            </a:r>
            <a:r>
              <a:rPr sz="641" b="1" spc="3" dirty="0">
                <a:solidFill>
                  <a:srgbClr val="706F6F"/>
                </a:solidFill>
                <a:latin typeface="Arial"/>
                <a:cs typeface="Arial"/>
              </a:rPr>
              <a:t>O  </a:t>
            </a:r>
            <a:r>
              <a:rPr sz="641" b="1" spc="6" dirty="0">
                <a:solidFill>
                  <a:srgbClr val="706F6F"/>
                </a:solidFill>
                <a:latin typeface="Arial"/>
                <a:cs typeface="Arial"/>
              </a:rPr>
              <a:t>NAZIONALE</a:t>
            </a:r>
            <a:endParaRPr sz="641" dirty="0">
              <a:latin typeface="Arial"/>
              <a:cs typeface="Arial"/>
            </a:endParaRPr>
          </a:p>
        </p:txBody>
      </p:sp>
      <p:sp>
        <p:nvSpPr>
          <p:cNvPr id="9" name="object 9"/>
          <p:cNvSpPr txBox="1"/>
          <p:nvPr/>
        </p:nvSpPr>
        <p:spPr>
          <a:xfrm>
            <a:off x="8288367" y="3639674"/>
            <a:ext cx="523309" cy="245084"/>
          </a:xfrm>
          <a:prstGeom prst="rect">
            <a:avLst/>
          </a:prstGeom>
        </p:spPr>
        <p:txBody>
          <a:bodyPr vert="horz" wrap="square" lIns="0" tIns="8145" rIns="0" bIns="0" rtlCol="0">
            <a:spAutoFit/>
          </a:bodyPr>
          <a:lstStyle/>
          <a:p>
            <a:pPr algn="ctr">
              <a:spcBef>
                <a:spcPts val="64"/>
              </a:spcBef>
            </a:pPr>
            <a:r>
              <a:rPr sz="641" b="1" spc="-10" dirty="0">
                <a:solidFill>
                  <a:srgbClr val="706F6F"/>
                </a:solidFill>
                <a:latin typeface="Arial"/>
                <a:cs typeface="Arial"/>
              </a:rPr>
              <a:t>GNCA</a:t>
            </a:r>
            <a:endParaRPr sz="641" dirty="0">
              <a:latin typeface="Arial"/>
              <a:cs typeface="Arial"/>
            </a:endParaRPr>
          </a:p>
          <a:p>
            <a:pPr algn="ctr">
              <a:lnSpc>
                <a:spcPct val="100000"/>
              </a:lnSpc>
            </a:pPr>
            <a:r>
              <a:rPr sz="449" i="1" spc="-48" dirty="0">
                <a:solidFill>
                  <a:srgbClr val="706F6F"/>
                </a:solidFill>
                <a:latin typeface="Arial"/>
                <a:cs typeface="Arial"/>
              </a:rPr>
              <a:t>G</a:t>
            </a:r>
            <a:r>
              <a:rPr sz="449" i="1" spc="16" dirty="0">
                <a:solidFill>
                  <a:srgbClr val="706F6F"/>
                </a:solidFill>
                <a:latin typeface="Arial"/>
                <a:cs typeface="Arial"/>
              </a:rPr>
              <a:t>i</a:t>
            </a:r>
            <a:r>
              <a:rPr sz="449" i="1" spc="13" dirty="0">
                <a:solidFill>
                  <a:srgbClr val="706F6F"/>
                </a:solidFill>
                <a:latin typeface="Arial"/>
                <a:cs typeface="Arial"/>
              </a:rPr>
              <a:t>or</a:t>
            </a:r>
            <a:r>
              <a:rPr sz="449" i="1" spc="22" dirty="0">
                <a:solidFill>
                  <a:srgbClr val="706F6F"/>
                </a:solidFill>
                <a:latin typeface="Arial"/>
                <a:cs typeface="Arial"/>
              </a:rPr>
              <a:t>na</a:t>
            </a:r>
            <a:r>
              <a:rPr sz="449" i="1" spc="6" dirty="0">
                <a:solidFill>
                  <a:srgbClr val="706F6F"/>
                </a:solidFill>
                <a:latin typeface="Arial"/>
                <a:cs typeface="Arial"/>
              </a:rPr>
              <a:t>t</a:t>
            </a:r>
            <a:r>
              <a:rPr sz="449" i="1" spc="-6" dirty="0">
                <a:solidFill>
                  <a:srgbClr val="706F6F"/>
                </a:solidFill>
                <a:latin typeface="Arial"/>
                <a:cs typeface="Arial"/>
              </a:rPr>
              <a:t>a</a:t>
            </a:r>
            <a:r>
              <a:rPr sz="449" i="1" spc="-22" dirty="0">
                <a:solidFill>
                  <a:srgbClr val="706F6F"/>
                </a:solidFill>
                <a:latin typeface="Arial"/>
                <a:cs typeface="Arial"/>
              </a:rPr>
              <a:t> </a:t>
            </a:r>
            <a:r>
              <a:rPr sz="449" i="1" spc="-6" dirty="0">
                <a:solidFill>
                  <a:srgbClr val="706F6F"/>
                </a:solidFill>
                <a:latin typeface="Arial"/>
                <a:cs typeface="Arial"/>
              </a:rPr>
              <a:t>N</a:t>
            </a:r>
            <a:r>
              <a:rPr sz="449" i="1" spc="6" dirty="0">
                <a:solidFill>
                  <a:srgbClr val="706F6F"/>
                </a:solidFill>
                <a:latin typeface="Arial"/>
                <a:cs typeface="Arial"/>
              </a:rPr>
              <a:t>a</a:t>
            </a:r>
            <a:r>
              <a:rPr sz="449" i="1" spc="-19" dirty="0">
                <a:solidFill>
                  <a:srgbClr val="706F6F"/>
                </a:solidFill>
                <a:latin typeface="Arial"/>
                <a:cs typeface="Arial"/>
              </a:rPr>
              <a:t>z</a:t>
            </a:r>
            <a:r>
              <a:rPr sz="449" i="1" spc="16" dirty="0">
                <a:solidFill>
                  <a:srgbClr val="706F6F"/>
                </a:solidFill>
                <a:latin typeface="Arial"/>
                <a:cs typeface="Arial"/>
              </a:rPr>
              <a:t>i</a:t>
            </a:r>
            <a:r>
              <a:rPr sz="449" i="1" spc="3" dirty="0">
                <a:solidFill>
                  <a:srgbClr val="706F6F"/>
                </a:solidFill>
                <a:latin typeface="Arial"/>
                <a:cs typeface="Arial"/>
              </a:rPr>
              <a:t>ona</a:t>
            </a:r>
            <a:r>
              <a:rPr sz="449" i="1" spc="26" dirty="0">
                <a:solidFill>
                  <a:srgbClr val="706F6F"/>
                </a:solidFill>
                <a:latin typeface="Arial"/>
                <a:cs typeface="Arial"/>
              </a:rPr>
              <a:t>l</a:t>
            </a:r>
            <a:r>
              <a:rPr sz="449" i="1" spc="-19" dirty="0">
                <a:solidFill>
                  <a:srgbClr val="706F6F"/>
                </a:solidFill>
                <a:latin typeface="Arial"/>
                <a:cs typeface="Arial"/>
              </a:rPr>
              <a:t>e</a:t>
            </a:r>
            <a:endParaRPr sz="449" dirty="0">
              <a:latin typeface="Arial"/>
              <a:cs typeface="Arial"/>
            </a:endParaRPr>
          </a:p>
          <a:p>
            <a:pPr algn="ctr">
              <a:spcBef>
                <a:spcPts val="38"/>
              </a:spcBef>
            </a:pPr>
            <a:r>
              <a:rPr sz="449" i="1" spc="-58" dirty="0">
                <a:solidFill>
                  <a:srgbClr val="706F6F"/>
                </a:solidFill>
                <a:latin typeface="Arial"/>
                <a:cs typeface="Arial"/>
              </a:rPr>
              <a:t>C</a:t>
            </a:r>
            <a:r>
              <a:rPr sz="449" i="1" spc="3" dirty="0">
                <a:solidFill>
                  <a:srgbClr val="706F6F"/>
                </a:solidFill>
                <a:latin typeface="Arial"/>
                <a:cs typeface="Arial"/>
              </a:rPr>
              <a:t>o</a:t>
            </a:r>
            <a:r>
              <a:rPr sz="449" i="1" spc="26" dirty="0">
                <a:solidFill>
                  <a:srgbClr val="706F6F"/>
                </a:solidFill>
                <a:latin typeface="Arial"/>
                <a:cs typeface="Arial"/>
              </a:rPr>
              <a:t>ll</a:t>
            </a:r>
            <a:r>
              <a:rPr sz="449" i="1" spc="-13" dirty="0">
                <a:solidFill>
                  <a:srgbClr val="706F6F"/>
                </a:solidFill>
                <a:latin typeface="Arial"/>
                <a:cs typeface="Arial"/>
              </a:rPr>
              <a:t>e</a:t>
            </a:r>
            <a:r>
              <a:rPr sz="449" i="1" spc="29" dirty="0">
                <a:solidFill>
                  <a:srgbClr val="706F6F"/>
                </a:solidFill>
                <a:latin typeface="Arial"/>
                <a:cs typeface="Arial"/>
              </a:rPr>
              <a:t>tta</a:t>
            </a:r>
            <a:r>
              <a:rPr sz="449" i="1" spc="-22" dirty="0">
                <a:solidFill>
                  <a:srgbClr val="706F6F"/>
                </a:solidFill>
                <a:latin typeface="Arial"/>
                <a:cs typeface="Arial"/>
              </a:rPr>
              <a:t> </a:t>
            </a:r>
            <a:r>
              <a:rPr sz="449" i="1" spc="-10" dirty="0">
                <a:solidFill>
                  <a:srgbClr val="706F6F"/>
                </a:solidFill>
                <a:latin typeface="Arial"/>
                <a:cs typeface="Arial"/>
              </a:rPr>
              <a:t>A</a:t>
            </a:r>
            <a:r>
              <a:rPr sz="449" i="1" spc="29" dirty="0">
                <a:solidFill>
                  <a:srgbClr val="706F6F"/>
                </a:solidFill>
                <a:latin typeface="Arial"/>
                <a:cs typeface="Arial"/>
              </a:rPr>
              <a:t>l</a:t>
            </a:r>
            <a:r>
              <a:rPr sz="449" i="1" spc="16" dirty="0">
                <a:solidFill>
                  <a:srgbClr val="706F6F"/>
                </a:solidFill>
                <a:latin typeface="Arial"/>
                <a:cs typeface="Arial"/>
              </a:rPr>
              <a:t>i</a:t>
            </a:r>
            <a:r>
              <a:rPr sz="449" i="1" spc="3" dirty="0">
                <a:solidFill>
                  <a:srgbClr val="706F6F"/>
                </a:solidFill>
                <a:latin typeface="Arial"/>
                <a:cs typeface="Arial"/>
              </a:rPr>
              <a:t>m</a:t>
            </a:r>
            <a:r>
              <a:rPr sz="449" i="1" spc="-13" dirty="0">
                <a:solidFill>
                  <a:srgbClr val="706F6F"/>
                </a:solidFill>
                <a:latin typeface="Arial"/>
                <a:cs typeface="Arial"/>
              </a:rPr>
              <a:t>e</a:t>
            </a:r>
            <a:r>
              <a:rPr sz="449" i="1" spc="3" dirty="0">
                <a:solidFill>
                  <a:srgbClr val="706F6F"/>
                </a:solidFill>
                <a:latin typeface="Arial"/>
                <a:cs typeface="Arial"/>
              </a:rPr>
              <a:t>n</a:t>
            </a:r>
            <a:r>
              <a:rPr sz="449" i="1" spc="13" dirty="0">
                <a:solidFill>
                  <a:srgbClr val="706F6F"/>
                </a:solidFill>
                <a:latin typeface="Arial"/>
                <a:cs typeface="Arial"/>
              </a:rPr>
              <a:t>t</a:t>
            </a:r>
            <a:r>
              <a:rPr sz="449" i="1" spc="38" dirty="0">
                <a:solidFill>
                  <a:srgbClr val="706F6F"/>
                </a:solidFill>
                <a:latin typeface="Arial"/>
                <a:cs typeface="Arial"/>
              </a:rPr>
              <a:t>a</a:t>
            </a:r>
            <a:r>
              <a:rPr sz="449" i="1" spc="19" dirty="0">
                <a:solidFill>
                  <a:srgbClr val="706F6F"/>
                </a:solidFill>
                <a:latin typeface="Arial"/>
                <a:cs typeface="Arial"/>
              </a:rPr>
              <a:t>r</a:t>
            </a:r>
            <a:r>
              <a:rPr sz="449" i="1" spc="-19" dirty="0">
                <a:solidFill>
                  <a:srgbClr val="706F6F"/>
                </a:solidFill>
                <a:latin typeface="Arial"/>
                <a:cs typeface="Arial"/>
              </a:rPr>
              <a:t>e</a:t>
            </a:r>
            <a:endParaRPr sz="449" dirty="0">
              <a:latin typeface="Arial"/>
              <a:cs typeface="Arial"/>
            </a:endParaRPr>
          </a:p>
        </p:txBody>
      </p:sp>
      <p:sp>
        <p:nvSpPr>
          <p:cNvPr id="10" name="object 10"/>
          <p:cNvSpPr txBox="1"/>
          <p:nvPr/>
        </p:nvSpPr>
        <p:spPr>
          <a:xfrm>
            <a:off x="2950032" y="3681425"/>
            <a:ext cx="455707" cy="106841"/>
          </a:xfrm>
          <a:prstGeom prst="rect">
            <a:avLst/>
          </a:prstGeom>
        </p:spPr>
        <p:txBody>
          <a:bodyPr vert="horz" wrap="square" lIns="0" tIns="8145" rIns="0" bIns="0" rtlCol="0">
            <a:spAutoFit/>
          </a:bodyPr>
          <a:lstStyle/>
          <a:p>
            <a:pPr marL="8145">
              <a:spcBef>
                <a:spcPts val="64"/>
              </a:spcBef>
            </a:pPr>
            <a:r>
              <a:rPr sz="641" b="1" spc="10" dirty="0">
                <a:solidFill>
                  <a:srgbClr val="706F6F"/>
                </a:solidFill>
                <a:latin typeface="Arial"/>
                <a:cs typeface="Arial"/>
              </a:rPr>
              <a:t>D</a:t>
            </a:r>
            <a:r>
              <a:rPr sz="641" b="1" spc="13" dirty="0">
                <a:solidFill>
                  <a:srgbClr val="706F6F"/>
                </a:solidFill>
                <a:latin typeface="Arial"/>
                <a:cs typeface="Arial"/>
              </a:rPr>
              <a:t>O</a:t>
            </a:r>
            <a:r>
              <a:rPr sz="641" b="1" spc="26" dirty="0">
                <a:solidFill>
                  <a:srgbClr val="706F6F"/>
                </a:solidFill>
                <a:latin typeface="Arial"/>
                <a:cs typeface="Arial"/>
              </a:rPr>
              <a:t>N</a:t>
            </a:r>
            <a:r>
              <a:rPr sz="641" b="1" spc="-42" dirty="0">
                <a:solidFill>
                  <a:srgbClr val="706F6F"/>
                </a:solidFill>
                <a:latin typeface="Arial"/>
                <a:cs typeface="Arial"/>
              </a:rPr>
              <a:t>A</a:t>
            </a:r>
            <a:r>
              <a:rPr sz="641" b="1" dirty="0">
                <a:solidFill>
                  <a:srgbClr val="706F6F"/>
                </a:solidFill>
                <a:latin typeface="Arial"/>
                <a:cs typeface="Arial"/>
              </a:rPr>
              <a:t>T</a:t>
            </a:r>
            <a:r>
              <a:rPr sz="641" b="1" spc="13" dirty="0">
                <a:solidFill>
                  <a:srgbClr val="706F6F"/>
                </a:solidFill>
                <a:latin typeface="Arial"/>
                <a:cs typeface="Arial"/>
              </a:rPr>
              <a:t>O</a:t>
            </a:r>
            <a:r>
              <a:rPr sz="641" b="1" spc="-32" dirty="0">
                <a:solidFill>
                  <a:srgbClr val="706F6F"/>
                </a:solidFill>
                <a:latin typeface="Arial"/>
                <a:cs typeface="Arial"/>
              </a:rPr>
              <a:t>R</a:t>
            </a:r>
            <a:r>
              <a:rPr sz="641" b="1" spc="22" dirty="0">
                <a:solidFill>
                  <a:srgbClr val="706F6F"/>
                </a:solidFill>
                <a:latin typeface="Arial"/>
                <a:cs typeface="Arial"/>
              </a:rPr>
              <a:t>I</a:t>
            </a:r>
            <a:endParaRPr sz="641" dirty="0">
              <a:latin typeface="Arial"/>
              <a:cs typeface="Arial"/>
            </a:endParaRPr>
          </a:p>
        </p:txBody>
      </p:sp>
      <p:sp>
        <p:nvSpPr>
          <p:cNvPr id="11" name="object 11"/>
          <p:cNvSpPr txBox="1"/>
          <p:nvPr/>
        </p:nvSpPr>
        <p:spPr>
          <a:xfrm>
            <a:off x="3372071" y="4570776"/>
            <a:ext cx="4934183" cy="332159"/>
          </a:xfrm>
          <a:prstGeom prst="rect">
            <a:avLst/>
          </a:prstGeom>
        </p:spPr>
        <p:txBody>
          <a:bodyPr vert="horz" wrap="square" lIns="0" tIns="8145" rIns="0" bIns="0" rtlCol="0">
            <a:spAutoFit/>
          </a:bodyPr>
          <a:lstStyle/>
          <a:p>
            <a:pPr marL="472382" marR="3258" indent="-464644" algn="ctr">
              <a:lnSpc>
                <a:spcPct val="111100"/>
              </a:lnSpc>
              <a:spcBef>
                <a:spcPts val="64"/>
              </a:spcBef>
            </a:pPr>
            <a:r>
              <a:rPr sz="2000" b="1" spc="6" dirty="0">
                <a:solidFill>
                  <a:schemeClr val="accent2"/>
                </a:solidFill>
                <a:cs typeface="Arial"/>
              </a:rPr>
              <a:t>Associazione </a:t>
            </a:r>
            <a:r>
              <a:rPr sz="2000" b="1" spc="-13" dirty="0">
                <a:solidFill>
                  <a:schemeClr val="accent2"/>
                </a:solidFill>
                <a:cs typeface="Arial"/>
              </a:rPr>
              <a:t>Banco </a:t>
            </a:r>
            <a:r>
              <a:rPr sz="2000" b="1" spc="35" dirty="0">
                <a:solidFill>
                  <a:schemeClr val="accent2"/>
                </a:solidFill>
                <a:cs typeface="Arial"/>
              </a:rPr>
              <a:t>Alimentare </a:t>
            </a:r>
            <a:r>
              <a:rPr sz="2000" b="1" spc="-260" dirty="0">
                <a:solidFill>
                  <a:schemeClr val="accent2"/>
                </a:solidFill>
                <a:cs typeface="Arial"/>
              </a:rPr>
              <a:t> </a:t>
            </a:r>
            <a:r>
              <a:rPr sz="2000" b="1" spc="38" dirty="0">
                <a:solidFill>
                  <a:schemeClr val="accent2"/>
                </a:solidFill>
                <a:cs typeface="Arial"/>
              </a:rPr>
              <a:t>della</a:t>
            </a:r>
            <a:r>
              <a:rPr sz="2000" b="1" spc="6" dirty="0">
                <a:solidFill>
                  <a:schemeClr val="accent2"/>
                </a:solidFill>
                <a:cs typeface="Arial"/>
              </a:rPr>
              <a:t> </a:t>
            </a:r>
            <a:r>
              <a:rPr lang="it-IT" sz="2000" b="1" spc="13" dirty="0">
                <a:solidFill>
                  <a:schemeClr val="accent2"/>
                </a:solidFill>
                <a:cs typeface="Arial"/>
              </a:rPr>
              <a:t>Puglia</a:t>
            </a:r>
            <a:endParaRPr sz="2000" b="1" dirty="0">
              <a:solidFill>
                <a:schemeClr val="accent2"/>
              </a:solidFill>
              <a:cs typeface="Arial"/>
            </a:endParaRPr>
          </a:p>
        </p:txBody>
      </p:sp>
      <p:sp>
        <p:nvSpPr>
          <p:cNvPr id="12" name="object 12"/>
          <p:cNvSpPr/>
          <p:nvPr/>
        </p:nvSpPr>
        <p:spPr>
          <a:xfrm>
            <a:off x="5642168" y="5078668"/>
            <a:ext cx="309099" cy="94888"/>
          </a:xfrm>
          <a:custGeom>
            <a:avLst/>
            <a:gdLst/>
            <a:ahLst/>
            <a:cxnLst/>
            <a:rect l="l" t="t" r="r" b="b"/>
            <a:pathLst>
              <a:path w="481964" h="147954">
                <a:moveTo>
                  <a:pt x="481736" y="0"/>
                </a:moveTo>
                <a:lnTo>
                  <a:pt x="0" y="0"/>
                </a:lnTo>
                <a:lnTo>
                  <a:pt x="240868" y="147840"/>
                </a:lnTo>
                <a:lnTo>
                  <a:pt x="481736" y="0"/>
                </a:lnTo>
                <a:close/>
              </a:path>
            </a:pathLst>
          </a:custGeom>
          <a:solidFill>
            <a:srgbClr val="F8AE5A"/>
          </a:solidFill>
        </p:spPr>
        <p:txBody>
          <a:bodyPr wrap="square" lIns="0" tIns="0" rIns="0" bIns="0" rtlCol="0"/>
          <a:lstStyle/>
          <a:p>
            <a:endParaRPr sz="1154"/>
          </a:p>
        </p:txBody>
      </p:sp>
      <p:grpSp>
        <p:nvGrpSpPr>
          <p:cNvPr id="13" name="object 13"/>
          <p:cNvGrpSpPr/>
          <p:nvPr/>
        </p:nvGrpSpPr>
        <p:grpSpPr>
          <a:xfrm>
            <a:off x="4019205" y="5415482"/>
            <a:ext cx="218833" cy="298183"/>
            <a:chOff x="3332998" y="8410964"/>
            <a:chExt cx="240029" cy="290195"/>
          </a:xfrm>
        </p:grpSpPr>
        <p:sp>
          <p:nvSpPr>
            <p:cNvPr id="14" name="object 14"/>
            <p:cNvSpPr/>
            <p:nvPr/>
          </p:nvSpPr>
          <p:spPr>
            <a:xfrm>
              <a:off x="3406755" y="8442714"/>
              <a:ext cx="134620" cy="189230"/>
            </a:xfrm>
            <a:custGeom>
              <a:avLst/>
              <a:gdLst/>
              <a:ahLst/>
              <a:cxnLst/>
              <a:rect l="l" t="t" r="r" b="b"/>
              <a:pathLst>
                <a:path w="134620" h="189229">
                  <a:moveTo>
                    <a:pt x="134429" y="0"/>
                  </a:moveTo>
                  <a:lnTo>
                    <a:pt x="0" y="189166"/>
                  </a:lnTo>
                </a:path>
              </a:pathLst>
            </a:custGeom>
            <a:ln w="63500">
              <a:solidFill>
                <a:srgbClr val="F9BA73"/>
              </a:solidFill>
            </a:ln>
          </p:spPr>
          <p:txBody>
            <a:bodyPr wrap="square" lIns="0" tIns="0" rIns="0" bIns="0" rtlCol="0"/>
            <a:lstStyle/>
            <a:p>
              <a:endParaRPr sz="1154" dirty="0"/>
            </a:p>
          </p:txBody>
        </p:sp>
        <p:sp>
          <p:nvSpPr>
            <p:cNvPr id="15" name="object 15"/>
            <p:cNvSpPr/>
            <p:nvPr/>
          </p:nvSpPr>
          <p:spPr>
            <a:xfrm>
              <a:off x="3332998" y="8513954"/>
              <a:ext cx="209550" cy="187325"/>
            </a:xfrm>
            <a:custGeom>
              <a:avLst/>
              <a:gdLst/>
              <a:ahLst/>
              <a:cxnLst/>
              <a:rect l="l" t="t" r="r" b="b"/>
              <a:pathLst>
                <a:path w="209550" h="187325">
                  <a:moveTo>
                    <a:pt x="0" y="0"/>
                  </a:moveTo>
                  <a:lnTo>
                    <a:pt x="24676" y="186994"/>
                  </a:lnTo>
                  <a:lnTo>
                    <a:pt x="209384" y="148793"/>
                  </a:lnTo>
                  <a:lnTo>
                    <a:pt x="0" y="0"/>
                  </a:lnTo>
                  <a:close/>
                </a:path>
              </a:pathLst>
            </a:custGeom>
            <a:solidFill>
              <a:srgbClr val="F9BA73"/>
            </a:solidFill>
          </p:spPr>
          <p:txBody>
            <a:bodyPr wrap="square" lIns="0" tIns="0" rIns="0" bIns="0" rtlCol="0"/>
            <a:lstStyle/>
            <a:p>
              <a:endParaRPr sz="1154"/>
            </a:p>
          </p:txBody>
        </p:sp>
      </p:grpSp>
      <p:grpSp>
        <p:nvGrpSpPr>
          <p:cNvPr id="16" name="object 16"/>
          <p:cNvGrpSpPr/>
          <p:nvPr/>
        </p:nvGrpSpPr>
        <p:grpSpPr>
          <a:xfrm>
            <a:off x="7584504" y="5333833"/>
            <a:ext cx="315311" cy="261442"/>
            <a:chOff x="4137849" y="8410964"/>
            <a:chExt cx="240029" cy="290195"/>
          </a:xfrm>
        </p:grpSpPr>
        <p:sp>
          <p:nvSpPr>
            <p:cNvPr id="17" name="object 17"/>
            <p:cNvSpPr/>
            <p:nvPr/>
          </p:nvSpPr>
          <p:spPr>
            <a:xfrm>
              <a:off x="4169599" y="8442714"/>
              <a:ext cx="134620" cy="189230"/>
            </a:xfrm>
            <a:custGeom>
              <a:avLst/>
              <a:gdLst/>
              <a:ahLst/>
              <a:cxnLst/>
              <a:rect l="l" t="t" r="r" b="b"/>
              <a:pathLst>
                <a:path w="134620" h="189229">
                  <a:moveTo>
                    <a:pt x="0" y="0"/>
                  </a:moveTo>
                  <a:lnTo>
                    <a:pt x="134429" y="189166"/>
                  </a:lnTo>
                </a:path>
              </a:pathLst>
            </a:custGeom>
            <a:ln w="63500">
              <a:solidFill>
                <a:srgbClr val="F9BA73"/>
              </a:solidFill>
            </a:ln>
          </p:spPr>
          <p:txBody>
            <a:bodyPr wrap="square" lIns="0" tIns="0" rIns="0" bIns="0" rtlCol="0"/>
            <a:lstStyle/>
            <a:p>
              <a:endParaRPr sz="1154"/>
            </a:p>
          </p:txBody>
        </p:sp>
        <p:sp>
          <p:nvSpPr>
            <p:cNvPr id="18" name="object 18"/>
            <p:cNvSpPr/>
            <p:nvPr/>
          </p:nvSpPr>
          <p:spPr>
            <a:xfrm>
              <a:off x="4168401" y="8513954"/>
              <a:ext cx="209550" cy="187325"/>
            </a:xfrm>
            <a:custGeom>
              <a:avLst/>
              <a:gdLst/>
              <a:ahLst/>
              <a:cxnLst/>
              <a:rect l="l" t="t" r="r" b="b"/>
              <a:pathLst>
                <a:path w="209550" h="187325">
                  <a:moveTo>
                    <a:pt x="209384" y="0"/>
                  </a:moveTo>
                  <a:lnTo>
                    <a:pt x="0" y="148793"/>
                  </a:lnTo>
                  <a:lnTo>
                    <a:pt x="184708" y="186994"/>
                  </a:lnTo>
                  <a:lnTo>
                    <a:pt x="209384" y="0"/>
                  </a:lnTo>
                  <a:close/>
                </a:path>
              </a:pathLst>
            </a:custGeom>
            <a:solidFill>
              <a:srgbClr val="F9BA73"/>
            </a:solidFill>
          </p:spPr>
          <p:txBody>
            <a:bodyPr wrap="square" lIns="0" tIns="0" rIns="0" bIns="0" rtlCol="0"/>
            <a:lstStyle/>
            <a:p>
              <a:endParaRPr sz="1154"/>
            </a:p>
          </p:txBody>
        </p:sp>
      </p:grpSp>
      <p:sp>
        <p:nvSpPr>
          <p:cNvPr id="19" name="object 19"/>
          <p:cNvSpPr/>
          <p:nvPr/>
        </p:nvSpPr>
        <p:spPr>
          <a:xfrm>
            <a:off x="5661663" y="5413569"/>
            <a:ext cx="184889" cy="226021"/>
          </a:xfrm>
          <a:custGeom>
            <a:avLst/>
            <a:gdLst/>
            <a:ahLst/>
            <a:cxnLst/>
            <a:rect l="l" t="t" r="r" b="b"/>
            <a:pathLst>
              <a:path w="288289" h="352425">
                <a:moveTo>
                  <a:pt x="27665" y="202996"/>
                </a:moveTo>
                <a:lnTo>
                  <a:pt x="11257" y="205016"/>
                </a:lnTo>
                <a:lnTo>
                  <a:pt x="9860" y="205371"/>
                </a:lnTo>
                <a:lnTo>
                  <a:pt x="1681" y="213550"/>
                </a:lnTo>
                <a:lnTo>
                  <a:pt x="0" y="219758"/>
                </a:lnTo>
                <a:lnTo>
                  <a:pt x="2934" y="227961"/>
                </a:lnTo>
                <a:lnTo>
                  <a:pt x="8553" y="236524"/>
                </a:lnTo>
                <a:lnTo>
                  <a:pt x="14750" y="243611"/>
                </a:lnTo>
                <a:lnTo>
                  <a:pt x="87829" y="316357"/>
                </a:lnTo>
                <a:lnTo>
                  <a:pt x="94959" y="323481"/>
                </a:lnTo>
                <a:lnTo>
                  <a:pt x="129227" y="348957"/>
                </a:lnTo>
                <a:lnTo>
                  <a:pt x="219829" y="352056"/>
                </a:lnTo>
                <a:lnTo>
                  <a:pt x="228245" y="351582"/>
                </a:lnTo>
                <a:lnTo>
                  <a:pt x="268111" y="332381"/>
                </a:lnTo>
                <a:lnTo>
                  <a:pt x="286589" y="299466"/>
                </a:lnTo>
                <a:lnTo>
                  <a:pt x="186542" y="299466"/>
                </a:lnTo>
                <a:lnTo>
                  <a:pt x="137228" y="250202"/>
                </a:lnTo>
                <a:lnTo>
                  <a:pt x="134041" y="244817"/>
                </a:lnTo>
                <a:lnTo>
                  <a:pt x="132733" y="237197"/>
                </a:lnTo>
                <a:lnTo>
                  <a:pt x="84968" y="237197"/>
                </a:lnTo>
                <a:lnTo>
                  <a:pt x="84168" y="236474"/>
                </a:lnTo>
                <a:lnTo>
                  <a:pt x="72916" y="225272"/>
                </a:lnTo>
                <a:lnTo>
                  <a:pt x="67442" y="219748"/>
                </a:lnTo>
                <a:lnTo>
                  <a:pt x="61178" y="214233"/>
                </a:lnTo>
                <a:lnTo>
                  <a:pt x="54329" y="209800"/>
                </a:lnTo>
                <a:lnTo>
                  <a:pt x="46889" y="206467"/>
                </a:lnTo>
                <a:lnTo>
                  <a:pt x="38854" y="204254"/>
                </a:lnTo>
                <a:lnTo>
                  <a:pt x="33279" y="203161"/>
                </a:lnTo>
                <a:lnTo>
                  <a:pt x="27665" y="202996"/>
                </a:lnTo>
                <a:close/>
              </a:path>
              <a:path w="288289" h="352425">
                <a:moveTo>
                  <a:pt x="288135" y="202793"/>
                </a:moveTo>
                <a:lnTo>
                  <a:pt x="217619" y="202793"/>
                </a:lnTo>
                <a:lnTo>
                  <a:pt x="224998" y="205447"/>
                </a:lnTo>
                <a:lnTo>
                  <a:pt x="236580" y="216268"/>
                </a:lnTo>
                <a:lnTo>
                  <a:pt x="239730" y="222554"/>
                </a:lnTo>
                <a:lnTo>
                  <a:pt x="240275" y="227961"/>
                </a:lnTo>
                <a:lnTo>
                  <a:pt x="240361" y="237197"/>
                </a:lnTo>
                <a:lnTo>
                  <a:pt x="239001" y="243078"/>
                </a:lnTo>
                <a:lnTo>
                  <a:pt x="236138" y="248861"/>
                </a:lnTo>
                <a:lnTo>
                  <a:pt x="231894" y="254114"/>
                </a:lnTo>
                <a:lnTo>
                  <a:pt x="187393" y="298678"/>
                </a:lnTo>
                <a:lnTo>
                  <a:pt x="186542" y="299466"/>
                </a:lnTo>
                <a:lnTo>
                  <a:pt x="286589" y="299466"/>
                </a:lnTo>
                <a:lnTo>
                  <a:pt x="287812" y="291172"/>
                </a:lnTo>
                <a:lnTo>
                  <a:pt x="288092" y="287261"/>
                </a:lnTo>
                <a:lnTo>
                  <a:pt x="288135" y="202793"/>
                </a:lnTo>
                <a:close/>
              </a:path>
              <a:path w="288289" h="352425">
                <a:moveTo>
                  <a:pt x="108514" y="27279"/>
                </a:moveTo>
                <a:lnTo>
                  <a:pt x="84968" y="237197"/>
                </a:lnTo>
                <a:lnTo>
                  <a:pt x="132733" y="237197"/>
                </a:lnTo>
                <a:lnTo>
                  <a:pt x="131475" y="229870"/>
                </a:lnTo>
                <a:lnTo>
                  <a:pt x="133241" y="222135"/>
                </a:lnTo>
                <a:lnTo>
                  <a:pt x="143413" y="208381"/>
                </a:lnTo>
                <a:lnTo>
                  <a:pt x="150322" y="204368"/>
                </a:lnTo>
                <a:lnTo>
                  <a:pt x="167226" y="202298"/>
                </a:lnTo>
                <a:lnTo>
                  <a:pt x="288136" y="202298"/>
                </a:lnTo>
                <a:lnTo>
                  <a:pt x="288143" y="156654"/>
                </a:lnTo>
                <a:lnTo>
                  <a:pt x="184256" y="156654"/>
                </a:lnTo>
                <a:lnTo>
                  <a:pt x="183685" y="156248"/>
                </a:lnTo>
                <a:lnTo>
                  <a:pt x="132567" y="156248"/>
                </a:lnTo>
                <a:lnTo>
                  <a:pt x="127386" y="154228"/>
                </a:lnTo>
                <a:lnTo>
                  <a:pt x="125727" y="151803"/>
                </a:lnTo>
                <a:lnTo>
                  <a:pt x="125608" y="47155"/>
                </a:lnTo>
                <a:lnTo>
                  <a:pt x="124291" y="40124"/>
                </a:lnTo>
                <a:lnTo>
                  <a:pt x="120671" y="34083"/>
                </a:lnTo>
                <a:lnTo>
                  <a:pt x="115246" y="29610"/>
                </a:lnTo>
                <a:lnTo>
                  <a:pt x="108514" y="27279"/>
                </a:lnTo>
                <a:close/>
              </a:path>
              <a:path w="288289" h="352425">
                <a:moveTo>
                  <a:pt x="288136" y="202298"/>
                </a:moveTo>
                <a:lnTo>
                  <a:pt x="167226" y="202298"/>
                </a:lnTo>
                <a:lnTo>
                  <a:pt x="174808" y="204609"/>
                </a:lnTo>
                <a:lnTo>
                  <a:pt x="183279" y="211569"/>
                </a:lnTo>
                <a:lnTo>
                  <a:pt x="185069" y="213245"/>
                </a:lnTo>
                <a:lnTo>
                  <a:pt x="186885" y="214845"/>
                </a:lnTo>
                <a:lnTo>
                  <a:pt x="187724" y="213944"/>
                </a:lnTo>
                <a:lnTo>
                  <a:pt x="188867" y="212572"/>
                </a:lnTo>
                <a:lnTo>
                  <a:pt x="195496" y="206298"/>
                </a:lnTo>
                <a:lnTo>
                  <a:pt x="201859" y="203492"/>
                </a:lnTo>
                <a:lnTo>
                  <a:pt x="217619" y="202793"/>
                </a:lnTo>
                <a:lnTo>
                  <a:pt x="288135" y="202793"/>
                </a:lnTo>
                <a:lnTo>
                  <a:pt x="288136" y="202298"/>
                </a:lnTo>
                <a:close/>
              </a:path>
              <a:path w="288289" h="352425">
                <a:moveTo>
                  <a:pt x="209835" y="13845"/>
                </a:moveTo>
                <a:lnTo>
                  <a:pt x="193271" y="151942"/>
                </a:lnTo>
                <a:lnTo>
                  <a:pt x="191432" y="154495"/>
                </a:lnTo>
                <a:lnTo>
                  <a:pt x="184256" y="156654"/>
                </a:lnTo>
                <a:lnTo>
                  <a:pt x="288143" y="156654"/>
                </a:lnTo>
                <a:lnTo>
                  <a:pt x="288143" y="156095"/>
                </a:lnTo>
                <a:lnTo>
                  <a:pt x="239933" y="156095"/>
                </a:lnTo>
                <a:lnTo>
                  <a:pt x="235361" y="153746"/>
                </a:lnTo>
                <a:lnTo>
                  <a:pt x="234289" y="151942"/>
                </a:lnTo>
                <a:lnTo>
                  <a:pt x="234199" y="151739"/>
                </a:lnTo>
                <a:lnTo>
                  <a:pt x="234039" y="150063"/>
                </a:lnTo>
                <a:lnTo>
                  <a:pt x="233923" y="34083"/>
                </a:lnTo>
                <a:lnTo>
                  <a:pt x="232817" y="27180"/>
                </a:lnTo>
                <a:lnTo>
                  <a:pt x="229591" y="21191"/>
                </a:lnTo>
                <a:lnTo>
                  <a:pt x="224538" y="16671"/>
                </a:lnTo>
                <a:lnTo>
                  <a:pt x="217924" y="13995"/>
                </a:lnTo>
                <a:lnTo>
                  <a:pt x="209835" y="13845"/>
                </a:lnTo>
                <a:close/>
              </a:path>
              <a:path w="288289" h="352425">
                <a:moveTo>
                  <a:pt x="161803" y="0"/>
                </a:moveTo>
                <a:lnTo>
                  <a:pt x="157104" y="0"/>
                </a:lnTo>
                <a:lnTo>
                  <a:pt x="155440" y="444"/>
                </a:lnTo>
                <a:lnTo>
                  <a:pt x="153700" y="723"/>
                </a:lnTo>
                <a:lnTo>
                  <a:pt x="145128" y="4279"/>
                </a:lnTo>
                <a:lnTo>
                  <a:pt x="140810" y="9436"/>
                </a:lnTo>
                <a:lnTo>
                  <a:pt x="139210" y="18465"/>
                </a:lnTo>
                <a:lnTo>
                  <a:pt x="139121" y="150063"/>
                </a:lnTo>
                <a:lnTo>
                  <a:pt x="138829" y="151942"/>
                </a:lnTo>
                <a:lnTo>
                  <a:pt x="135323" y="155600"/>
                </a:lnTo>
                <a:lnTo>
                  <a:pt x="132567" y="156248"/>
                </a:lnTo>
                <a:lnTo>
                  <a:pt x="183685" y="156248"/>
                </a:lnTo>
                <a:lnTo>
                  <a:pt x="180040" y="153657"/>
                </a:lnTo>
                <a:lnTo>
                  <a:pt x="179921" y="150901"/>
                </a:lnTo>
                <a:lnTo>
                  <a:pt x="179837" y="14960"/>
                </a:lnTo>
                <a:lnTo>
                  <a:pt x="177843" y="9791"/>
                </a:lnTo>
                <a:lnTo>
                  <a:pt x="170426" y="2654"/>
                </a:lnTo>
                <a:lnTo>
                  <a:pt x="166718" y="800"/>
                </a:lnTo>
                <a:lnTo>
                  <a:pt x="162209" y="177"/>
                </a:lnTo>
                <a:lnTo>
                  <a:pt x="162006" y="63"/>
                </a:lnTo>
                <a:lnTo>
                  <a:pt x="161803" y="0"/>
                </a:lnTo>
                <a:close/>
              </a:path>
              <a:path w="288289" h="352425">
                <a:moveTo>
                  <a:pt x="269194" y="66281"/>
                </a:moveTo>
                <a:lnTo>
                  <a:pt x="254246" y="70980"/>
                </a:lnTo>
                <a:lnTo>
                  <a:pt x="249674" y="76263"/>
                </a:lnTo>
                <a:lnTo>
                  <a:pt x="247528" y="85394"/>
                </a:lnTo>
                <a:lnTo>
                  <a:pt x="247439" y="150901"/>
                </a:lnTo>
                <a:lnTo>
                  <a:pt x="246664" y="153098"/>
                </a:lnTo>
                <a:lnTo>
                  <a:pt x="242232" y="155943"/>
                </a:lnTo>
                <a:lnTo>
                  <a:pt x="239933" y="156095"/>
                </a:lnTo>
                <a:lnTo>
                  <a:pt x="288143" y="156095"/>
                </a:lnTo>
                <a:lnTo>
                  <a:pt x="288155" y="82892"/>
                </a:lnTo>
                <a:lnTo>
                  <a:pt x="286326" y="77508"/>
                </a:lnTo>
                <a:lnTo>
                  <a:pt x="276027" y="67970"/>
                </a:lnTo>
                <a:lnTo>
                  <a:pt x="269194" y="66281"/>
                </a:lnTo>
                <a:close/>
              </a:path>
            </a:pathLst>
          </a:custGeom>
          <a:solidFill>
            <a:srgbClr val="F18700"/>
          </a:solidFill>
        </p:spPr>
        <p:txBody>
          <a:bodyPr wrap="square" lIns="0" tIns="0" rIns="0" bIns="0" rtlCol="0"/>
          <a:lstStyle/>
          <a:p>
            <a:endParaRPr sz="1154"/>
          </a:p>
        </p:txBody>
      </p:sp>
      <p:grpSp>
        <p:nvGrpSpPr>
          <p:cNvPr id="20" name="object 20"/>
          <p:cNvGrpSpPr/>
          <p:nvPr/>
        </p:nvGrpSpPr>
        <p:grpSpPr>
          <a:xfrm>
            <a:off x="5577545" y="6232047"/>
            <a:ext cx="394150" cy="260042"/>
            <a:chOff x="3524120" y="8906130"/>
            <a:chExt cx="614581" cy="405473"/>
          </a:xfrm>
        </p:grpSpPr>
        <p:pic>
          <p:nvPicPr>
            <p:cNvPr id="21" name="object 21"/>
            <p:cNvPicPr/>
            <p:nvPr/>
          </p:nvPicPr>
          <p:blipFill>
            <a:blip r:embed="rId4" cstate="print"/>
            <a:stretch>
              <a:fillRect/>
            </a:stretch>
          </p:blipFill>
          <p:spPr>
            <a:xfrm>
              <a:off x="3787757" y="8906130"/>
              <a:ext cx="89611" cy="90373"/>
            </a:xfrm>
            <a:prstGeom prst="rect">
              <a:avLst/>
            </a:prstGeom>
          </p:spPr>
        </p:pic>
        <p:sp>
          <p:nvSpPr>
            <p:cNvPr id="22" name="object 22"/>
            <p:cNvSpPr/>
            <p:nvPr/>
          </p:nvSpPr>
          <p:spPr>
            <a:xfrm>
              <a:off x="3732025" y="8925700"/>
              <a:ext cx="200025" cy="385444"/>
            </a:xfrm>
            <a:custGeom>
              <a:avLst/>
              <a:gdLst/>
              <a:ahLst/>
              <a:cxnLst/>
              <a:rect l="l" t="t" r="r" b="b"/>
              <a:pathLst>
                <a:path w="200025" h="385445">
                  <a:moveTo>
                    <a:pt x="193649" y="0"/>
                  </a:moveTo>
                  <a:lnTo>
                    <a:pt x="186054" y="0"/>
                  </a:lnTo>
                  <a:lnTo>
                    <a:pt x="178460" y="0"/>
                  </a:lnTo>
                  <a:lnTo>
                    <a:pt x="172300" y="6210"/>
                  </a:lnTo>
                  <a:lnTo>
                    <a:pt x="172300" y="63969"/>
                  </a:lnTo>
                  <a:lnTo>
                    <a:pt x="142659" y="86944"/>
                  </a:lnTo>
                  <a:lnTo>
                    <a:pt x="142659" y="86105"/>
                  </a:lnTo>
                  <a:lnTo>
                    <a:pt x="56057" y="86105"/>
                  </a:lnTo>
                  <a:lnTo>
                    <a:pt x="27495" y="63969"/>
                  </a:lnTo>
                  <a:lnTo>
                    <a:pt x="27495" y="6210"/>
                  </a:lnTo>
                  <a:lnTo>
                    <a:pt x="21348" y="0"/>
                  </a:lnTo>
                  <a:lnTo>
                    <a:pt x="6159" y="0"/>
                  </a:lnTo>
                  <a:lnTo>
                    <a:pt x="0" y="6210"/>
                  </a:lnTo>
                  <a:lnTo>
                    <a:pt x="0" y="75107"/>
                  </a:lnTo>
                  <a:lnTo>
                    <a:pt x="1993" y="79171"/>
                  </a:lnTo>
                  <a:lnTo>
                    <a:pt x="51485" y="117538"/>
                  </a:lnTo>
                  <a:lnTo>
                    <a:pt x="52133" y="117830"/>
                  </a:lnTo>
                  <a:lnTo>
                    <a:pt x="52133" y="364629"/>
                  </a:lnTo>
                  <a:lnTo>
                    <a:pt x="53754" y="372723"/>
                  </a:lnTo>
                  <a:lnTo>
                    <a:pt x="58173" y="379336"/>
                  </a:lnTo>
                  <a:lnTo>
                    <a:pt x="64729" y="383796"/>
                  </a:lnTo>
                  <a:lnTo>
                    <a:pt x="72758" y="385432"/>
                  </a:lnTo>
                  <a:lnTo>
                    <a:pt x="80788" y="383796"/>
                  </a:lnTo>
                  <a:lnTo>
                    <a:pt x="87349" y="379336"/>
                  </a:lnTo>
                  <a:lnTo>
                    <a:pt x="91773" y="372723"/>
                  </a:lnTo>
                  <a:lnTo>
                    <a:pt x="93395" y="364629"/>
                  </a:lnTo>
                  <a:lnTo>
                    <a:pt x="93395" y="240385"/>
                  </a:lnTo>
                  <a:lnTo>
                    <a:pt x="93624" y="237324"/>
                  </a:lnTo>
                  <a:lnTo>
                    <a:pt x="96088" y="234873"/>
                  </a:lnTo>
                  <a:lnTo>
                    <a:pt x="102361" y="234873"/>
                  </a:lnTo>
                  <a:lnTo>
                    <a:pt x="104952" y="237477"/>
                  </a:lnTo>
                  <a:lnTo>
                    <a:pt x="104851" y="364629"/>
                  </a:lnTo>
                  <a:lnTo>
                    <a:pt x="106471" y="372723"/>
                  </a:lnTo>
                  <a:lnTo>
                    <a:pt x="110891" y="379336"/>
                  </a:lnTo>
                  <a:lnTo>
                    <a:pt x="117447" y="383796"/>
                  </a:lnTo>
                  <a:lnTo>
                    <a:pt x="125475" y="385432"/>
                  </a:lnTo>
                  <a:lnTo>
                    <a:pt x="133504" y="383796"/>
                  </a:lnTo>
                  <a:lnTo>
                    <a:pt x="140060" y="379336"/>
                  </a:lnTo>
                  <a:lnTo>
                    <a:pt x="144480" y="372723"/>
                  </a:lnTo>
                  <a:lnTo>
                    <a:pt x="146100" y="364629"/>
                  </a:lnTo>
                  <a:lnTo>
                    <a:pt x="146100" y="118668"/>
                  </a:lnTo>
                  <a:lnTo>
                    <a:pt x="147840" y="117906"/>
                  </a:lnTo>
                  <a:lnTo>
                    <a:pt x="197815" y="79171"/>
                  </a:lnTo>
                  <a:lnTo>
                    <a:pt x="199809" y="75107"/>
                  </a:lnTo>
                  <a:lnTo>
                    <a:pt x="199809" y="6210"/>
                  </a:lnTo>
                  <a:lnTo>
                    <a:pt x="193649" y="0"/>
                  </a:lnTo>
                  <a:close/>
                </a:path>
              </a:pathLst>
            </a:custGeom>
            <a:solidFill>
              <a:srgbClr val="F18700"/>
            </a:solidFill>
          </p:spPr>
          <p:txBody>
            <a:bodyPr wrap="square" lIns="0" tIns="0" rIns="0" bIns="0" rtlCol="0"/>
            <a:lstStyle/>
            <a:p>
              <a:endParaRPr sz="1154" dirty="0"/>
            </a:p>
          </p:txBody>
        </p:sp>
        <p:pic>
          <p:nvPicPr>
            <p:cNvPr id="23" name="object 23"/>
            <p:cNvPicPr/>
            <p:nvPr/>
          </p:nvPicPr>
          <p:blipFill>
            <a:blip r:embed="rId5" cstate="print"/>
            <a:stretch>
              <a:fillRect/>
            </a:stretch>
          </p:blipFill>
          <p:spPr>
            <a:xfrm>
              <a:off x="4010413" y="8951318"/>
              <a:ext cx="79603" cy="80289"/>
            </a:xfrm>
            <a:prstGeom prst="rect">
              <a:avLst/>
            </a:prstGeom>
          </p:spPr>
        </p:pic>
        <p:sp>
          <p:nvSpPr>
            <p:cNvPr id="24" name="object 24"/>
            <p:cNvSpPr/>
            <p:nvPr/>
          </p:nvSpPr>
          <p:spPr>
            <a:xfrm>
              <a:off x="3960901" y="8968703"/>
              <a:ext cx="177800" cy="342900"/>
            </a:xfrm>
            <a:custGeom>
              <a:avLst/>
              <a:gdLst/>
              <a:ahLst/>
              <a:cxnLst/>
              <a:rect l="l" t="t" r="r" b="b"/>
              <a:pathLst>
                <a:path w="177800" h="342900">
                  <a:moveTo>
                    <a:pt x="172034" y="0"/>
                  </a:moveTo>
                  <a:lnTo>
                    <a:pt x="165290" y="0"/>
                  </a:lnTo>
                  <a:lnTo>
                    <a:pt x="158546" y="0"/>
                  </a:lnTo>
                  <a:lnTo>
                    <a:pt x="153073" y="5524"/>
                  </a:lnTo>
                  <a:lnTo>
                    <a:pt x="153073" y="56832"/>
                  </a:lnTo>
                  <a:lnTo>
                    <a:pt x="126745" y="77241"/>
                  </a:lnTo>
                  <a:lnTo>
                    <a:pt x="126745" y="76492"/>
                  </a:lnTo>
                  <a:lnTo>
                    <a:pt x="49796" y="76492"/>
                  </a:lnTo>
                  <a:lnTo>
                    <a:pt x="24422" y="56832"/>
                  </a:lnTo>
                  <a:lnTo>
                    <a:pt x="24422" y="5524"/>
                  </a:lnTo>
                  <a:lnTo>
                    <a:pt x="18961" y="0"/>
                  </a:lnTo>
                  <a:lnTo>
                    <a:pt x="5460" y="0"/>
                  </a:lnTo>
                  <a:lnTo>
                    <a:pt x="0" y="5524"/>
                  </a:lnTo>
                  <a:lnTo>
                    <a:pt x="0" y="66738"/>
                  </a:lnTo>
                  <a:lnTo>
                    <a:pt x="1765" y="70345"/>
                  </a:lnTo>
                  <a:lnTo>
                    <a:pt x="46316" y="104686"/>
                  </a:lnTo>
                  <a:lnTo>
                    <a:pt x="46316" y="323951"/>
                  </a:lnTo>
                  <a:lnTo>
                    <a:pt x="47756" y="331141"/>
                  </a:lnTo>
                  <a:lnTo>
                    <a:pt x="51684" y="337015"/>
                  </a:lnTo>
                  <a:lnTo>
                    <a:pt x="57509" y="340976"/>
                  </a:lnTo>
                  <a:lnTo>
                    <a:pt x="64642" y="342430"/>
                  </a:lnTo>
                  <a:lnTo>
                    <a:pt x="71776" y="340976"/>
                  </a:lnTo>
                  <a:lnTo>
                    <a:pt x="77601" y="337015"/>
                  </a:lnTo>
                  <a:lnTo>
                    <a:pt x="81529" y="331141"/>
                  </a:lnTo>
                  <a:lnTo>
                    <a:pt x="82969" y="323951"/>
                  </a:lnTo>
                  <a:lnTo>
                    <a:pt x="82969" y="213563"/>
                  </a:lnTo>
                  <a:lnTo>
                    <a:pt x="83172" y="210845"/>
                  </a:lnTo>
                  <a:lnTo>
                    <a:pt x="85356" y="208661"/>
                  </a:lnTo>
                  <a:lnTo>
                    <a:pt x="90931" y="208661"/>
                  </a:lnTo>
                  <a:lnTo>
                    <a:pt x="93230" y="210985"/>
                  </a:lnTo>
                  <a:lnTo>
                    <a:pt x="93141" y="323951"/>
                  </a:lnTo>
                  <a:lnTo>
                    <a:pt x="94581" y="331141"/>
                  </a:lnTo>
                  <a:lnTo>
                    <a:pt x="98509" y="337015"/>
                  </a:lnTo>
                  <a:lnTo>
                    <a:pt x="104334" y="340976"/>
                  </a:lnTo>
                  <a:lnTo>
                    <a:pt x="111467" y="342430"/>
                  </a:lnTo>
                  <a:lnTo>
                    <a:pt x="118601" y="340976"/>
                  </a:lnTo>
                  <a:lnTo>
                    <a:pt x="124426" y="337015"/>
                  </a:lnTo>
                  <a:lnTo>
                    <a:pt x="128353" y="331141"/>
                  </a:lnTo>
                  <a:lnTo>
                    <a:pt x="129793" y="323951"/>
                  </a:lnTo>
                  <a:lnTo>
                    <a:pt x="129793" y="105435"/>
                  </a:lnTo>
                  <a:lnTo>
                    <a:pt x="131343" y="104749"/>
                  </a:lnTo>
                  <a:lnTo>
                    <a:pt x="175742" y="70345"/>
                  </a:lnTo>
                  <a:lnTo>
                    <a:pt x="177507" y="66738"/>
                  </a:lnTo>
                  <a:lnTo>
                    <a:pt x="177507" y="5524"/>
                  </a:lnTo>
                  <a:lnTo>
                    <a:pt x="172034" y="0"/>
                  </a:lnTo>
                  <a:close/>
                </a:path>
              </a:pathLst>
            </a:custGeom>
            <a:solidFill>
              <a:srgbClr val="F18700"/>
            </a:solidFill>
          </p:spPr>
          <p:txBody>
            <a:bodyPr wrap="square" lIns="0" tIns="0" rIns="0" bIns="0" rtlCol="0"/>
            <a:lstStyle/>
            <a:p>
              <a:endParaRPr sz="1154"/>
            </a:p>
          </p:txBody>
        </p:sp>
        <p:pic>
          <p:nvPicPr>
            <p:cNvPr id="25" name="object 25"/>
            <p:cNvPicPr/>
            <p:nvPr/>
          </p:nvPicPr>
          <p:blipFill>
            <a:blip r:embed="rId5" cstate="print"/>
            <a:stretch>
              <a:fillRect/>
            </a:stretch>
          </p:blipFill>
          <p:spPr>
            <a:xfrm>
              <a:off x="3573632" y="8951318"/>
              <a:ext cx="79603" cy="80289"/>
            </a:xfrm>
            <a:prstGeom prst="rect">
              <a:avLst/>
            </a:prstGeom>
          </p:spPr>
        </p:pic>
        <p:sp>
          <p:nvSpPr>
            <p:cNvPr id="26" name="object 26"/>
            <p:cNvSpPr/>
            <p:nvPr/>
          </p:nvSpPr>
          <p:spPr>
            <a:xfrm>
              <a:off x="3524120" y="8968703"/>
              <a:ext cx="177800" cy="342900"/>
            </a:xfrm>
            <a:custGeom>
              <a:avLst/>
              <a:gdLst/>
              <a:ahLst/>
              <a:cxnLst/>
              <a:rect l="l" t="t" r="r" b="b"/>
              <a:pathLst>
                <a:path w="177800" h="342900">
                  <a:moveTo>
                    <a:pt x="172034" y="0"/>
                  </a:moveTo>
                  <a:lnTo>
                    <a:pt x="165290" y="0"/>
                  </a:lnTo>
                  <a:lnTo>
                    <a:pt x="158546" y="0"/>
                  </a:lnTo>
                  <a:lnTo>
                    <a:pt x="153073" y="5524"/>
                  </a:lnTo>
                  <a:lnTo>
                    <a:pt x="153073" y="56832"/>
                  </a:lnTo>
                  <a:lnTo>
                    <a:pt x="126745" y="77241"/>
                  </a:lnTo>
                  <a:lnTo>
                    <a:pt x="126745" y="76492"/>
                  </a:lnTo>
                  <a:lnTo>
                    <a:pt x="49796" y="76492"/>
                  </a:lnTo>
                  <a:lnTo>
                    <a:pt x="24422" y="56832"/>
                  </a:lnTo>
                  <a:lnTo>
                    <a:pt x="24422" y="5524"/>
                  </a:lnTo>
                  <a:lnTo>
                    <a:pt x="18961" y="0"/>
                  </a:lnTo>
                  <a:lnTo>
                    <a:pt x="5460" y="0"/>
                  </a:lnTo>
                  <a:lnTo>
                    <a:pt x="0" y="5524"/>
                  </a:lnTo>
                  <a:lnTo>
                    <a:pt x="0" y="66738"/>
                  </a:lnTo>
                  <a:lnTo>
                    <a:pt x="1765" y="70345"/>
                  </a:lnTo>
                  <a:lnTo>
                    <a:pt x="46316" y="104686"/>
                  </a:lnTo>
                  <a:lnTo>
                    <a:pt x="46316" y="323951"/>
                  </a:lnTo>
                  <a:lnTo>
                    <a:pt x="47756" y="331141"/>
                  </a:lnTo>
                  <a:lnTo>
                    <a:pt x="51684" y="337015"/>
                  </a:lnTo>
                  <a:lnTo>
                    <a:pt x="57509" y="340976"/>
                  </a:lnTo>
                  <a:lnTo>
                    <a:pt x="64642" y="342430"/>
                  </a:lnTo>
                  <a:lnTo>
                    <a:pt x="71776" y="340976"/>
                  </a:lnTo>
                  <a:lnTo>
                    <a:pt x="77601" y="337015"/>
                  </a:lnTo>
                  <a:lnTo>
                    <a:pt x="81529" y="331141"/>
                  </a:lnTo>
                  <a:lnTo>
                    <a:pt x="82969" y="323951"/>
                  </a:lnTo>
                  <a:lnTo>
                    <a:pt x="82969" y="213563"/>
                  </a:lnTo>
                  <a:lnTo>
                    <a:pt x="83172" y="210845"/>
                  </a:lnTo>
                  <a:lnTo>
                    <a:pt x="85356" y="208661"/>
                  </a:lnTo>
                  <a:lnTo>
                    <a:pt x="90931" y="208661"/>
                  </a:lnTo>
                  <a:lnTo>
                    <a:pt x="93230" y="210985"/>
                  </a:lnTo>
                  <a:lnTo>
                    <a:pt x="93141" y="323951"/>
                  </a:lnTo>
                  <a:lnTo>
                    <a:pt x="94581" y="331141"/>
                  </a:lnTo>
                  <a:lnTo>
                    <a:pt x="98509" y="337015"/>
                  </a:lnTo>
                  <a:lnTo>
                    <a:pt x="104334" y="340976"/>
                  </a:lnTo>
                  <a:lnTo>
                    <a:pt x="111467" y="342430"/>
                  </a:lnTo>
                  <a:lnTo>
                    <a:pt x="118601" y="340976"/>
                  </a:lnTo>
                  <a:lnTo>
                    <a:pt x="124426" y="337015"/>
                  </a:lnTo>
                  <a:lnTo>
                    <a:pt x="128353" y="331141"/>
                  </a:lnTo>
                  <a:lnTo>
                    <a:pt x="129793" y="323951"/>
                  </a:lnTo>
                  <a:lnTo>
                    <a:pt x="129793" y="105435"/>
                  </a:lnTo>
                  <a:lnTo>
                    <a:pt x="131343" y="104749"/>
                  </a:lnTo>
                  <a:lnTo>
                    <a:pt x="175742" y="70345"/>
                  </a:lnTo>
                  <a:lnTo>
                    <a:pt x="177507" y="66738"/>
                  </a:lnTo>
                  <a:lnTo>
                    <a:pt x="177507" y="5524"/>
                  </a:lnTo>
                  <a:lnTo>
                    <a:pt x="172034" y="0"/>
                  </a:lnTo>
                  <a:close/>
                </a:path>
              </a:pathLst>
            </a:custGeom>
            <a:solidFill>
              <a:srgbClr val="F18700"/>
            </a:solidFill>
          </p:spPr>
          <p:txBody>
            <a:bodyPr wrap="square" lIns="0" tIns="0" rIns="0" bIns="0" rtlCol="0"/>
            <a:lstStyle/>
            <a:p>
              <a:endParaRPr sz="1154"/>
            </a:p>
          </p:txBody>
        </p:sp>
      </p:grpSp>
      <p:grpSp>
        <p:nvGrpSpPr>
          <p:cNvPr id="27" name="object 27"/>
          <p:cNvGrpSpPr/>
          <p:nvPr/>
        </p:nvGrpSpPr>
        <p:grpSpPr>
          <a:xfrm>
            <a:off x="3103498" y="4222911"/>
            <a:ext cx="164934" cy="290773"/>
            <a:chOff x="2613564" y="6432207"/>
            <a:chExt cx="257175" cy="453390"/>
          </a:xfrm>
        </p:grpSpPr>
        <p:sp>
          <p:nvSpPr>
            <p:cNvPr id="28" name="object 28"/>
            <p:cNvSpPr/>
            <p:nvPr/>
          </p:nvSpPr>
          <p:spPr>
            <a:xfrm>
              <a:off x="2741999" y="6432207"/>
              <a:ext cx="0" cy="368935"/>
            </a:xfrm>
            <a:custGeom>
              <a:avLst/>
              <a:gdLst/>
              <a:ahLst/>
              <a:cxnLst/>
              <a:rect l="l" t="t" r="r" b="b"/>
              <a:pathLst>
                <a:path h="368934">
                  <a:moveTo>
                    <a:pt x="0" y="0"/>
                  </a:moveTo>
                  <a:lnTo>
                    <a:pt x="0" y="368655"/>
                  </a:lnTo>
                </a:path>
              </a:pathLst>
            </a:custGeom>
            <a:ln w="63500">
              <a:solidFill>
                <a:srgbClr val="F9BA73"/>
              </a:solidFill>
            </a:ln>
          </p:spPr>
          <p:txBody>
            <a:bodyPr wrap="square" lIns="0" tIns="0" rIns="0" bIns="0" rtlCol="0"/>
            <a:lstStyle/>
            <a:p>
              <a:endParaRPr sz="1154">
                <a:solidFill>
                  <a:srgbClr val="FF0000"/>
                </a:solidFill>
              </a:endParaRPr>
            </a:p>
          </p:txBody>
        </p:sp>
        <p:sp>
          <p:nvSpPr>
            <p:cNvPr id="29" name="object 29"/>
            <p:cNvSpPr/>
            <p:nvPr/>
          </p:nvSpPr>
          <p:spPr>
            <a:xfrm>
              <a:off x="2613564" y="6747449"/>
              <a:ext cx="257175" cy="138430"/>
            </a:xfrm>
            <a:custGeom>
              <a:avLst/>
              <a:gdLst/>
              <a:ahLst/>
              <a:cxnLst/>
              <a:rect l="l" t="t" r="r" b="b"/>
              <a:pathLst>
                <a:path w="257175" h="138429">
                  <a:moveTo>
                    <a:pt x="256870" y="0"/>
                  </a:moveTo>
                  <a:lnTo>
                    <a:pt x="0" y="0"/>
                  </a:lnTo>
                  <a:lnTo>
                    <a:pt x="128435" y="138137"/>
                  </a:lnTo>
                  <a:lnTo>
                    <a:pt x="256870" y="0"/>
                  </a:lnTo>
                  <a:close/>
                </a:path>
              </a:pathLst>
            </a:custGeom>
            <a:solidFill>
              <a:srgbClr val="F9BA73"/>
            </a:solidFill>
          </p:spPr>
          <p:txBody>
            <a:bodyPr wrap="square" lIns="0" tIns="0" rIns="0" bIns="0" rtlCol="0"/>
            <a:lstStyle/>
            <a:p>
              <a:endParaRPr sz="1154">
                <a:solidFill>
                  <a:srgbClr val="FF0000"/>
                </a:solidFill>
              </a:endParaRPr>
            </a:p>
          </p:txBody>
        </p:sp>
      </p:grpSp>
      <p:grpSp>
        <p:nvGrpSpPr>
          <p:cNvPr id="30" name="object 30"/>
          <p:cNvGrpSpPr/>
          <p:nvPr/>
        </p:nvGrpSpPr>
        <p:grpSpPr>
          <a:xfrm>
            <a:off x="5596449" y="5869094"/>
            <a:ext cx="315315" cy="229366"/>
            <a:chOff x="3713440" y="8452548"/>
            <a:chExt cx="257175" cy="307340"/>
          </a:xfrm>
        </p:grpSpPr>
        <p:sp>
          <p:nvSpPr>
            <p:cNvPr id="31" name="object 31"/>
            <p:cNvSpPr/>
            <p:nvPr/>
          </p:nvSpPr>
          <p:spPr>
            <a:xfrm>
              <a:off x="3841875" y="8452548"/>
              <a:ext cx="0" cy="222250"/>
            </a:xfrm>
            <a:custGeom>
              <a:avLst/>
              <a:gdLst/>
              <a:ahLst/>
              <a:cxnLst/>
              <a:rect l="l" t="t" r="r" b="b"/>
              <a:pathLst>
                <a:path h="222250">
                  <a:moveTo>
                    <a:pt x="0" y="0"/>
                  </a:moveTo>
                  <a:lnTo>
                    <a:pt x="0" y="222224"/>
                  </a:lnTo>
                </a:path>
              </a:pathLst>
            </a:custGeom>
            <a:ln w="63500">
              <a:solidFill>
                <a:srgbClr val="F9BA73"/>
              </a:solidFill>
            </a:ln>
          </p:spPr>
          <p:txBody>
            <a:bodyPr wrap="square" lIns="0" tIns="0" rIns="0" bIns="0" rtlCol="0"/>
            <a:lstStyle/>
            <a:p>
              <a:endParaRPr sz="1154"/>
            </a:p>
          </p:txBody>
        </p:sp>
        <p:sp>
          <p:nvSpPr>
            <p:cNvPr id="32" name="object 32"/>
            <p:cNvSpPr/>
            <p:nvPr/>
          </p:nvSpPr>
          <p:spPr>
            <a:xfrm>
              <a:off x="3713440" y="8621356"/>
              <a:ext cx="257175" cy="138430"/>
            </a:xfrm>
            <a:custGeom>
              <a:avLst/>
              <a:gdLst/>
              <a:ahLst/>
              <a:cxnLst/>
              <a:rect l="l" t="t" r="r" b="b"/>
              <a:pathLst>
                <a:path w="257175" h="138429">
                  <a:moveTo>
                    <a:pt x="256870" y="0"/>
                  </a:moveTo>
                  <a:lnTo>
                    <a:pt x="0" y="0"/>
                  </a:lnTo>
                  <a:lnTo>
                    <a:pt x="128435" y="138137"/>
                  </a:lnTo>
                  <a:lnTo>
                    <a:pt x="256870" y="0"/>
                  </a:lnTo>
                  <a:close/>
                </a:path>
              </a:pathLst>
            </a:custGeom>
            <a:solidFill>
              <a:srgbClr val="F9BA73"/>
            </a:solidFill>
          </p:spPr>
          <p:txBody>
            <a:bodyPr wrap="square" lIns="0" tIns="0" rIns="0" bIns="0" rtlCol="0"/>
            <a:lstStyle/>
            <a:p>
              <a:endParaRPr sz="1154"/>
            </a:p>
          </p:txBody>
        </p:sp>
      </p:grpSp>
      <p:grpSp>
        <p:nvGrpSpPr>
          <p:cNvPr id="33" name="object 33"/>
          <p:cNvGrpSpPr/>
          <p:nvPr/>
        </p:nvGrpSpPr>
        <p:grpSpPr>
          <a:xfrm>
            <a:off x="8494839" y="4277075"/>
            <a:ext cx="164934" cy="290773"/>
            <a:chOff x="4698847" y="6432207"/>
            <a:chExt cx="257175" cy="453390"/>
          </a:xfrm>
        </p:grpSpPr>
        <p:sp>
          <p:nvSpPr>
            <p:cNvPr id="34" name="object 34"/>
            <p:cNvSpPr/>
            <p:nvPr/>
          </p:nvSpPr>
          <p:spPr>
            <a:xfrm>
              <a:off x="4827282" y="6432207"/>
              <a:ext cx="0" cy="368935"/>
            </a:xfrm>
            <a:custGeom>
              <a:avLst/>
              <a:gdLst/>
              <a:ahLst/>
              <a:cxnLst/>
              <a:rect l="l" t="t" r="r" b="b"/>
              <a:pathLst>
                <a:path h="368934">
                  <a:moveTo>
                    <a:pt x="0" y="0"/>
                  </a:moveTo>
                  <a:lnTo>
                    <a:pt x="0" y="368655"/>
                  </a:lnTo>
                </a:path>
              </a:pathLst>
            </a:custGeom>
            <a:ln w="63500">
              <a:solidFill>
                <a:srgbClr val="F9BA73"/>
              </a:solidFill>
            </a:ln>
          </p:spPr>
          <p:txBody>
            <a:bodyPr wrap="square" lIns="0" tIns="0" rIns="0" bIns="0" rtlCol="0"/>
            <a:lstStyle/>
            <a:p>
              <a:endParaRPr sz="1154"/>
            </a:p>
          </p:txBody>
        </p:sp>
        <p:sp>
          <p:nvSpPr>
            <p:cNvPr id="35" name="object 35"/>
            <p:cNvSpPr/>
            <p:nvPr/>
          </p:nvSpPr>
          <p:spPr>
            <a:xfrm>
              <a:off x="4698847" y="6747449"/>
              <a:ext cx="257175" cy="138430"/>
            </a:xfrm>
            <a:custGeom>
              <a:avLst/>
              <a:gdLst/>
              <a:ahLst/>
              <a:cxnLst/>
              <a:rect l="l" t="t" r="r" b="b"/>
              <a:pathLst>
                <a:path w="257175" h="138429">
                  <a:moveTo>
                    <a:pt x="256870" y="0"/>
                  </a:moveTo>
                  <a:lnTo>
                    <a:pt x="0" y="0"/>
                  </a:lnTo>
                  <a:lnTo>
                    <a:pt x="128435" y="138137"/>
                  </a:lnTo>
                  <a:lnTo>
                    <a:pt x="256870" y="0"/>
                  </a:lnTo>
                  <a:close/>
                </a:path>
              </a:pathLst>
            </a:custGeom>
            <a:solidFill>
              <a:srgbClr val="F9BA73"/>
            </a:solidFill>
          </p:spPr>
          <p:txBody>
            <a:bodyPr wrap="square" lIns="0" tIns="0" rIns="0" bIns="0" rtlCol="0"/>
            <a:lstStyle/>
            <a:p>
              <a:endParaRPr sz="1154"/>
            </a:p>
          </p:txBody>
        </p:sp>
      </p:grpSp>
      <p:grpSp>
        <p:nvGrpSpPr>
          <p:cNvPr id="36" name="object 36"/>
          <p:cNvGrpSpPr/>
          <p:nvPr/>
        </p:nvGrpSpPr>
        <p:grpSpPr>
          <a:xfrm>
            <a:off x="5734306" y="4293830"/>
            <a:ext cx="164934" cy="231315"/>
            <a:chOff x="3657796" y="6524989"/>
            <a:chExt cx="257175" cy="360680"/>
          </a:xfrm>
        </p:grpSpPr>
        <p:sp>
          <p:nvSpPr>
            <p:cNvPr id="37" name="object 37"/>
            <p:cNvSpPr/>
            <p:nvPr/>
          </p:nvSpPr>
          <p:spPr>
            <a:xfrm>
              <a:off x="3786231" y="6524989"/>
              <a:ext cx="0" cy="276225"/>
            </a:xfrm>
            <a:custGeom>
              <a:avLst/>
              <a:gdLst/>
              <a:ahLst/>
              <a:cxnLst/>
              <a:rect l="l" t="t" r="r" b="b"/>
              <a:pathLst>
                <a:path h="276225">
                  <a:moveTo>
                    <a:pt x="0" y="0"/>
                  </a:moveTo>
                  <a:lnTo>
                    <a:pt x="0" y="275882"/>
                  </a:lnTo>
                </a:path>
              </a:pathLst>
            </a:custGeom>
            <a:ln w="63500">
              <a:solidFill>
                <a:srgbClr val="F9BA73"/>
              </a:solidFill>
            </a:ln>
          </p:spPr>
          <p:txBody>
            <a:bodyPr wrap="square" lIns="0" tIns="0" rIns="0" bIns="0" rtlCol="0"/>
            <a:lstStyle/>
            <a:p>
              <a:endParaRPr sz="1154"/>
            </a:p>
          </p:txBody>
        </p:sp>
        <p:sp>
          <p:nvSpPr>
            <p:cNvPr id="38" name="object 38"/>
            <p:cNvSpPr/>
            <p:nvPr/>
          </p:nvSpPr>
          <p:spPr>
            <a:xfrm>
              <a:off x="3657796" y="6747448"/>
              <a:ext cx="257175" cy="138430"/>
            </a:xfrm>
            <a:custGeom>
              <a:avLst/>
              <a:gdLst/>
              <a:ahLst/>
              <a:cxnLst/>
              <a:rect l="l" t="t" r="r" b="b"/>
              <a:pathLst>
                <a:path w="257175" h="138429">
                  <a:moveTo>
                    <a:pt x="256870" y="0"/>
                  </a:moveTo>
                  <a:lnTo>
                    <a:pt x="0" y="0"/>
                  </a:lnTo>
                  <a:lnTo>
                    <a:pt x="128435" y="138137"/>
                  </a:lnTo>
                  <a:lnTo>
                    <a:pt x="256870" y="0"/>
                  </a:lnTo>
                  <a:close/>
                </a:path>
              </a:pathLst>
            </a:custGeom>
            <a:solidFill>
              <a:srgbClr val="F9BA73"/>
            </a:solidFill>
          </p:spPr>
          <p:txBody>
            <a:bodyPr wrap="square" lIns="0" tIns="0" rIns="0" bIns="0" rtlCol="0"/>
            <a:lstStyle/>
            <a:p>
              <a:endParaRPr sz="1154"/>
            </a:p>
          </p:txBody>
        </p:sp>
      </p:grpSp>
      <p:sp>
        <p:nvSpPr>
          <p:cNvPr id="39" name="object 39"/>
          <p:cNvSpPr/>
          <p:nvPr/>
        </p:nvSpPr>
        <p:spPr>
          <a:xfrm>
            <a:off x="5729116" y="3856788"/>
            <a:ext cx="135205" cy="325388"/>
          </a:xfrm>
          <a:custGeom>
            <a:avLst/>
            <a:gdLst/>
            <a:ahLst/>
            <a:cxnLst/>
            <a:rect l="l" t="t" r="r" b="b"/>
            <a:pathLst>
              <a:path w="210820" h="507364">
                <a:moveTo>
                  <a:pt x="23215" y="106413"/>
                </a:moveTo>
                <a:lnTo>
                  <a:pt x="23139" y="99593"/>
                </a:lnTo>
                <a:lnTo>
                  <a:pt x="22898" y="92786"/>
                </a:lnTo>
                <a:lnTo>
                  <a:pt x="22580" y="86652"/>
                </a:lnTo>
                <a:lnTo>
                  <a:pt x="16751" y="82029"/>
                </a:lnTo>
                <a:lnTo>
                  <a:pt x="5334" y="82740"/>
                </a:lnTo>
                <a:lnTo>
                  <a:pt x="838" y="87477"/>
                </a:lnTo>
                <a:lnTo>
                  <a:pt x="457" y="97866"/>
                </a:lnTo>
                <a:lnTo>
                  <a:pt x="584" y="102120"/>
                </a:lnTo>
                <a:lnTo>
                  <a:pt x="609" y="106375"/>
                </a:lnTo>
                <a:lnTo>
                  <a:pt x="558" y="114884"/>
                </a:lnTo>
                <a:lnTo>
                  <a:pt x="698" y="124980"/>
                </a:lnTo>
                <a:lnTo>
                  <a:pt x="6172" y="131483"/>
                </a:lnTo>
                <a:lnTo>
                  <a:pt x="15900" y="131978"/>
                </a:lnTo>
                <a:lnTo>
                  <a:pt x="22733" y="125704"/>
                </a:lnTo>
                <a:lnTo>
                  <a:pt x="23139" y="113220"/>
                </a:lnTo>
                <a:lnTo>
                  <a:pt x="23215" y="106413"/>
                </a:lnTo>
                <a:close/>
              </a:path>
              <a:path w="210820" h="507364">
                <a:moveTo>
                  <a:pt x="116763" y="456184"/>
                </a:moveTo>
                <a:lnTo>
                  <a:pt x="116039" y="445630"/>
                </a:lnTo>
                <a:lnTo>
                  <a:pt x="110121" y="439851"/>
                </a:lnTo>
                <a:lnTo>
                  <a:pt x="98425" y="440486"/>
                </a:lnTo>
                <a:lnTo>
                  <a:pt x="93459" y="446506"/>
                </a:lnTo>
                <a:lnTo>
                  <a:pt x="93306" y="500926"/>
                </a:lnTo>
                <a:lnTo>
                  <a:pt x="98018" y="506387"/>
                </a:lnTo>
                <a:lnTo>
                  <a:pt x="111467" y="506869"/>
                </a:lnTo>
                <a:lnTo>
                  <a:pt x="116357" y="501726"/>
                </a:lnTo>
                <a:lnTo>
                  <a:pt x="116611" y="487222"/>
                </a:lnTo>
                <a:lnTo>
                  <a:pt x="116586" y="474040"/>
                </a:lnTo>
                <a:lnTo>
                  <a:pt x="116586" y="459892"/>
                </a:lnTo>
                <a:lnTo>
                  <a:pt x="116763" y="456184"/>
                </a:lnTo>
                <a:close/>
              </a:path>
              <a:path w="210820" h="507364">
                <a:moveTo>
                  <a:pt x="116763" y="32766"/>
                </a:moveTo>
                <a:lnTo>
                  <a:pt x="116573" y="28676"/>
                </a:lnTo>
                <a:lnTo>
                  <a:pt x="116535" y="24612"/>
                </a:lnTo>
                <a:lnTo>
                  <a:pt x="116535" y="20345"/>
                </a:lnTo>
                <a:lnTo>
                  <a:pt x="116713" y="16065"/>
                </a:lnTo>
                <a:lnTo>
                  <a:pt x="116128" y="4914"/>
                </a:lnTo>
                <a:lnTo>
                  <a:pt x="110985" y="0"/>
                </a:lnTo>
                <a:lnTo>
                  <a:pt x="98679" y="152"/>
                </a:lnTo>
                <a:lnTo>
                  <a:pt x="93827" y="4851"/>
                </a:lnTo>
                <a:lnTo>
                  <a:pt x="93383" y="17894"/>
                </a:lnTo>
                <a:lnTo>
                  <a:pt x="93294" y="24295"/>
                </a:lnTo>
                <a:lnTo>
                  <a:pt x="93319" y="30695"/>
                </a:lnTo>
                <a:lnTo>
                  <a:pt x="93662" y="43294"/>
                </a:lnTo>
                <a:lnTo>
                  <a:pt x="99555" y="49212"/>
                </a:lnTo>
                <a:lnTo>
                  <a:pt x="110261" y="49187"/>
                </a:lnTo>
                <a:lnTo>
                  <a:pt x="116166" y="43129"/>
                </a:lnTo>
                <a:lnTo>
                  <a:pt x="116763" y="32766"/>
                </a:lnTo>
                <a:close/>
              </a:path>
              <a:path w="210820" h="507364">
                <a:moveTo>
                  <a:pt x="209727" y="99060"/>
                </a:moveTo>
                <a:lnTo>
                  <a:pt x="209524" y="87985"/>
                </a:lnTo>
                <a:lnTo>
                  <a:pt x="204889" y="82613"/>
                </a:lnTo>
                <a:lnTo>
                  <a:pt x="192303" y="82181"/>
                </a:lnTo>
                <a:lnTo>
                  <a:pt x="187172" y="86817"/>
                </a:lnTo>
                <a:lnTo>
                  <a:pt x="186410" y="102463"/>
                </a:lnTo>
                <a:lnTo>
                  <a:pt x="186461" y="110832"/>
                </a:lnTo>
                <a:lnTo>
                  <a:pt x="187032" y="125476"/>
                </a:lnTo>
                <a:lnTo>
                  <a:pt x="193382" y="131711"/>
                </a:lnTo>
                <a:lnTo>
                  <a:pt x="203949" y="131356"/>
                </a:lnTo>
                <a:lnTo>
                  <a:pt x="209397" y="124929"/>
                </a:lnTo>
                <a:lnTo>
                  <a:pt x="209677" y="114592"/>
                </a:lnTo>
                <a:lnTo>
                  <a:pt x="209613" y="106819"/>
                </a:lnTo>
                <a:lnTo>
                  <a:pt x="209727" y="99060"/>
                </a:lnTo>
                <a:close/>
              </a:path>
              <a:path w="210820" h="507364">
                <a:moveTo>
                  <a:pt x="210362" y="257429"/>
                </a:moveTo>
                <a:lnTo>
                  <a:pt x="210248" y="251079"/>
                </a:lnTo>
                <a:lnTo>
                  <a:pt x="210146" y="244729"/>
                </a:lnTo>
                <a:lnTo>
                  <a:pt x="210121" y="243459"/>
                </a:lnTo>
                <a:lnTo>
                  <a:pt x="209346" y="235839"/>
                </a:lnTo>
                <a:lnTo>
                  <a:pt x="206133" y="232029"/>
                </a:lnTo>
                <a:lnTo>
                  <a:pt x="193649" y="229489"/>
                </a:lnTo>
                <a:lnTo>
                  <a:pt x="192798" y="226949"/>
                </a:lnTo>
                <a:lnTo>
                  <a:pt x="195287" y="223139"/>
                </a:lnTo>
                <a:lnTo>
                  <a:pt x="203022" y="209169"/>
                </a:lnTo>
                <a:lnTo>
                  <a:pt x="207886" y="195199"/>
                </a:lnTo>
                <a:lnTo>
                  <a:pt x="210146" y="179959"/>
                </a:lnTo>
                <a:lnTo>
                  <a:pt x="210096" y="171069"/>
                </a:lnTo>
                <a:lnTo>
                  <a:pt x="210058" y="164719"/>
                </a:lnTo>
                <a:lnTo>
                  <a:pt x="209588" y="158369"/>
                </a:lnTo>
                <a:lnTo>
                  <a:pt x="209397" y="155829"/>
                </a:lnTo>
                <a:lnTo>
                  <a:pt x="204343" y="150749"/>
                </a:lnTo>
                <a:lnTo>
                  <a:pt x="188417" y="150749"/>
                </a:lnTo>
                <a:lnTo>
                  <a:pt x="188417" y="332359"/>
                </a:lnTo>
                <a:lnTo>
                  <a:pt x="187756" y="337439"/>
                </a:lnTo>
                <a:lnTo>
                  <a:pt x="173570" y="374269"/>
                </a:lnTo>
                <a:lnTo>
                  <a:pt x="142506" y="397129"/>
                </a:lnTo>
                <a:lnTo>
                  <a:pt x="119278" y="402209"/>
                </a:lnTo>
                <a:lnTo>
                  <a:pt x="117208" y="398399"/>
                </a:lnTo>
                <a:lnTo>
                  <a:pt x="116052" y="397129"/>
                </a:lnTo>
                <a:lnTo>
                  <a:pt x="129273" y="360299"/>
                </a:lnTo>
                <a:lnTo>
                  <a:pt x="144272" y="345059"/>
                </a:lnTo>
                <a:lnTo>
                  <a:pt x="159207" y="336169"/>
                </a:lnTo>
                <a:lnTo>
                  <a:pt x="165950" y="332359"/>
                </a:lnTo>
                <a:lnTo>
                  <a:pt x="173723" y="332359"/>
                </a:lnTo>
                <a:lnTo>
                  <a:pt x="186410" y="329819"/>
                </a:lnTo>
                <a:lnTo>
                  <a:pt x="188417" y="332359"/>
                </a:lnTo>
                <a:lnTo>
                  <a:pt x="188417" y="150749"/>
                </a:lnTo>
                <a:lnTo>
                  <a:pt x="188366" y="254889"/>
                </a:lnTo>
                <a:lnTo>
                  <a:pt x="187909" y="258699"/>
                </a:lnTo>
                <a:lnTo>
                  <a:pt x="170891" y="298069"/>
                </a:lnTo>
                <a:lnTo>
                  <a:pt x="135547" y="320929"/>
                </a:lnTo>
                <a:lnTo>
                  <a:pt x="131356" y="322199"/>
                </a:lnTo>
                <a:lnTo>
                  <a:pt x="124485" y="322199"/>
                </a:lnTo>
                <a:lnTo>
                  <a:pt x="117741" y="323469"/>
                </a:lnTo>
                <a:lnTo>
                  <a:pt x="115862" y="320929"/>
                </a:lnTo>
                <a:lnTo>
                  <a:pt x="116395" y="317119"/>
                </a:lnTo>
                <a:lnTo>
                  <a:pt x="121462" y="295529"/>
                </a:lnTo>
                <a:lnTo>
                  <a:pt x="131330" y="279019"/>
                </a:lnTo>
                <a:lnTo>
                  <a:pt x="135280" y="275209"/>
                </a:lnTo>
                <a:lnTo>
                  <a:pt x="145796" y="265049"/>
                </a:lnTo>
                <a:lnTo>
                  <a:pt x="164642" y="254889"/>
                </a:lnTo>
                <a:lnTo>
                  <a:pt x="170116" y="252349"/>
                </a:lnTo>
                <a:lnTo>
                  <a:pt x="176339" y="252349"/>
                </a:lnTo>
                <a:lnTo>
                  <a:pt x="186855" y="251079"/>
                </a:lnTo>
                <a:lnTo>
                  <a:pt x="188366" y="254889"/>
                </a:lnTo>
                <a:lnTo>
                  <a:pt x="188366" y="150749"/>
                </a:lnTo>
                <a:lnTo>
                  <a:pt x="188302" y="173609"/>
                </a:lnTo>
                <a:lnTo>
                  <a:pt x="187820" y="179959"/>
                </a:lnTo>
                <a:lnTo>
                  <a:pt x="182029" y="202819"/>
                </a:lnTo>
                <a:lnTo>
                  <a:pt x="170141" y="220599"/>
                </a:lnTo>
                <a:lnTo>
                  <a:pt x="153504" y="234569"/>
                </a:lnTo>
                <a:lnTo>
                  <a:pt x="133438" y="243459"/>
                </a:lnTo>
                <a:lnTo>
                  <a:pt x="128066" y="243459"/>
                </a:lnTo>
                <a:lnTo>
                  <a:pt x="125374" y="244729"/>
                </a:lnTo>
                <a:lnTo>
                  <a:pt x="115735" y="244729"/>
                </a:lnTo>
                <a:lnTo>
                  <a:pt x="116941" y="234569"/>
                </a:lnTo>
                <a:lnTo>
                  <a:pt x="122974" y="214249"/>
                </a:lnTo>
                <a:lnTo>
                  <a:pt x="134683" y="196469"/>
                </a:lnTo>
                <a:lnTo>
                  <a:pt x="151295" y="182499"/>
                </a:lnTo>
                <a:lnTo>
                  <a:pt x="172072" y="174879"/>
                </a:lnTo>
                <a:lnTo>
                  <a:pt x="174904" y="173609"/>
                </a:lnTo>
                <a:lnTo>
                  <a:pt x="177634" y="173609"/>
                </a:lnTo>
                <a:lnTo>
                  <a:pt x="185610" y="171069"/>
                </a:lnTo>
                <a:lnTo>
                  <a:pt x="188302" y="173609"/>
                </a:lnTo>
                <a:lnTo>
                  <a:pt x="188302" y="150749"/>
                </a:lnTo>
                <a:lnTo>
                  <a:pt x="184962" y="150749"/>
                </a:lnTo>
                <a:lnTo>
                  <a:pt x="164642" y="153289"/>
                </a:lnTo>
                <a:lnTo>
                  <a:pt x="154724" y="157099"/>
                </a:lnTo>
                <a:lnTo>
                  <a:pt x="148971" y="158369"/>
                </a:lnTo>
                <a:lnTo>
                  <a:pt x="147980" y="157099"/>
                </a:lnTo>
                <a:lnTo>
                  <a:pt x="147612" y="143129"/>
                </a:lnTo>
                <a:lnTo>
                  <a:pt x="147193" y="134239"/>
                </a:lnTo>
                <a:lnTo>
                  <a:pt x="146278" y="126619"/>
                </a:lnTo>
                <a:lnTo>
                  <a:pt x="144602" y="117729"/>
                </a:lnTo>
                <a:lnTo>
                  <a:pt x="139674" y="105029"/>
                </a:lnTo>
                <a:lnTo>
                  <a:pt x="133400" y="94869"/>
                </a:lnTo>
                <a:lnTo>
                  <a:pt x="132626" y="93599"/>
                </a:lnTo>
                <a:lnTo>
                  <a:pt x="126695" y="86004"/>
                </a:lnTo>
                <a:lnTo>
                  <a:pt x="126695" y="145669"/>
                </a:lnTo>
                <a:lnTo>
                  <a:pt x="125742" y="158369"/>
                </a:lnTo>
                <a:lnTo>
                  <a:pt x="122250" y="169799"/>
                </a:lnTo>
                <a:lnTo>
                  <a:pt x="116611" y="181229"/>
                </a:lnTo>
                <a:lnTo>
                  <a:pt x="112356" y="187096"/>
                </a:lnTo>
                <a:lnTo>
                  <a:pt x="112356" y="268859"/>
                </a:lnTo>
                <a:lnTo>
                  <a:pt x="110858" y="270103"/>
                </a:lnTo>
                <a:lnTo>
                  <a:pt x="110858" y="348869"/>
                </a:lnTo>
                <a:lnTo>
                  <a:pt x="104775" y="353949"/>
                </a:lnTo>
                <a:lnTo>
                  <a:pt x="99580" y="347599"/>
                </a:lnTo>
                <a:lnTo>
                  <a:pt x="101231" y="346329"/>
                </a:lnTo>
                <a:lnTo>
                  <a:pt x="102806" y="345059"/>
                </a:lnTo>
                <a:lnTo>
                  <a:pt x="106489" y="345059"/>
                </a:lnTo>
                <a:lnTo>
                  <a:pt x="108585" y="346329"/>
                </a:lnTo>
                <a:lnTo>
                  <a:pt x="110604" y="346329"/>
                </a:lnTo>
                <a:lnTo>
                  <a:pt x="110858" y="348869"/>
                </a:lnTo>
                <a:lnTo>
                  <a:pt x="110858" y="270103"/>
                </a:lnTo>
                <a:lnTo>
                  <a:pt x="104686" y="275209"/>
                </a:lnTo>
                <a:lnTo>
                  <a:pt x="103073" y="273939"/>
                </a:lnTo>
                <a:lnTo>
                  <a:pt x="101193" y="271399"/>
                </a:lnTo>
                <a:lnTo>
                  <a:pt x="99936" y="268859"/>
                </a:lnTo>
                <a:lnTo>
                  <a:pt x="103047" y="266319"/>
                </a:lnTo>
                <a:lnTo>
                  <a:pt x="106603" y="265049"/>
                </a:lnTo>
                <a:lnTo>
                  <a:pt x="108597" y="267589"/>
                </a:lnTo>
                <a:lnTo>
                  <a:pt x="112356" y="268859"/>
                </a:lnTo>
                <a:lnTo>
                  <a:pt x="112356" y="187096"/>
                </a:lnTo>
                <a:lnTo>
                  <a:pt x="109232" y="191389"/>
                </a:lnTo>
                <a:lnTo>
                  <a:pt x="106895" y="195199"/>
                </a:lnTo>
                <a:lnTo>
                  <a:pt x="104508" y="196469"/>
                </a:lnTo>
                <a:lnTo>
                  <a:pt x="101320" y="192659"/>
                </a:lnTo>
                <a:lnTo>
                  <a:pt x="94449" y="183553"/>
                </a:lnTo>
                <a:lnTo>
                  <a:pt x="94449" y="395859"/>
                </a:lnTo>
                <a:lnTo>
                  <a:pt x="93548" y="399669"/>
                </a:lnTo>
                <a:lnTo>
                  <a:pt x="92075" y="402209"/>
                </a:lnTo>
                <a:lnTo>
                  <a:pt x="87668" y="402209"/>
                </a:lnTo>
                <a:lnTo>
                  <a:pt x="43180" y="381889"/>
                </a:lnTo>
                <a:lnTo>
                  <a:pt x="22148" y="336169"/>
                </a:lnTo>
                <a:lnTo>
                  <a:pt x="21602" y="332359"/>
                </a:lnTo>
                <a:lnTo>
                  <a:pt x="23977" y="329819"/>
                </a:lnTo>
                <a:lnTo>
                  <a:pt x="28067" y="329819"/>
                </a:lnTo>
                <a:lnTo>
                  <a:pt x="46964" y="333629"/>
                </a:lnTo>
                <a:lnTo>
                  <a:pt x="79006" y="357759"/>
                </a:lnTo>
                <a:lnTo>
                  <a:pt x="92481" y="388239"/>
                </a:lnTo>
                <a:lnTo>
                  <a:pt x="94449" y="395859"/>
                </a:lnTo>
                <a:lnTo>
                  <a:pt x="94449" y="183553"/>
                </a:lnTo>
                <a:lnTo>
                  <a:pt x="94094" y="183083"/>
                </a:lnTo>
                <a:lnTo>
                  <a:pt x="94094" y="242189"/>
                </a:lnTo>
                <a:lnTo>
                  <a:pt x="93789" y="242658"/>
                </a:lnTo>
                <a:lnTo>
                  <a:pt x="93789" y="322199"/>
                </a:lnTo>
                <a:lnTo>
                  <a:pt x="91452" y="323469"/>
                </a:lnTo>
                <a:lnTo>
                  <a:pt x="87757" y="322199"/>
                </a:lnTo>
                <a:lnTo>
                  <a:pt x="69456" y="319659"/>
                </a:lnTo>
                <a:lnTo>
                  <a:pt x="30480" y="285369"/>
                </a:lnTo>
                <a:lnTo>
                  <a:pt x="22479" y="257429"/>
                </a:lnTo>
                <a:lnTo>
                  <a:pt x="21297" y="253619"/>
                </a:lnTo>
                <a:lnTo>
                  <a:pt x="23533" y="251079"/>
                </a:lnTo>
                <a:lnTo>
                  <a:pt x="27901" y="251079"/>
                </a:lnTo>
                <a:lnTo>
                  <a:pt x="71361" y="270129"/>
                </a:lnTo>
                <a:lnTo>
                  <a:pt x="91579" y="304419"/>
                </a:lnTo>
                <a:lnTo>
                  <a:pt x="93789" y="322199"/>
                </a:lnTo>
                <a:lnTo>
                  <a:pt x="93789" y="242658"/>
                </a:lnTo>
                <a:lnTo>
                  <a:pt x="92417" y="244729"/>
                </a:lnTo>
                <a:lnTo>
                  <a:pt x="84569" y="243459"/>
                </a:lnTo>
                <a:lnTo>
                  <a:pt x="63398" y="238379"/>
                </a:lnTo>
                <a:lnTo>
                  <a:pt x="31661" y="209169"/>
                </a:lnTo>
                <a:lnTo>
                  <a:pt x="21780" y="174879"/>
                </a:lnTo>
                <a:lnTo>
                  <a:pt x="23799" y="172339"/>
                </a:lnTo>
                <a:lnTo>
                  <a:pt x="28359" y="172339"/>
                </a:lnTo>
                <a:lnTo>
                  <a:pt x="52717" y="179959"/>
                </a:lnTo>
                <a:lnTo>
                  <a:pt x="72529" y="192659"/>
                </a:lnTo>
                <a:lnTo>
                  <a:pt x="86563" y="211709"/>
                </a:lnTo>
                <a:lnTo>
                  <a:pt x="93611" y="238379"/>
                </a:lnTo>
                <a:lnTo>
                  <a:pt x="94094" y="242189"/>
                </a:lnTo>
                <a:lnTo>
                  <a:pt x="94094" y="183083"/>
                </a:lnTo>
                <a:lnTo>
                  <a:pt x="93662" y="182499"/>
                </a:lnTo>
                <a:lnTo>
                  <a:pt x="89128" y="172339"/>
                </a:lnTo>
                <a:lnTo>
                  <a:pt x="87985" y="169799"/>
                </a:lnTo>
                <a:lnTo>
                  <a:pt x="84518" y="158369"/>
                </a:lnTo>
                <a:lnTo>
                  <a:pt x="84429" y="157099"/>
                </a:lnTo>
                <a:lnTo>
                  <a:pt x="83502" y="144399"/>
                </a:lnTo>
                <a:lnTo>
                  <a:pt x="100939" y="98679"/>
                </a:lnTo>
                <a:lnTo>
                  <a:pt x="104343" y="94869"/>
                </a:lnTo>
                <a:lnTo>
                  <a:pt x="106870" y="96139"/>
                </a:lnTo>
                <a:lnTo>
                  <a:pt x="109372" y="99949"/>
                </a:lnTo>
                <a:lnTo>
                  <a:pt x="116090" y="108839"/>
                </a:lnTo>
                <a:lnTo>
                  <a:pt x="121869" y="120269"/>
                </a:lnTo>
                <a:lnTo>
                  <a:pt x="125742" y="132969"/>
                </a:lnTo>
                <a:lnTo>
                  <a:pt x="126695" y="145669"/>
                </a:lnTo>
                <a:lnTo>
                  <a:pt x="126695" y="86004"/>
                </a:lnTo>
                <a:lnTo>
                  <a:pt x="123710" y="82169"/>
                </a:lnTo>
                <a:lnTo>
                  <a:pt x="113220" y="73279"/>
                </a:lnTo>
                <a:lnTo>
                  <a:pt x="106705" y="66929"/>
                </a:lnTo>
                <a:lnTo>
                  <a:pt x="102552" y="66929"/>
                </a:lnTo>
                <a:lnTo>
                  <a:pt x="96227" y="73279"/>
                </a:lnTo>
                <a:lnTo>
                  <a:pt x="85953" y="82169"/>
                </a:lnTo>
                <a:lnTo>
                  <a:pt x="65684" y="118999"/>
                </a:lnTo>
                <a:lnTo>
                  <a:pt x="62395" y="141859"/>
                </a:lnTo>
                <a:lnTo>
                  <a:pt x="61544" y="149479"/>
                </a:lnTo>
                <a:lnTo>
                  <a:pt x="60629" y="157099"/>
                </a:lnTo>
                <a:lnTo>
                  <a:pt x="55626" y="157099"/>
                </a:lnTo>
                <a:lnTo>
                  <a:pt x="53416" y="155829"/>
                </a:lnTo>
                <a:lnTo>
                  <a:pt x="32486" y="150749"/>
                </a:lnTo>
                <a:lnTo>
                  <a:pt x="11036" y="150749"/>
                </a:lnTo>
                <a:lnTo>
                  <a:pt x="4775" y="152019"/>
                </a:lnTo>
                <a:lnTo>
                  <a:pt x="952" y="155829"/>
                </a:lnTo>
                <a:lnTo>
                  <a:pt x="139" y="167259"/>
                </a:lnTo>
                <a:lnTo>
                  <a:pt x="127" y="174879"/>
                </a:lnTo>
                <a:lnTo>
                  <a:pt x="914" y="188849"/>
                </a:lnTo>
                <a:lnTo>
                  <a:pt x="3556" y="200279"/>
                </a:lnTo>
                <a:lnTo>
                  <a:pt x="8128" y="212979"/>
                </a:lnTo>
                <a:lnTo>
                  <a:pt x="14706" y="223139"/>
                </a:lnTo>
                <a:lnTo>
                  <a:pt x="17348" y="226949"/>
                </a:lnTo>
                <a:lnTo>
                  <a:pt x="16256" y="229489"/>
                </a:lnTo>
                <a:lnTo>
                  <a:pt x="4305" y="230759"/>
                </a:lnTo>
                <a:lnTo>
                  <a:pt x="787" y="234569"/>
                </a:lnTo>
                <a:lnTo>
                  <a:pt x="330" y="244729"/>
                </a:lnTo>
                <a:lnTo>
                  <a:pt x="254" y="258699"/>
                </a:lnTo>
                <a:lnTo>
                  <a:pt x="723" y="265049"/>
                </a:lnTo>
                <a:lnTo>
                  <a:pt x="2197" y="273939"/>
                </a:lnTo>
                <a:lnTo>
                  <a:pt x="5054" y="284099"/>
                </a:lnTo>
                <a:lnTo>
                  <a:pt x="9105" y="292989"/>
                </a:lnTo>
                <a:lnTo>
                  <a:pt x="14211" y="300609"/>
                </a:lnTo>
                <a:lnTo>
                  <a:pt x="17005" y="305689"/>
                </a:lnTo>
                <a:lnTo>
                  <a:pt x="16370" y="306959"/>
                </a:lnTo>
                <a:lnTo>
                  <a:pt x="4140" y="309499"/>
                </a:lnTo>
                <a:lnTo>
                  <a:pt x="1041" y="313309"/>
                </a:lnTo>
                <a:lnTo>
                  <a:pt x="342" y="320929"/>
                </a:lnTo>
                <a:lnTo>
                  <a:pt x="0" y="337439"/>
                </a:lnTo>
                <a:lnTo>
                  <a:pt x="2476" y="353949"/>
                </a:lnTo>
                <a:lnTo>
                  <a:pt x="26428" y="395859"/>
                </a:lnTo>
                <a:lnTo>
                  <a:pt x="66230" y="419989"/>
                </a:lnTo>
                <a:lnTo>
                  <a:pt x="85509" y="423799"/>
                </a:lnTo>
                <a:lnTo>
                  <a:pt x="122415" y="423799"/>
                </a:lnTo>
                <a:lnTo>
                  <a:pt x="135724" y="422529"/>
                </a:lnTo>
                <a:lnTo>
                  <a:pt x="146812" y="419989"/>
                </a:lnTo>
                <a:lnTo>
                  <a:pt x="158483" y="414909"/>
                </a:lnTo>
                <a:lnTo>
                  <a:pt x="176517" y="402209"/>
                </a:lnTo>
                <a:lnTo>
                  <a:pt x="181927" y="398399"/>
                </a:lnTo>
                <a:lnTo>
                  <a:pt x="198894" y="375539"/>
                </a:lnTo>
                <a:lnTo>
                  <a:pt x="208470" y="350139"/>
                </a:lnTo>
                <a:lnTo>
                  <a:pt x="209372" y="329819"/>
                </a:lnTo>
                <a:lnTo>
                  <a:pt x="209651" y="323469"/>
                </a:lnTo>
                <a:lnTo>
                  <a:pt x="209765" y="320929"/>
                </a:lnTo>
                <a:lnTo>
                  <a:pt x="209334" y="317119"/>
                </a:lnTo>
                <a:lnTo>
                  <a:pt x="200444" y="306959"/>
                </a:lnTo>
                <a:lnTo>
                  <a:pt x="196913" y="306959"/>
                </a:lnTo>
                <a:lnTo>
                  <a:pt x="194094" y="305689"/>
                </a:lnTo>
                <a:lnTo>
                  <a:pt x="195707" y="301879"/>
                </a:lnTo>
                <a:lnTo>
                  <a:pt x="197383" y="299339"/>
                </a:lnTo>
                <a:lnTo>
                  <a:pt x="198894" y="296799"/>
                </a:lnTo>
                <a:lnTo>
                  <a:pt x="204647" y="284099"/>
                </a:lnTo>
                <a:lnTo>
                  <a:pt x="208508" y="271399"/>
                </a:lnTo>
                <a:lnTo>
                  <a:pt x="210362" y="257429"/>
                </a:lnTo>
                <a:close/>
              </a:path>
            </a:pathLst>
          </a:custGeom>
          <a:solidFill>
            <a:srgbClr val="F18700"/>
          </a:solidFill>
        </p:spPr>
        <p:txBody>
          <a:bodyPr wrap="square" lIns="0" tIns="0" rIns="0" bIns="0" rtlCol="0"/>
          <a:lstStyle/>
          <a:p>
            <a:endParaRPr sz="1154"/>
          </a:p>
        </p:txBody>
      </p:sp>
      <p:grpSp>
        <p:nvGrpSpPr>
          <p:cNvPr id="40" name="object 40"/>
          <p:cNvGrpSpPr/>
          <p:nvPr/>
        </p:nvGrpSpPr>
        <p:grpSpPr>
          <a:xfrm>
            <a:off x="3093992" y="3918892"/>
            <a:ext cx="167785" cy="201179"/>
            <a:chOff x="2611432" y="6022124"/>
            <a:chExt cx="261620" cy="313690"/>
          </a:xfrm>
        </p:grpSpPr>
        <p:sp>
          <p:nvSpPr>
            <p:cNvPr id="41" name="object 41"/>
            <p:cNvSpPr/>
            <p:nvPr/>
          </p:nvSpPr>
          <p:spPr>
            <a:xfrm>
              <a:off x="2611424" y="6120739"/>
              <a:ext cx="261620" cy="215265"/>
            </a:xfrm>
            <a:custGeom>
              <a:avLst/>
              <a:gdLst/>
              <a:ahLst/>
              <a:cxnLst/>
              <a:rect l="l" t="t" r="r" b="b"/>
              <a:pathLst>
                <a:path w="261619" h="215264">
                  <a:moveTo>
                    <a:pt x="257670" y="14795"/>
                  </a:moveTo>
                  <a:lnTo>
                    <a:pt x="257048" y="7620"/>
                  </a:lnTo>
                  <a:lnTo>
                    <a:pt x="257048" y="0"/>
                  </a:lnTo>
                  <a:lnTo>
                    <a:pt x="3378" y="0"/>
                  </a:lnTo>
                  <a:lnTo>
                    <a:pt x="3378" y="13792"/>
                  </a:lnTo>
                  <a:lnTo>
                    <a:pt x="5334" y="26758"/>
                  </a:lnTo>
                  <a:lnTo>
                    <a:pt x="10934" y="36029"/>
                  </a:lnTo>
                  <a:lnTo>
                    <a:pt x="20180" y="41643"/>
                  </a:lnTo>
                  <a:lnTo>
                    <a:pt x="33108" y="43599"/>
                  </a:lnTo>
                  <a:lnTo>
                    <a:pt x="228511" y="43586"/>
                  </a:lnTo>
                  <a:lnTo>
                    <a:pt x="239483" y="42075"/>
                  </a:lnTo>
                  <a:lnTo>
                    <a:pt x="248170" y="37744"/>
                  </a:lnTo>
                  <a:lnTo>
                    <a:pt x="254127" y="30899"/>
                  </a:lnTo>
                  <a:lnTo>
                    <a:pt x="256921" y="21831"/>
                  </a:lnTo>
                  <a:lnTo>
                    <a:pt x="257670" y="14795"/>
                  </a:lnTo>
                  <a:close/>
                </a:path>
                <a:path w="261619" h="215264">
                  <a:moveTo>
                    <a:pt x="261175" y="80949"/>
                  </a:moveTo>
                  <a:lnTo>
                    <a:pt x="260464" y="71767"/>
                  </a:lnTo>
                  <a:lnTo>
                    <a:pt x="257784" y="66243"/>
                  </a:lnTo>
                  <a:lnTo>
                    <a:pt x="252222" y="63576"/>
                  </a:lnTo>
                  <a:lnTo>
                    <a:pt x="242912" y="62877"/>
                  </a:lnTo>
                  <a:lnTo>
                    <a:pt x="219811" y="62877"/>
                  </a:lnTo>
                  <a:lnTo>
                    <a:pt x="219811" y="93916"/>
                  </a:lnTo>
                  <a:lnTo>
                    <a:pt x="219773" y="138569"/>
                  </a:lnTo>
                  <a:lnTo>
                    <a:pt x="214109" y="136753"/>
                  </a:lnTo>
                  <a:lnTo>
                    <a:pt x="213842" y="136664"/>
                  </a:lnTo>
                  <a:lnTo>
                    <a:pt x="158838" y="136753"/>
                  </a:lnTo>
                  <a:lnTo>
                    <a:pt x="153276" y="136753"/>
                  </a:lnTo>
                  <a:lnTo>
                    <a:pt x="42443" y="136728"/>
                  </a:lnTo>
                  <a:lnTo>
                    <a:pt x="42443" y="93916"/>
                  </a:lnTo>
                  <a:lnTo>
                    <a:pt x="219811" y="93916"/>
                  </a:lnTo>
                  <a:lnTo>
                    <a:pt x="219811" y="62877"/>
                  </a:lnTo>
                  <a:lnTo>
                    <a:pt x="186766" y="62865"/>
                  </a:lnTo>
                  <a:lnTo>
                    <a:pt x="18313" y="62877"/>
                  </a:lnTo>
                  <a:lnTo>
                    <a:pt x="8902" y="63512"/>
                  </a:lnTo>
                  <a:lnTo>
                    <a:pt x="3352" y="66090"/>
                  </a:lnTo>
                  <a:lnTo>
                    <a:pt x="711" y="71577"/>
                  </a:lnTo>
                  <a:lnTo>
                    <a:pt x="12" y="80949"/>
                  </a:lnTo>
                  <a:lnTo>
                    <a:pt x="0" y="208661"/>
                  </a:lnTo>
                  <a:lnTo>
                    <a:pt x="533" y="211696"/>
                  </a:lnTo>
                  <a:lnTo>
                    <a:pt x="812" y="214718"/>
                  </a:lnTo>
                  <a:lnTo>
                    <a:pt x="53238" y="214718"/>
                  </a:lnTo>
                  <a:lnTo>
                    <a:pt x="53238" y="186372"/>
                  </a:lnTo>
                  <a:lnTo>
                    <a:pt x="207810" y="186372"/>
                  </a:lnTo>
                  <a:lnTo>
                    <a:pt x="207810" y="214807"/>
                  </a:lnTo>
                  <a:lnTo>
                    <a:pt x="261175" y="214807"/>
                  </a:lnTo>
                  <a:lnTo>
                    <a:pt x="261175" y="186372"/>
                  </a:lnTo>
                  <a:lnTo>
                    <a:pt x="261175" y="138569"/>
                  </a:lnTo>
                  <a:lnTo>
                    <a:pt x="261175" y="93916"/>
                  </a:lnTo>
                  <a:lnTo>
                    <a:pt x="261175" y="80949"/>
                  </a:lnTo>
                  <a:close/>
                </a:path>
              </a:pathLst>
            </a:custGeom>
            <a:solidFill>
              <a:srgbClr val="F18700"/>
            </a:solidFill>
          </p:spPr>
          <p:txBody>
            <a:bodyPr wrap="square" lIns="0" tIns="0" rIns="0" bIns="0" rtlCol="0"/>
            <a:lstStyle/>
            <a:p>
              <a:endParaRPr sz="1154"/>
            </a:p>
          </p:txBody>
        </p:sp>
        <p:pic>
          <p:nvPicPr>
            <p:cNvPr id="42" name="object 42"/>
            <p:cNvPicPr/>
            <p:nvPr/>
          </p:nvPicPr>
          <p:blipFill>
            <a:blip r:embed="rId6" cstate="print"/>
            <a:stretch>
              <a:fillRect/>
            </a:stretch>
          </p:blipFill>
          <p:spPr>
            <a:xfrm>
              <a:off x="2622853" y="6022124"/>
              <a:ext cx="238483" cy="81559"/>
            </a:xfrm>
            <a:prstGeom prst="rect">
              <a:avLst/>
            </a:prstGeom>
          </p:spPr>
        </p:pic>
      </p:grpSp>
      <p:sp>
        <p:nvSpPr>
          <p:cNvPr id="43" name="object 43"/>
          <p:cNvSpPr/>
          <p:nvPr/>
        </p:nvSpPr>
        <p:spPr>
          <a:xfrm>
            <a:off x="8440268" y="3977606"/>
            <a:ext cx="219505" cy="252492"/>
          </a:xfrm>
          <a:custGeom>
            <a:avLst/>
            <a:gdLst/>
            <a:ahLst/>
            <a:cxnLst/>
            <a:rect l="l" t="t" r="r" b="b"/>
            <a:pathLst>
              <a:path w="342264" h="393700">
                <a:moveTo>
                  <a:pt x="96621" y="255638"/>
                </a:moveTo>
                <a:lnTo>
                  <a:pt x="83375" y="214299"/>
                </a:lnTo>
                <a:lnTo>
                  <a:pt x="81280" y="212877"/>
                </a:lnTo>
                <a:lnTo>
                  <a:pt x="80060" y="212877"/>
                </a:lnTo>
                <a:lnTo>
                  <a:pt x="50507" y="240449"/>
                </a:lnTo>
                <a:lnTo>
                  <a:pt x="52959" y="251828"/>
                </a:lnTo>
                <a:lnTo>
                  <a:pt x="54914" y="259664"/>
                </a:lnTo>
                <a:lnTo>
                  <a:pt x="55295" y="267195"/>
                </a:lnTo>
                <a:lnTo>
                  <a:pt x="54521" y="274421"/>
                </a:lnTo>
                <a:lnTo>
                  <a:pt x="53060" y="281343"/>
                </a:lnTo>
                <a:lnTo>
                  <a:pt x="52070" y="289013"/>
                </a:lnTo>
                <a:lnTo>
                  <a:pt x="63512" y="305727"/>
                </a:lnTo>
                <a:lnTo>
                  <a:pt x="64922" y="305727"/>
                </a:lnTo>
                <a:lnTo>
                  <a:pt x="66141" y="305333"/>
                </a:lnTo>
                <a:lnTo>
                  <a:pt x="92646" y="293535"/>
                </a:lnTo>
                <a:lnTo>
                  <a:pt x="93713" y="291782"/>
                </a:lnTo>
                <a:lnTo>
                  <a:pt x="93294" y="283260"/>
                </a:lnTo>
                <a:lnTo>
                  <a:pt x="95148" y="269113"/>
                </a:lnTo>
                <a:lnTo>
                  <a:pt x="96621" y="255638"/>
                </a:lnTo>
                <a:close/>
              </a:path>
              <a:path w="342264" h="393700">
                <a:moveTo>
                  <a:pt x="342188" y="255676"/>
                </a:moveTo>
                <a:lnTo>
                  <a:pt x="310730" y="226745"/>
                </a:lnTo>
                <a:lnTo>
                  <a:pt x="272351" y="208140"/>
                </a:lnTo>
                <a:lnTo>
                  <a:pt x="275526" y="195643"/>
                </a:lnTo>
                <a:lnTo>
                  <a:pt x="275297" y="194297"/>
                </a:lnTo>
                <a:lnTo>
                  <a:pt x="273837" y="192138"/>
                </a:lnTo>
                <a:lnTo>
                  <a:pt x="272681" y="191427"/>
                </a:lnTo>
                <a:lnTo>
                  <a:pt x="262623" y="190068"/>
                </a:lnTo>
                <a:lnTo>
                  <a:pt x="247688" y="186956"/>
                </a:lnTo>
                <a:lnTo>
                  <a:pt x="235051" y="180365"/>
                </a:lnTo>
                <a:lnTo>
                  <a:pt x="224497" y="170141"/>
                </a:lnTo>
                <a:lnTo>
                  <a:pt x="215836" y="156133"/>
                </a:lnTo>
                <a:lnTo>
                  <a:pt x="211747" y="148805"/>
                </a:lnTo>
                <a:lnTo>
                  <a:pt x="206984" y="141820"/>
                </a:lnTo>
                <a:lnTo>
                  <a:pt x="201803" y="135166"/>
                </a:lnTo>
                <a:lnTo>
                  <a:pt x="191008" y="122364"/>
                </a:lnTo>
                <a:lnTo>
                  <a:pt x="174764" y="107708"/>
                </a:lnTo>
                <a:lnTo>
                  <a:pt x="168490" y="99364"/>
                </a:lnTo>
                <a:lnTo>
                  <a:pt x="166776" y="90487"/>
                </a:lnTo>
                <a:lnTo>
                  <a:pt x="168402" y="80772"/>
                </a:lnTo>
                <a:lnTo>
                  <a:pt x="172224" y="69989"/>
                </a:lnTo>
                <a:lnTo>
                  <a:pt x="175628" y="61391"/>
                </a:lnTo>
                <a:lnTo>
                  <a:pt x="182486" y="60540"/>
                </a:lnTo>
                <a:lnTo>
                  <a:pt x="206895" y="59728"/>
                </a:lnTo>
                <a:lnTo>
                  <a:pt x="208292" y="59004"/>
                </a:lnTo>
                <a:lnTo>
                  <a:pt x="210007" y="56578"/>
                </a:lnTo>
                <a:lnTo>
                  <a:pt x="210210" y="55029"/>
                </a:lnTo>
                <a:lnTo>
                  <a:pt x="198247" y="21882"/>
                </a:lnTo>
                <a:lnTo>
                  <a:pt x="195872" y="18211"/>
                </a:lnTo>
                <a:lnTo>
                  <a:pt x="173202" y="11239"/>
                </a:lnTo>
                <a:lnTo>
                  <a:pt x="164274" y="3200"/>
                </a:lnTo>
                <a:lnTo>
                  <a:pt x="156756" y="0"/>
                </a:lnTo>
                <a:lnTo>
                  <a:pt x="142316" y="0"/>
                </a:lnTo>
                <a:lnTo>
                  <a:pt x="135509" y="2730"/>
                </a:lnTo>
                <a:lnTo>
                  <a:pt x="128739" y="8585"/>
                </a:lnTo>
                <a:lnTo>
                  <a:pt x="127127" y="9258"/>
                </a:lnTo>
                <a:lnTo>
                  <a:pt x="126301" y="9372"/>
                </a:lnTo>
                <a:lnTo>
                  <a:pt x="123190" y="7924"/>
                </a:lnTo>
                <a:lnTo>
                  <a:pt x="120230" y="7188"/>
                </a:lnTo>
                <a:lnTo>
                  <a:pt x="106870" y="7188"/>
                </a:lnTo>
                <a:lnTo>
                  <a:pt x="98844" y="27914"/>
                </a:lnTo>
                <a:lnTo>
                  <a:pt x="95542" y="27914"/>
                </a:lnTo>
                <a:lnTo>
                  <a:pt x="89598" y="25400"/>
                </a:lnTo>
                <a:lnTo>
                  <a:pt x="81305" y="19354"/>
                </a:lnTo>
                <a:lnTo>
                  <a:pt x="80403" y="19075"/>
                </a:lnTo>
                <a:lnTo>
                  <a:pt x="77965" y="19342"/>
                </a:lnTo>
                <a:lnTo>
                  <a:pt x="76593" y="19824"/>
                </a:lnTo>
                <a:lnTo>
                  <a:pt x="75539" y="20942"/>
                </a:lnTo>
                <a:lnTo>
                  <a:pt x="70231" y="38735"/>
                </a:lnTo>
                <a:lnTo>
                  <a:pt x="61722" y="26771"/>
                </a:lnTo>
                <a:lnTo>
                  <a:pt x="60325" y="26085"/>
                </a:lnTo>
                <a:lnTo>
                  <a:pt x="57632" y="26212"/>
                </a:lnTo>
                <a:lnTo>
                  <a:pt x="11201" y="46520"/>
                </a:lnTo>
                <a:lnTo>
                  <a:pt x="10109" y="48437"/>
                </a:lnTo>
                <a:lnTo>
                  <a:pt x="12065" y="65316"/>
                </a:lnTo>
                <a:lnTo>
                  <a:pt x="508" y="75996"/>
                </a:lnTo>
                <a:lnTo>
                  <a:pt x="0" y="77736"/>
                </a:lnTo>
                <a:lnTo>
                  <a:pt x="850" y="80987"/>
                </a:lnTo>
                <a:lnTo>
                  <a:pt x="2133" y="82257"/>
                </a:lnTo>
                <a:lnTo>
                  <a:pt x="8229" y="83731"/>
                </a:lnTo>
                <a:lnTo>
                  <a:pt x="11112" y="85305"/>
                </a:lnTo>
                <a:lnTo>
                  <a:pt x="13258" y="90030"/>
                </a:lnTo>
                <a:lnTo>
                  <a:pt x="6858" y="102171"/>
                </a:lnTo>
                <a:lnTo>
                  <a:pt x="6769" y="103492"/>
                </a:lnTo>
                <a:lnTo>
                  <a:pt x="7607" y="105879"/>
                </a:lnTo>
                <a:lnTo>
                  <a:pt x="8509" y="106857"/>
                </a:lnTo>
                <a:lnTo>
                  <a:pt x="26593" y="114731"/>
                </a:lnTo>
                <a:lnTo>
                  <a:pt x="24434" y="123101"/>
                </a:lnTo>
                <a:lnTo>
                  <a:pt x="24650" y="124421"/>
                </a:lnTo>
                <a:lnTo>
                  <a:pt x="26060" y="126580"/>
                </a:lnTo>
                <a:lnTo>
                  <a:pt x="27178" y="127304"/>
                </a:lnTo>
                <a:lnTo>
                  <a:pt x="35064" y="128549"/>
                </a:lnTo>
                <a:lnTo>
                  <a:pt x="48552" y="128549"/>
                </a:lnTo>
                <a:lnTo>
                  <a:pt x="54495" y="123190"/>
                </a:lnTo>
                <a:lnTo>
                  <a:pt x="56870" y="110083"/>
                </a:lnTo>
                <a:lnTo>
                  <a:pt x="57543" y="108470"/>
                </a:lnTo>
                <a:lnTo>
                  <a:pt x="64249" y="108470"/>
                </a:lnTo>
                <a:lnTo>
                  <a:pt x="71577" y="109423"/>
                </a:lnTo>
                <a:lnTo>
                  <a:pt x="84378" y="113703"/>
                </a:lnTo>
                <a:lnTo>
                  <a:pt x="94221" y="115989"/>
                </a:lnTo>
                <a:lnTo>
                  <a:pt x="98285" y="119786"/>
                </a:lnTo>
                <a:lnTo>
                  <a:pt x="103949" y="131762"/>
                </a:lnTo>
                <a:lnTo>
                  <a:pt x="109258" y="147078"/>
                </a:lnTo>
                <a:lnTo>
                  <a:pt x="112801" y="154686"/>
                </a:lnTo>
                <a:lnTo>
                  <a:pt x="117792" y="161582"/>
                </a:lnTo>
                <a:lnTo>
                  <a:pt x="124866" y="167157"/>
                </a:lnTo>
                <a:lnTo>
                  <a:pt x="130822" y="171246"/>
                </a:lnTo>
                <a:lnTo>
                  <a:pt x="136080" y="176136"/>
                </a:lnTo>
                <a:lnTo>
                  <a:pt x="140919" y="181610"/>
                </a:lnTo>
                <a:lnTo>
                  <a:pt x="150774" y="193903"/>
                </a:lnTo>
                <a:lnTo>
                  <a:pt x="156337" y="200126"/>
                </a:lnTo>
                <a:lnTo>
                  <a:pt x="162636" y="205841"/>
                </a:lnTo>
                <a:lnTo>
                  <a:pt x="169989" y="210731"/>
                </a:lnTo>
                <a:lnTo>
                  <a:pt x="184619" y="219887"/>
                </a:lnTo>
                <a:lnTo>
                  <a:pt x="201904" y="219621"/>
                </a:lnTo>
                <a:lnTo>
                  <a:pt x="204101" y="230073"/>
                </a:lnTo>
                <a:lnTo>
                  <a:pt x="207708" y="237426"/>
                </a:lnTo>
                <a:lnTo>
                  <a:pt x="213677" y="241782"/>
                </a:lnTo>
                <a:lnTo>
                  <a:pt x="222986" y="243217"/>
                </a:lnTo>
                <a:lnTo>
                  <a:pt x="228104" y="243027"/>
                </a:lnTo>
                <a:lnTo>
                  <a:pt x="234670" y="255981"/>
                </a:lnTo>
                <a:lnTo>
                  <a:pt x="262128" y="292252"/>
                </a:lnTo>
                <a:lnTo>
                  <a:pt x="262521" y="300888"/>
                </a:lnTo>
                <a:lnTo>
                  <a:pt x="261073" y="308864"/>
                </a:lnTo>
                <a:lnTo>
                  <a:pt x="257771" y="316357"/>
                </a:lnTo>
                <a:lnTo>
                  <a:pt x="256247" y="318973"/>
                </a:lnTo>
                <a:lnTo>
                  <a:pt x="255435" y="321856"/>
                </a:lnTo>
                <a:lnTo>
                  <a:pt x="254927" y="324802"/>
                </a:lnTo>
                <a:lnTo>
                  <a:pt x="253403" y="322846"/>
                </a:lnTo>
                <a:lnTo>
                  <a:pt x="252145" y="322287"/>
                </a:lnTo>
                <a:lnTo>
                  <a:pt x="249847" y="322402"/>
                </a:lnTo>
                <a:lnTo>
                  <a:pt x="218643" y="329666"/>
                </a:lnTo>
                <a:lnTo>
                  <a:pt x="204927" y="329666"/>
                </a:lnTo>
                <a:lnTo>
                  <a:pt x="199212" y="328091"/>
                </a:lnTo>
                <a:lnTo>
                  <a:pt x="191490" y="323380"/>
                </a:lnTo>
                <a:lnTo>
                  <a:pt x="188709" y="322707"/>
                </a:lnTo>
                <a:lnTo>
                  <a:pt x="181419" y="322707"/>
                </a:lnTo>
                <a:lnTo>
                  <a:pt x="176504" y="323723"/>
                </a:lnTo>
                <a:lnTo>
                  <a:pt x="166001" y="327964"/>
                </a:lnTo>
                <a:lnTo>
                  <a:pt x="163372" y="345427"/>
                </a:lnTo>
                <a:lnTo>
                  <a:pt x="168833" y="350621"/>
                </a:lnTo>
                <a:lnTo>
                  <a:pt x="177711" y="354723"/>
                </a:lnTo>
                <a:lnTo>
                  <a:pt x="200152" y="363969"/>
                </a:lnTo>
                <a:lnTo>
                  <a:pt x="208978" y="368046"/>
                </a:lnTo>
                <a:lnTo>
                  <a:pt x="220230" y="377621"/>
                </a:lnTo>
                <a:lnTo>
                  <a:pt x="237401" y="393293"/>
                </a:lnTo>
                <a:lnTo>
                  <a:pt x="238506" y="393700"/>
                </a:lnTo>
                <a:lnTo>
                  <a:pt x="240626" y="393623"/>
                </a:lnTo>
                <a:lnTo>
                  <a:pt x="242697" y="392899"/>
                </a:lnTo>
                <a:lnTo>
                  <a:pt x="243852" y="391541"/>
                </a:lnTo>
                <a:lnTo>
                  <a:pt x="244678" y="386549"/>
                </a:lnTo>
                <a:lnTo>
                  <a:pt x="249275" y="368579"/>
                </a:lnTo>
                <a:lnTo>
                  <a:pt x="244932" y="358000"/>
                </a:lnTo>
                <a:lnTo>
                  <a:pt x="245567" y="354279"/>
                </a:lnTo>
                <a:lnTo>
                  <a:pt x="254088" y="331355"/>
                </a:lnTo>
                <a:lnTo>
                  <a:pt x="253085" y="338467"/>
                </a:lnTo>
                <a:lnTo>
                  <a:pt x="253428" y="339813"/>
                </a:lnTo>
                <a:lnTo>
                  <a:pt x="255104" y="341884"/>
                </a:lnTo>
                <a:lnTo>
                  <a:pt x="256336" y="342506"/>
                </a:lnTo>
                <a:lnTo>
                  <a:pt x="267665" y="342582"/>
                </a:lnTo>
                <a:lnTo>
                  <a:pt x="274510" y="340156"/>
                </a:lnTo>
                <a:lnTo>
                  <a:pt x="282549" y="331965"/>
                </a:lnTo>
                <a:lnTo>
                  <a:pt x="284365" y="327228"/>
                </a:lnTo>
                <a:lnTo>
                  <a:pt x="284060" y="311365"/>
                </a:lnTo>
                <a:lnTo>
                  <a:pt x="289318" y="307822"/>
                </a:lnTo>
                <a:lnTo>
                  <a:pt x="300774" y="304457"/>
                </a:lnTo>
                <a:lnTo>
                  <a:pt x="302031" y="303047"/>
                </a:lnTo>
                <a:lnTo>
                  <a:pt x="303187" y="294500"/>
                </a:lnTo>
                <a:lnTo>
                  <a:pt x="302679" y="286499"/>
                </a:lnTo>
                <a:lnTo>
                  <a:pt x="299008" y="278650"/>
                </a:lnTo>
                <a:lnTo>
                  <a:pt x="290398" y="272249"/>
                </a:lnTo>
                <a:lnTo>
                  <a:pt x="289826" y="271551"/>
                </a:lnTo>
                <a:lnTo>
                  <a:pt x="289115" y="269709"/>
                </a:lnTo>
                <a:lnTo>
                  <a:pt x="289140" y="268897"/>
                </a:lnTo>
                <a:lnTo>
                  <a:pt x="290588" y="263029"/>
                </a:lnTo>
                <a:lnTo>
                  <a:pt x="295668" y="248691"/>
                </a:lnTo>
                <a:lnTo>
                  <a:pt x="308889" y="253174"/>
                </a:lnTo>
                <a:lnTo>
                  <a:pt x="308952" y="254228"/>
                </a:lnTo>
                <a:lnTo>
                  <a:pt x="309372" y="255257"/>
                </a:lnTo>
                <a:lnTo>
                  <a:pt x="326974" y="273634"/>
                </a:lnTo>
                <a:lnTo>
                  <a:pt x="328180" y="274129"/>
                </a:lnTo>
                <a:lnTo>
                  <a:pt x="330822" y="273900"/>
                </a:lnTo>
                <a:lnTo>
                  <a:pt x="337045" y="271881"/>
                </a:lnTo>
                <a:lnTo>
                  <a:pt x="338226" y="270497"/>
                </a:lnTo>
                <a:lnTo>
                  <a:pt x="339559" y="264718"/>
                </a:lnTo>
                <a:lnTo>
                  <a:pt x="342188" y="255676"/>
                </a:lnTo>
                <a:close/>
              </a:path>
            </a:pathLst>
          </a:custGeom>
          <a:solidFill>
            <a:srgbClr val="F18700"/>
          </a:solidFill>
        </p:spPr>
        <p:txBody>
          <a:bodyPr wrap="square" lIns="0" tIns="0" rIns="0" bIns="0" rtlCol="0"/>
          <a:lstStyle/>
          <a:p>
            <a:endParaRPr sz="1154"/>
          </a:p>
        </p:txBody>
      </p:sp>
      <p:sp>
        <p:nvSpPr>
          <p:cNvPr id="51" name="object 51"/>
          <p:cNvSpPr txBox="1">
            <a:spLocks noGrp="1"/>
          </p:cNvSpPr>
          <p:nvPr>
            <p:ph type="sldNum" sz="quarter" idx="7"/>
          </p:nvPr>
        </p:nvSpPr>
        <p:spPr>
          <a:xfrm>
            <a:off x="3655338" y="9980526"/>
            <a:ext cx="249554" cy="196850"/>
          </a:xfrm>
          <a:prstGeom prst="rect">
            <a:avLst/>
          </a:prstGeom>
        </p:spPr>
        <p:txBody>
          <a:bodyPr vert="horz" wrap="square" lIns="0" tIns="0" rIns="0" bIns="0" rtlCol="0">
            <a:spAutoFit/>
          </a:bodyPr>
          <a:lstStyle>
            <a:defPPr>
              <a:defRPr lang="it-IT"/>
            </a:defPPr>
            <a:lvl1pPr marL="0" algn="l" defTabSz="914400" rtl="0" eaLnBrk="1" latinLnBrk="0" hangingPunct="1">
              <a:defRPr sz="1200" b="1" i="0" kern="1200">
                <a:solidFill>
                  <a:srgbClr val="A18E72"/>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15"/>
              </a:spcBef>
            </a:pPr>
            <a:fld id="{81D60167-4931-47E6-BA6A-407CBD079E47}" type="slidenum">
              <a:rPr lang="it-IT" spc="10" smtClean="0"/>
              <a:pPr marL="38100">
                <a:spcBef>
                  <a:spcPts val="15"/>
                </a:spcBef>
              </a:pPr>
              <a:t>14</a:t>
            </a:fld>
            <a:endParaRPr spc="6"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object 2"/>
          <p:cNvSpPr txBox="1"/>
          <p:nvPr/>
        </p:nvSpPr>
        <p:spPr>
          <a:xfrm>
            <a:off x="1157161" y="571986"/>
            <a:ext cx="9095447" cy="1155526"/>
          </a:xfrm>
          <a:prstGeom prst="rect">
            <a:avLst/>
          </a:prstGeom>
        </p:spPr>
        <p:txBody>
          <a:bodyPr vert="horz" wrap="square" lIns="0" tIns="8145" rIns="0" bIns="0" rtlCol="0">
            <a:spAutoFit/>
          </a:bodyPr>
          <a:lstStyle/>
          <a:p>
            <a:pPr marL="8145" marR="3258" algn="just">
              <a:lnSpc>
                <a:spcPct val="117400"/>
              </a:lnSpc>
              <a:spcBef>
                <a:spcPts val="64"/>
              </a:spcBef>
            </a:pPr>
            <a:r>
              <a:rPr sz="1600" spc="-3" dirty="0">
                <a:solidFill>
                  <a:srgbClr val="1D1D1B"/>
                </a:solidFill>
                <a:latin typeface="+mj-lt"/>
                <a:cs typeface="Trebuchet MS"/>
              </a:rPr>
              <a:t>I </a:t>
            </a:r>
            <a:r>
              <a:rPr sz="1600" spc="10" dirty="0">
                <a:solidFill>
                  <a:srgbClr val="1D1D1B"/>
                </a:solidFill>
                <a:latin typeface="+mj-lt"/>
                <a:cs typeface="Trebuchet MS"/>
              </a:rPr>
              <a:t>dipendenti </a:t>
            </a:r>
            <a:r>
              <a:rPr sz="1600" spc="6" dirty="0">
                <a:solidFill>
                  <a:srgbClr val="1D1D1B"/>
                </a:solidFill>
                <a:latin typeface="+mj-lt"/>
                <a:cs typeface="Trebuchet MS"/>
              </a:rPr>
              <a:t>e </a:t>
            </a:r>
            <a:r>
              <a:rPr sz="1600" dirty="0">
                <a:solidFill>
                  <a:srgbClr val="1D1D1B"/>
                </a:solidFill>
                <a:latin typeface="+mj-lt"/>
                <a:cs typeface="Trebuchet MS"/>
              </a:rPr>
              <a:t>i </a:t>
            </a:r>
            <a:r>
              <a:rPr sz="1600" spc="3" dirty="0">
                <a:solidFill>
                  <a:srgbClr val="1D1D1B"/>
                </a:solidFill>
                <a:latin typeface="+mj-lt"/>
                <a:cs typeface="Trebuchet MS"/>
              </a:rPr>
              <a:t>volontari </a:t>
            </a:r>
            <a:r>
              <a:rPr sz="1600" spc="-3" dirty="0">
                <a:solidFill>
                  <a:srgbClr val="1D1D1B"/>
                </a:solidFill>
                <a:latin typeface="+mj-lt"/>
                <a:cs typeface="Trebuchet MS"/>
              </a:rPr>
              <a:t>contattano </a:t>
            </a:r>
            <a:r>
              <a:rPr sz="1600" spc="6" dirty="0">
                <a:solidFill>
                  <a:srgbClr val="1D1D1B"/>
                </a:solidFill>
                <a:latin typeface="+mj-lt"/>
                <a:cs typeface="Trebuchet MS"/>
              </a:rPr>
              <a:t>e </a:t>
            </a:r>
            <a:r>
              <a:rPr sz="1600" spc="10" dirty="0">
                <a:solidFill>
                  <a:srgbClr val="1D1D1B"/>
                </a:solidFill>
                <a:latin typeface="+mj-lt"/>
                <a:cs typeface="Trebuchet MS"/>
              </a:rPr>
              <a:t>stipulano </a:t>
            </a:r>
            <a:r>
              <a:rPr sz="1600" spc="-6" dirty="0">
                <a:solidFill>
                  <a:srgbClr val="1D1D1B"/>
                </a:solidFill>
                <a:latin typeface="+mj-lt"/>
                <a:cs typeface="Trebuchet MS"/>
              </a:rPr>
              <a:t>accordi </a:t>
            </a:r>
            <a:r>
              <a:rPr sz="1600" spc="6" dirty="0">
                <a:solidFill>
                  <a:srgbClr val="1D1D1B"/>
                </a:solidFill>
                <a:latin typeface="+mj-lt"/>
                <a:cs typeface="Trebuchet MS"/>
              </a:rPr>
              <a:t>con </a:t>
            </a:r>
            <a:r>
              <a:rPr sz="1600" dirty="0">
                <a:solidFill>
                  <a:srgbClr val="1D1D1B"/>
                </a:solidFill>
                <a:latin typeface="+mj-lt"/>
                <a:cs typeface="Trebuchet MS"/>
              </a:rPr>
              <a:t>i </a:t>
            </a:r>
            <a:r>
              <a:rPr sz="1600" spc="3" dirty="0">
                <a:solidFill>
                  <a:srgbClr val="1D1D1B"/>
                </a:solidFill>
                <a:latin typeface="+mj-lt"/>
                <a:cs typeface="Trebuchet MS"/>
              </a:rPr>
              <a:t> </a:t>
            </a:r>
            <a:r>
              <a:rPr sz="1600" spc="-10" dirty="0">
                <a:solidFill>
                  <a:srgbClr val="1D1D1B"/>
                </a:solidFill>
                <a:latin typeface="+mj-lt"/>
                <a:cs typeface="Trebuchet MS"/>
              </a:rPr>
              <a:t>produttori, </a:t>
            </a:r>
            <a:r>
              <a:rPr sz="1600" spc="3" dirty="0">
                <a:solidFill>
                  <a:srgbClr val="1D1D1B"/>
                </a:solidFill>
                <a:latin typeface="+mj-lt"/>
                <a:cs typeface="Trebuchet MS"/>
              </a:rPr>
              <a:t>le </a:t>
            </a:r>
            <a:r>
              <a:rPr sz="1600" spc="6" dirty="0">
                <a:solidFill>
                  <a:srgbClr val="1D1D1B"/>
                </a:solidFill>
                <a:latin typeface="+mj-lt"/>
                <a:cs typeface="Trebuchet MS"/>
              </a:rPr>
              <a:t>industrie </a:t>
            </a:r>
            <a:r>
              <a:rPr sz="1600" spc="-13" dirty="0">
                <a:solidFill>
                  <a:srgbClr val="1D1D1B"/>
                </a:solidFill>
                <a:latin typeface="+mj-lt"/>
                <a:cs typeface="Trebuchet MS"/>
              </a:rPr>
              <a:t>alimentari, </a:t>
            </a:r>
            <a:r>
              <a:rPr sz="1600" spc="-3" dirty="0">
                <a:solidFill>
                  <a:srgbClr val="1D1D1B"/>
                </a:solidFill>
                <a:latin typeface="+mj-lt"/>
                <a:cs typeface="Trebuchet MS"/>
              </a:rPr>
              <a:t>la </a:t>
            </a:r>
            <a:r>
              <a:rPr sz="1600" spc="10" dirty="0">
                <a:solidFill>
                  <a:srgbClr val="1D1D1B"/>
                </a:solidFill>
                <a:latin typeface="+mj-lt"/>
                <a:cs typeface="Trebuchet MS"/>
              </a:rPr>
              <a:t>grande distribuzione </a:t>
            </a:r>
            <a:r>
              <a:rPr sz="1600" spc="6" dirty="0">
                <a:solidFill>
                  <a:srgbClr val="1D1D1B"/>
                </a:solidFill>
                <a:latin typeface="+mj-lt"/>
                <a:cs typeface="Trebuchet MS"/>
              </a:rPr>
              <a:t>e </a:t>
            </a:r>
            <a:r>
              <a:rPr sz="1600" spc="-3" dirty="0">
                <a:solidFill>
                  <a:srgbClr val="1D1D1B"/>
                </a:solidFill>
                <a:latin typeface="+mj-lt"/>
                <a:cs typeface="Trebuchet MS"/>
              </a:rPr>
              <a:t>la </a:t>
            </a:r>
            <a:r>
              <a:rPr sz="1600" dirty="0">
                <a:solidFill>
                  <a:srgbClr val="1D1D1B"/>
                </a:solidFill>
                <a:latin typeface="+mj-lt"/>
                <a:cs typeface="Trebuchet MS"/>
              </a:rPr>
              <a:t> </a:t>
            </a:r>
            <a:r>
              <a:rPr sz="1600" spc="3" dirty="0">
                <a:solidFill>
                  <a:srgbClr val="1D1D1B"/>
                </a:solidFill>
                <a:latin typeface="+mj-lt"/>
                <a:cs typeface="Trebuchet MS"/>
              </a:rPr>
              <a:t>ristorazione </a:t>
            </a:r>
            <a:r>
              <a:rPr sz="1600" spc="-10" dirty="0">
                <a:solidFill>
                  <a:srgbClr val="1D1D1B"/>
                </a:solidFill>
                <a:latin typeface="+mj-lt"/>
                <a:cs typeface="Trebuchet MS"/>
              </a:rPr>
              <a:t>organizzata, </a:t>
            </a:r>
            <a:r>
              <a:rPr sz="1600" spc="3" dirty="0">
                <a:solidFill>
                  <a:srgbClr val="1D1D1B"/>
                </a:solidFill>
                <a:latin typeface="+mj-lt"/>
                <a:cs typeface="Trebuchet MS"/>
              </a:rPr>
              <a:t>per </a:t>
            </a:r>
            <a:r>
              <a:rPr sz="1600" spc="-3" dirty="0">
                <a:solidFill>
                  <a:srgbClr val="1D1D1B"/>
                </a:solidFill>
                <a:latin typeface="+mj-lt"/>
                <a:cs typeface="Trebuchet MS"/>
              </a:rPr>
              <a:t>la </a:t>
            </a:r>
            <a:r>
              <a:rPr sz="1600" spc="13" dirty="0">
                <a:solidFill>
                  <a:srgbClr val="1D1D1B"/>
                </a:solidFill>
                <a:latin typeface="+mj-lt"/>
                <a:cs typeface="Trebuchet MS"/>
              </a:rPr>
              <a:t>donazione </a:t>
            </a:r>
            <a:r>
              <a:rPr sz="1600" spc="6" dirty="0">
                <a:solidFill>
                  <a:srgbClr val="1D1D1B"/>
                </a:solidFill>
                <a:latin typeface="+mj-lt"/>
                <a:cs typeface="Trebuchet MS"/>
              </a:rPr>
              <a:t>delle </a:t>
            </a:r>
            <a:r>
              <a:rPr sz="1600" dirty="0" err="1">
                <a:solidFill>
                  <a:srgbClr val="1D1D1B"/>
                </a:solidFill>
                <a:latin typeface="+mj-lt"/>
                <a:cs typeface="Trebuchet MS"/>
              </a:rPr>
              <a:t>eccedenze</a:t>
            </a:r>
            <a:r>
              <a:rPr sz="1600" dirty="0">
                <a:solidFill>
                  <a:srgbClr val="1D1D1B"/>
                </a:solidFill>
                <a:latin typeface="+mj-lt"/>
                <a:cs typeface="Trebuchet MS"/>
              </a:rPr>
              <a:t> </a:t>
            </a:r>
            <a:r>
              <a:rPr sz="1600" spc="-3" dirty="0" err="1">
                <a:solidFill>
                  <a:srgbClr val="1D1D1B"/>
                </a:solidFill>
                <a:latin typeface="+mj-lt"/>
                <a:cs typeface="Trebuchet MS"/>
              </a:rPr>
              <a:t>ali</a:t>
            </a:r>
            <a:r>
              <a:rPr sz="1600" spc="-13" dirty="0" err="1">
                <a:solidFill>
                  <a:srgbClr val="1D1D1B"/>
                </a:solidFill>
                <a:latin typeface="+mj-lt"/>
                <a:cs typeface="Trebuchet MS"/>
              </a:rPr>
              <a:t>mentari</a:t>
            </a:r>
            <a:r>
              <a:rPr sz="1600" spc="-13" dirty="0">
                <a:solidFill>
                  <a:srgbClr val="1D1D1B"/>
                </a:solidFill>
                <a:latin typeface="+mj-lt"/>
                <a:cs typeface="Trebuchet MS"/>
              </a:rPr>
              <a:t>.</a:t>
            </a:r>
            <a:r>
              <a:rPr sz="1600" spc="-48" dirty="0">
                <a:solidFill>
                  <a:srgbClr val="1D1D1B"/>
                </a:solidFill>
                <a:latin typeface="+mj-lt"/>
                <a:cs typeface="Trebuchet MS"/>
              </a:rPr>
              <a:t> </a:t>
            </a:r>
            <a:endParaRPr lang="it-IT" sz="1600" spc="-48" dirty="0">
              <a:solidFill>
                <a:srgbClr val="1D1D1B"/>
              </a:solidFill>
              <a:latin typeface="+mj-lt"/>
              <a:cs typeface="Trebuchet MS"/>
            </a:endParaRPr>
          </a:p>
          <a:p>
            <a:pPr marL="8145" marR="3258" algn="just">
              <a:lnSpc>
                <a:spcPct val="117400"/>
              </a:lnSpc>
              <a:spcBef>
                <a:spcPts val="64"/>
              </a:spcBef>
            </a:pPr>
            <a:r>
              <a:rPr lang="it-IT" sz="1600" dirty="0">
                <a:solidFill>
                  <a:srgbClr val="1D1D1B"/>
                </a:solidFill>
                <a:latin typeface="+mj-lt"/>
                <a:cs typeface="Trebuchet MS"/>
              </a:rPr>
              <a:t>I prodotti</a:t>
            </a:r>
            <a:r>
              <a:rPr lang="it-IT" sz="1600" spc="-13" dirty="0">
                <a:solidFill>
                  <a:srgbClr val="1D1D1B"/>
                </a:solidFill>
                <a:latin typeface="+mj-lt"/>
                <a:cs typeface="Trebuchet MS"/>
              </a:rPr>
              <a:t> </a:t>
            </a:r>
            <a:r>
              <a:rPr lang="it-IT" sz="1600" spc="10" dirty="0">
                <a:solidFill>
                  <a:srgbClr val="1D1D1B"/>
                </a:solidFill>
                <a:latin typeface="+mj-lt"/>
                <a:cs typeface="Trebuchet MS"/>
              </a:rPr>
              <a:t>così </a:t>
            </a:r>
            <a:r>
              <a:rPr lang="it-IT" sz="1600" spc="-205" dirty="0">
                <a:solidFill>
                  <a:srgbClr val="1D1D1B"/>
                </a:solidFill>
                <a:latin typeface="+mj-lt"/>
                <a:cs typeface="Trebuchet MS"/>
              </a:rPr>
              <a:t> </a:t>
            </a:r>
            <a:r>
              <a:rPr lang="it-IT" sz="1600" spc="-10" dirty="0">
                <a:solidFill>
                  <a:srgbClr val="1D1D1B"/>
                </a:solidFill>
                <a:latin typeface="+mj-lt"/>
                <a:cs typeface="Trebuchet MS"/>
              </a:rPr>
              <a:t>raccolti </a:t>
            </a:r>
            <a:r>
              <a:rPr lang="it-IT" sz="1600" spc="19" dirty="0">
                <a:solidFill>
                  <a:srgbClr val="1D1D1B"/>
                </a:solidFill>
                <a:latin typeface="+mj-lt"/>
                <a:cs typeface="Trebuchet MS"/>
              </a:rPr>
              <a:t>vengono </a:t>
            </a:r>
            <a:r>
              <a:rPr lang="it-IT" sz="1600" spc="6" dirty="0">
                <a:solidFill>
                  <a:srgbClr val="1D1D1B"/>
                </a:solidFill>
                <a:latin typeface="+mj-lt"/>
                <a:cs typeface="Trebuchet MS"/>
              </a:rPr>
              <a:t>presi </a:t>
            </a:r>
            <a:r>
              <a:rPr lang="it-IT" sz="1600" spc="10" dirty="0">
                <a:solidFill>
                  <a:srgbClr val="1D1D1B"/>
                </a:solidFill>
                <a:latin typeface="+mj-lt"/>
                <a:cs typeface="Trebuchet MS"/>
              </a:rPr>
              <a:t>in </a:t>
            </a:r>
            <a:r>
              <a:rPr lang="it-IT" sz="1600" spc="-6" dirty="0">
                <a:solidFill>
                  <a:srgbClr val="1D1D1B"/>
                </a:solidFill>
                <a:latin typeface="+mj-lt"/>
                <a:cs typeface="Trebuchet MS"/>
              </a:rPr>
              <a:t>carico </a:t>
            </a:r>
            <a:r>
              <a:rPr lang="it-IT" sz="1600" spc="6" dirty="0">
                <a:solidFill>
                  <a:srgbClr val="1D1D1B"/>
                </a:solidFill>
                <a:latin typeface="+mj-lt"/>
                <a:cs typeface="Trebuchet MS"/>
              </a:rPr>
              <a:t>e </a:t>
            </a:r>
            <a:r>
              <a:rPr lang="it-IT" sz="1600" spc="-6" dirty="0">
                <a:solidFill>
                  <a:srgbClr val="1D1D1B"/>
                </a:solidFill>
                <a:latin typeface="+mj-lt"/>
                <a:cs typeface="Trebuchet MS"/>
              </a:rPr>
              <a:t>stoccati </a:t>
            </a:r>
            <a:r>
              <a:rPr lang="it-IT" sz="1600" spc="10" dirty="0">
                <a:solidFill>
                  <a:srgbClr val="1D1D1B"/>
                </a:solidFill>
                <a:latin typeface="+mj-lt"/>
                <a:cs typeface="Trebuchet MS"/>
              </a:rPr>
              <a:t>in </a:t>
            </a:r>
            <a:r>
              <a:rPr lang="it-IT" sz="1600" spc="-3" dirty="0">
                <a:solidFill>
                  <a:srgbClr val="1D1D1B"/>
                </a:solidFill>
                <a:latin typeface="+mj-lt"/>
                <a:cs typeface="Trebuchet MS"/>
              </a:rPr>
              <a:t>magazzino, </a:t>
            </a:r>
            <a:r>
              <a:rPr lang="it-IT" sz="1600" spc="3" dirty="0">
                <a:solidFill>
                  <a:srgbClr val="1D1D1B"/>
                </a:solidFill>
                <a:latin typeface="+mj-lt"/>
                <a:cs typeface="Trebuchet MS"/>
              </a:rPr>
              <a:t>per </a:t>
            </a:r>
            <a:r>
              <a:rPr lang="it-IT" sz="1600" spc="16" dirty="0">
                <a:solidFill>
                  <a:srgbClr val="1D1D1B"/>
                </a:solidFill>
                <a:latin typeface="+mj-lt"/>
                <a:cs typeface="Trebuchet MS"/>
              </a:rPr>
              <a:t>poi </a:t>
            </a:r>
            <a:r>
              <a:rPr lang="it-IT" sz="1600" spc="6" dirty="0">
                <a:solidFill>
                  <a:srgbClr val="1D1D1B"/>
                </a:solidFill>
                <a:latin typeface="+mj-lt"/>
                <a:cs typeface="Trebuchet MS"/>
              </a:rPr>
              <a:t>essere</a:t>
            </a:r>
            <a:r>
              <a:rPr lang="it-IT" sz="1600" spc="-48" dirty="0">
                <a:solidFill>
                  <a:srgbClr val="1D1D1B"/>
                </a:solidFill>
                <a:latin typeface="+mj-lt"/>
                <a:cs typeface="Trebuchet MS"/>
              </a:rPr>
              <a:t> </a:t>
            </a:r>
            <a:r>
              <a:rPr lang="it-IT" sz="1600" spc="3" dirty="0">
                <a:solidFill>
                  <a:srgbClr val="1D1D1B"/>
                </a:solidFill>
                <a:latin typeface="+mj-lt"/>
                <a:cs typeface="Trebuchet MS"/>
              </a:rPr>
              <a:t>selezionati</a:t>
            </a:r>
            <a:r>
              <a:rPr lang="it-IT" sz="1600" spc="-45" dirty="0">
                <a:solidFill>
                  <a:srgbClr val="1D1D1B"/>
                </a:solidFill>
                <a:latin typeface="+mj-lt"/>
                <a:cs typeface="Trebuchet MS"/>
              </a:rPr>
              <a:t> </a:t>
            </a:r>
            <a:r>
              <a:rPr lang="it-IT" sz="1600" spc="6" dirty="0">
                <a:solidFill>
                  <a:srgbClr val="1D1D1B"/>
                </a:solidFill>
                <a:latin typeface="+mj-lt"/>
                <a:cs typeface="Trebuchet MS"/>
              </a:rPr>
              <a:t>e</a:t>
            </a:r>
            <a:r>
              <a:rPr lang="it-IT" sz="1600" spc="-48" dirty="0">
                <a:solidFill>
                  <a:srgbClr val="1D1D1B"/>
                </a:solidFill>
                <a:latin typeface="+mj-lt"/>
                <a:cs typeface="Trebuchet MS"/>
              </a:rPr>
              <a:t> </a:t>
            </a:r>
            <a:r>
              <a:rPr lang="it-IT" sz="1600" spc="-3" dirty="0">
                <a:solidFill>
                  <a:srgbClr val="1D1D1B"/>
                </a:solidFill>
                <a:latin typeface="+mj-lt"/>
                <a:cs typeface="Trebuchet MS"/>
              </a:rPr>
              <a:t>preparati</a:t>
            </a:r>
            <a:r>
              <a:rPr lang="it-IT" sz="1600" spc="-45" dirty="0">
                <a:solidFill>
                  <a:srgbClr val="1D1D1B"/>
                </a:solidFill>
                <a:latin typeface="+mj-lt"/>
                <a:cs typeface="Trebuchet MS"/>
              </a:rPr>
              <a:t> </a:t>
            </a:r>
            <a:r>
              <a:rPr lang="it-IT" sz="1600" spc="-3" dirty="0">
                <a:solidFill>
                  <a:srgbClr val="1D1D1B"/>
                </a:solidFill>
                <a:latin typeface="+mj-lt"/>
                <a:cs typeface="Trebuchet MS"/>
              </a:rPr>
              <a:t>al</a:t>
            </a:r>
            <a:r>
              <a:rPr lang="it-IT" sz="1600" spc="-48" dirty="0">
                <a:solidFill>
                  <a:srgbClr val="1D1D1B"/>
                </a:solidFill>
                <a:latin typeface="+mj-lt"/>
                <a:cs typeface="Trebuchet MS"/>
              </a:rPr>
              <a:t> </a:t>
            </a:r>
            <a:r>
              <a:rPr lang="it-IT" sz="1600" spc="13" dirty="0">
                <a:solidFill>
                  <a:srgbClr val="1D1D1B"/>
                </a:solidFill>
                <a:latin typeface="+mj-lt"/>
                <a:cs typeface="Trebuchet MS"/>
              </a:rPr>
              <a:t>momento</a:t>
            </a:r>
            <a:r>
              <a:rPr lang="it-IT" sz="1600" spc="-45" dirty="0">
                <a:solidFill>
                  <a:srgbClr val="1D1D1B"/>
                </a:solidFill>
                <a:latin typeface="+mj-lt"/>
                <a:cs typeface="Trebuchet MS"/>
              </a:rPr>
              <a:t> </a:t>
            </a:r>
            <a:r>
              <a:rPr lang="it-IT" sz="1600" spc="3" dirty="0">
                <a:solidFill>
                  <a:srgbClr val="1D1D1B"/>
                </a:solidFill>
                <a:latin typeface="+mj-lt"/>
                <a:cs typeface="Trebuchet MS"/>
              </a:rPr>
              <a:t>della</a:t>
            </a:r>
            <a:r>
              <a:rPr lang="it-IT" sz="1600" spc="-45" dirty="0">
                <a:solidFill>
                  <a:srgbClr val="1D1D1B"/>
                </a:solidFill>
                <a:latin typeface="+mj-lt"/>
                <a:cs typeface="Trebuchet MS"/>
              </a:rPr>
              <a:t> </a:t>
            </a:r>
            <a:r>
              <a:rPr lang="it-IT" sz="1600" dirty="0">
                <a:solidFill>
                  <a:srgbClr val="1D1D1B"/>
                </a:solidFill>
                <a:latin typeface="+mj-lt"/>
                <a:cs typeface="Trebuchet MS"/>
              </a:rPr>
              <a:t>distribuzione.</a:t>
            </a:r>
            <a:endParaRPr sz="1600" dirty="0">
              <a:latin typeface="+mj-lt"/>
              <a:cs typeface="Trebuchet MS"/>
            </a:endParaRPr>
          </a:p>
        </p:txBody>
      </p:sp>
      <p:sp>
        <p:nvSpPr>
          <p:cNvPr id="39" name="object 39"/>
          <p:cNvSpPr txBox="1"/>
          <p:nvPr/>
        </p:nvSpPr>
        <p:spPr>
          <a:xfrm>
            <a:off x="1157161" y="2014917"/>
            <a:ext cx="9095447" cy="566519"/>
          </a:xfrm>
          <a:prstGeom prst="rect">
            <a:avLst/>
          </a:prstGeom>
        </p:spPr>
        <p:txBody>
          <a:bodyPr vert="horz" wrap="square" lIns="0" tIns="8145" rIns="0" bIns="0" rtlCol="0">
            <a:spAutoFit/>
          </a:bodyPr>
          <a:lstStyle/>
          <a:p>
            <a:pPr marL="8145" marR="3258" algn="just">
              <a:lnSpc>
                <a:spcPct val="117400"/>
              </a:lnSpc>
              <a:spcBef>
                <a:spcPts val="64"/>
              </a:spcBef>
            </a:pPr>
            <a:r>
              <a:rPr sz="1600" spc="-3" dirty="0">
                <a:solidFill>
                  <a:srgbClr val="1D1D1B"/>
                </a:solidFill>
                <a:latin typeface="+mj-lt"/>
                <a:cs typeface="Trebuchet MS"/>
              </a:rPr>
              <a:t>Le Strutture </a:t>
            </a:r>
            <a:r>
              <a:rPr sz="1600" spc="-6" dirty="0">
                <a:solidFill>
                  <a:srgbClr val="1D1D1B"/>
                </a:solidFill>
                <a:latin typeface="+mj-lt"/>
                <a:cs typeface="Trebuchet MS"/>
              </a:rPr>
              <a:t>Caritative </a:t>
            </a:r>
            <a:r>
              <a:rPr sz="1600" spc="-10" dirty="0">
                <a:solidFill>
                  <a:srgbClr val="1D1D1B"/>
                </a:solidFill>
                <a:latin typeface="+mj-lt"/>
                <a:cs typeface="Trebuchet MS"/>
              </a:rPr>
              <a:t>accreditate </a:t>
            </a:r>
            <a:r>
              <a:rPr sz="1600" spc="-3" dirty="0">
                <a:solidFill>
                  <a:srgbClr val="1D1D1B"/>
                </a:solidFill>
                <a:latin typeface="+mj-lt"/>
                <a:cs typeface="Trebuchet MS"/>
              </a:rPr>
              <a:t>ritirano </a:t>
            </a:r>
            <a:r>
              <a:rPr sz="1600" spc="13" dirty="0">
                <a:solidFill>
                  <a:srgbClr val="1D1D1B"/>
                </a:solidFill>
                <a:latin typeface="+mj-lt"/>
                <a:cs typeface="Trebuchet MS"/>
              </a:rPr>
              <a:t>gli </a:t>
            </a:r>
            <a:r>
              <a:rPr sz="1600" dirty="0">
                <a:solidFill>
                  <a:srgbClr val="1D1D1B"/>
                </a:solidFill>
                <a:latin typeface="+mj-lt"/>
                <a:cs typeface="Trebuchet MS"/>
              </a:rPr>
              <a:t>alimenti </a:t>
            </a:r>
            <a:r>
              <a:rPr sz="1600" spc="13" dirty="0">
                <a:solidFill>
                  <a:srgbClr val="1D1D1B"/>
                </a:solidFill>
                <a:latin typeface="+mj-lt"/>
                <a:cs typeface="Trebuchet MS"/>
              </a:rPr>
              <a:t>presso </a:t>
            </a:r>
            <a:r>
              <a:rPr sz="1600" dirty="0" err="1">
                <a:solidFill>
                  <a:srgbClr val="1D1D1B"/>
                </a:solidFill>
                <a:latin typeface="+mj-lt"/>
                <a:cs typeface="Trebuchet MS"/>
              </a:rPr>
              <a:t>i</a:t>
            </a:r>
            <a:r>
              <a:rPr sz="1600" dirty="0">
                <a:solidFill>
                  <a:srgbClr val="1D1D1B"/>
                </a:solidFill>
                <a:latin typeface="+mj-lt"/>
                <a:cs typeface="Trebuchet MS"/>
              </a:rPr>
              <a:t> </a:t>
            </a:r>
            <a:r>
              <a:rPr sz="1600" spc="6" dirty="0" err="1">
                <a:solidFill>
                  <a:srgbClr val="1D1D1B"/>
                </a:solidFill>
                <a:latin typeface="+mj-lt"/>
                <a:cs typeface="Trebuchet MS"/>
              </a:rPr>
              <a:t>magazzini</a:t>
            </a:r>
            <a:r>
              <a:rPr sz="1600" spc="-19" dirty="0">
                <a:solidFill>
                  <a:srgbClr val="1D1D1B"/>
                </a:solidFill>
                <a:latin typeface="+mj-lt"/>
                <a:cs typeface="Trebuchet MS"/>
              </a:rPr>
              <a:t> </a:t>
            </a:r>
            <a:r>
              <a:rPr sz="1600" spc="10" dirty="0">
                <a:solidFill>
                  <a:srgbClr val="1D1D1B"/>
                </a:solidFill>
                <a:latin typeface="+mj-lt"/>
                <a:cs typeface="Trebuchet MS"/>
              </a:rPr>
              <a:t>del</a:t>
            </a:r>
            <a:r>
              <a:rPr sz="1600" spc="-16" dirty="0">
                <a:solidFill>
                  <a:srgbClr val="1D1D1B"/>
                </a:solidFill>
                <a:latin typeface="+mj-lt"/>
                <a:cs typeface="Trebuchet MS"/>
              </a:rPr>
              <a:t> </a:t>
            </a:r>
            <a:r>
              <a:rPr sz="1600" spc="6" dirty="0">
                <a:solidFill>
                  <a:srgbClr val="1D1D1B"/>
                </a:solidFill>
                <a:latin typeface="+mj-lt"/>
                <a:cs typeface="Trebuchet MS"/>
              </a:rPr>
              <a:t>Banco</a:t>
            </a:r>
            <a:r>
              <a:rPr sz="1600" spc="-16" dirty="0">
                <a:solidFill>
                  <a:srgbClr val="1D1D1B"/>
                </a:solidFill>
                <a:latin typeface="+mj-lt"/>
                <a:cs typeface="Trebuchet MS"/>
              </a:rPr>
              <a:t> </a:t>
            </a:r>
            <a:r>
              <a:rPr sz="1600" dirty="0">
                <a:solidFill>
                  <a:srgbClr val="1D1D1B"/>
                </a:solidFill>
                <a:latin typeface="+mj-lt"/>
                <a:cs typeface="Trebuchet MS"/>
              </a:rPr>
              <a:t>Alimentare</a:t>
            </a:r>
            <a:r>
              <a:rPr sz="1600" spc="-16" dirty="0">
                <a:solidFill>
                  <a:srgbClr val="1D1D1B"/>
                </a:solidFill>
                <a:latin typeface="+mj-lt"/>
                <a:cs typeface="Trebuchet MS"/>
              </a:rPr>
              <a:t> </a:t>
            </a:r>
            <a:r>
              <a:rPr sz="1600" spc="3" dirty="0">
                <a:solidFill>
                  <a:srgbClr val="1D1D1B"/>
                </a:solidFill>
                <a:latin typeface="+mj-lt"/>
                <a:cs typeface="Trebuchet MS"/>
              </a:rPr>
              <a:t>della</a:t>
            </a:r>
            <a:r>
              <a:rPr sz="1600" spc="-16" dirty="0">
                <a:solidFill>
                  <a:srgbClr val="1D1D1B"/>
                </a:solidFill>
                <a:latin typeface="+mj-lt"/>
                <a:cs typeface="Trebuchet MS"/>
              </a:rPr>
              <a:t> </a:t>
            </a:r>
            <a:r>
              <a:rPr lang="it-IT" sz="1600" spc="-6" dirty="0">
                <a:solidFill>
                  <a:srgbClr val="1D1D1B"/>
                </a:solidFill>
                <a:latin typeface="+mj-lt"/>
                <a:cs typeface="Trebuchet MS"/>
              </a:rPr>
              <a:t>Puglia</a:t>
            </a:r>
            <a:r>
              <a:rPr sz="1600" spc="-6" dirty="0">
                <a:solidFill>
                  <a:srgbClr val="1D1D1B"/>
                </a:solidFill>
                <a:latin typeface="+mj-lt"/>
                <a:cs typeface="Trebuchet MS"/>
              </a:rPr>
              <a:t>,</a:t>
            </a:r>
            <a:r>
              <a:rPr sz="1600" spc="-16" dirty="0">
                <a:solidFill>
                  <a:srgbClr val="1D1D1B"/>
                </a:solidFill>
                <a:latin typeface="+mj-lt"/>
                <a:cs typeface="Trebuchet MS"/>
              </a:rPr>
              <a:t> </a:t>
            </a:r>
            <a:r>
              <a:rPr sz="1600" spc="-3" dirty="0">
                <a:solidFill>
                  <a:srgbClr val="1D1D1B"/>
                </a:solidFill>
                <a:latin typeface="+mj-lt"/>
                <a:cs typeface="Trebuchet MS"/>
              </a:rPr>
              <a:t>oltre</a:t>
            </a:r>
            <a:r>
              <a:rPr sz="1600" spc="-16" dirty="0">
                <a:solidFill>
                  <a:srgbClr val="1D1D1B"/>
                </a:solidFill>
                <a:latin typeface="+mj-lt"/>
                <a:cs typeface="Trebuchet MS"/>
              </a:rPr>
              <a:t> </a:t>
            </a:r>
            <a:r>
              <a:rPr sz="1600" spc="6" dirty="0">
                <a:solidFill>
                  <a:srgbClr val="1D1D1B"/>
                </a:solidFill>
                <a:latin typeface="+mj-lt"/>
                <a:cs typeface="Trebuchet MS"/>
              </a:rPr>
              <a:t>ad</a:t>
            </a:r>
            <a:r>
              <a:rPr sz="1600" spc="-16" dirty="0">
                <a:solidFill>
                  <a:srgbClr val="1D1D1B"/>
                </a:solidFill>
                <a:latin typeface="+mj-lt"/>
                <a:cs typeface="Trebuchet MS"/>
              </a:rPr>
              <a:t> </a:t>
            </a:r>
            <a:r>
              <a:rPr sz="1600" spc="-3" dirty="0">
                <a:solidFill>
                  <a:srgbClr val="1D1D1B"/>
                </a:solidFill>
                <a:latin typeface="+mj-lt"/>
                <a:cs typeface="Trebuchet MS"/>
              </a:rPr>
              <a:t>avere </a:t>
            </a:r>
            <a:r>
              <a:rPr sz="1600" spc="-205" dirty="0">
                <a:solidFill>
                  <a:srgbClr val="1D1D1B"/>
                </a:solidFill>
                <a:latin typeface="+mj-lt"/>
                <a:cs typeface="Trebuchet MS"/>
              </a:rPr>
              <a:t> </a:t>
            </a:r>
            <a:r>
              <a:rPr sz="1600" spc="-3" dirty="0">
                <a:solidFill>
                  <a:srgbClr val="1D1D1B"/>
                </a:solidFill>
                <a:latin typeface="+mj-lt"/>
                <a:cs typeface="Trebuchet MS"/>
              </a:rPr>
              <a:t>la</a:t>
            </a:r>
            <a:r>
              <a:rPr sz="1600" spc="-48" dirty="0">
                <a:solidFill>
                  <a:srgbClr val="1D1D1B"/>
                </a:solidFill>
                <a:latin typeface="+mj-lt"/>
                <a:cs typeface="Trebuchet MS"/>
              </a:rPr>
              <a:t> </a:t>
            </a:r>
            <a:r>
              <a:rPr sz="1600" spc="6" dirty="0">
                <a:solidFill>
                  <a:srgbClr val="1D1D1B"/>
                </a:solidFill>
                <a:latin typeface="+mj-lt"/>
                <a:cs typeface="Trebuchet MS"/>
              </a:rPr>
              <a:t>possibilità</a:t>
            </a:r>
            <a:r>
              <a:rPr sz="1600" spc="-48" dirty="0">
                <a:solidFill>
                  <a:srgbClr val="1D1D1B"/>
                </a:solidFill>
                <a:latin typeface="+mj-lt"/>
                <a:cs typeface="Trebuchet MS"/>
              </a:rPr>
              <a:t> </a:t>
            </a:r>
            <a:r>
              <a:rPr sz="1600" spc="10" dirty="0">
                <a:solidFill>
                  <a:srgbClr val="1D1D1B"/>
                </a:solidFill>
                <a:latin typeface="+mj-lt"/>
                <a:cs typeface="Trebuchet MS"/>
              </a:rPr>
              <a:t>di</a:t>
            </a:r>
            <a:r>
              <a:rPr sz="1600" spc="-48" dirty="0">
                <a:solidFill>
                  <a:srgbClr val="1D1D1B"/>
                </a:solidFill>
                <a:latin typeface="+mj-lt"/>
                <a:cs typeface="Trebuchet MS"/>
              </a:rPr>
              <a:t> </a:t>
            </a:r>
            <a:r>
              <a:rPr sz="1600" spc="-3" dirty="0">
                <a:solidFill>
                  <a:srgbClr val="1D1D1B"/>
                </a:solidFill>
                <a:latin typeface="+mj-lt"/>
                <a:cs typeface="Trebuchet MS"/>
              </a:rPr>
              <a:t>aderire</a:t>
            </a:r>
            <a:r>
              <a:rPr sz="1600" spc="-48" dirty="0">
                <a:solidFill>
                  <a:srgbClr val="1D1D1B"/>
                </a:solidFill>
                <a:latin typeface="+mj-lt"/>
                <a:cs typeface="Trebuchet MS"/>
              </a:rPr>
              <a:t> </a:t>
            </a:r>
            <a:r>
              <a:rPr sz="1600" spc="-3" dirty="0">
                <a:solidFill>
                  <a:srgbClr val="1D1D1B"/>
                </a:solidFill>
                <a:latin typeface="+mj-lt"/>
                <a:cs typeface="Trebuchet MS"/>
              </a:rPr>
              <a:t>ai</a:t>
            </a:r>
            <a:r>
              <a:rPr sz="1600" spc="-48" dirty="0">
                <a:solidFill>
                  <a:srgbClr val="1D1D1B"/>
                </a:solidFill>
                <a:latin typeface="+mj-lt"/>
                <a:cs typeface="Trebuchet MS"/>
              </a:rPr>
              <a:t> </a:t>
            </a:r>
            <a:r>
              <a:rPr sz="1600" spc="6" dirty="0">
                <a:solidFill>
                  <a:srgbClr val="1D1D1B"/>
                </a:solidFill>
                <a:latin typeface="+mj-lt"/>
                <a:cs typeface="Trebuchet MS"/>
              </a:rPr>
              <a:t>programmi</a:t>
            </a:r>
            <a:r>
              <a:rPr sz="1600" spc="-45" dirty="0">
                <a:solidFill>
                  <a:srgbClr val="1D1D1B"/>
                </a:solidFill>
                <a:latin typeface="+mj-lt"/>
                <a:cs typeface="Trebuchet MS"/>
              </a:rPr>
              <a:t> </a:t>
            </a:r>
            <a:r>
              <a:rPr sz="1600" spc="-6" dirty="0">
                <a:solidFill>
                  <a:srgbClr val="1D1D1B"/>
                </a:solidFill>
                <a:latin typeface="+mj-lt"/>
                <a:cs typeface="Trebuchet MS"/>
              </a:rPr>
              <a:t>Siticibo.</a:t>
            </a:r>
            <a:endParaRPr sz="1600" dirty="0">
              <a:latin typeface="+mj-lt"/>
              <a:cs typeface="Trebuchet MS"/>
            </a:endParaRPr>
          </a:p>
        </p:txBody>
      </p:sp>
      <p:sp>
        <p:nvSpPr>
          <p:cNvPr id="47" name="object 47"/>
          <p:cNvSpPr txBox="1">
            <a:spLocks noGrp="1"/>
          </p:cNvSpPr>
          <p:nvPr>
            <p:ph type="sldNum" sz="quarter" idx="7"/>
          </p:nvPr>
        </p:nvSpPr>
        <p:spPr>
          <a:xfrm>
            <a:off x="12868026" y="4133738"/>
            <a:ext cx="1759297" cy="119728"/>
          </a:xfrm>
          <a:prstGeom prst="rect">
            <a:avLst/>
          </a:prstGeom>
        </p:spPr>
        <p:txBody>
          <a:bodyPr vert="horz" wrap="square" lIns="0" tIns="1222" rIns="0" bIns="0" rtlCol="0" anchor="ctr">
            <a:spAutoFit/>
          </a:bodyPr>
          <a:lstStyle/>
          <a:p>
            <a:pPr marL="24434">
              <a:spcBef>
                <a:spcPts val="10"/>
              </a:spcBef>
            </a:pPr>
            <a:fld id="{81D60167-4931-47E6-BA6A-407CBD079E47}" type="slidenum">
              <a:rPr spc="6" dirty="0"/>
              <a:pPr marL="24434">
                <a:spcBef>
                  <a:spcPts val="10"/>
                </a:spcBef>
              </a:pPr>
              <a:t>15</a:t>
            </a:fld>
            <a:endParaRPr spc="6" dirty="0"/>
          </a:p>
        </p:txBody>
      </p:sp>
      <p:graphicFrame>
        <p:nvGraphicFramePr>
          <p:cNvPr id="48" name="Tabella 47">
            <a:extLst>
              <a:ext uri="{FF2B5EF4-FFF2-40B4-BE49-F238E27FC236}">
                <a16:creationId xmlns:a16="http://schemas.microsoft.com/office/drawing/2014/main" id="{D1B1B17F-A419-7197-38AF-8BF7CD6B5282}"/>
              </a:ext>
            </a:extLst>
          </p:cNvPr>
          <p:cNvGraphicFramePr>
            <a:graphicFrameLocks noGrp="1"/>
          </p:cNvGraphicFramePr>
          <p:nvPr>
            <p:extLst>
              <p:ext uri="{D42A27DB-BD31-4B8C-83A1-F6EECF244321}">
                <p14:modId xmlns:p14="http://schemas.microsoft.com/office/powerpoint/2010/main" val="3259823168"/>
              </p:ext>
            </p:extLst>
          </p:nvPr>
        </p:nvGraphicFramePr>
        <p:xfrm>
          <a:off x="1157163" y="3155894"/>
          <a:ext cx="9095447" cy="2632258"/>
        </p:xfrm>
        <a:graphic>
          <a:graphicData uri="http://schemas.openxmlformats.org/drawingml/2006/table">
            <a:tbl>
              <a:tblPr>
                <a:tableStyleId>{5C22544A-7EE6-4342-B048-85BDC9FD1C3A}</a:tableStyleId>
              </a:tblPr>
              <a:tblGrid>
                <a:gridCol w="1286865">
                  <a:extLst>
                    <a:ext uri="{9D8B030D-6E8A-4147-A177-3AD203B41FA5}">
                      <a16:colId xmlns:a16="http://schemas.microsoft.com/office/drawing/2014/main" val="3375301682"/>
                    </a:ext>
                  </a:extLst>
                </a:gridCol>
                <a:gridCol w="791916">
                  <a:extLst>
                    <a:ext uri="{9D8B030D-6E8A-4147-A177-3AD203B41FA5}">
                      <a16:colId xmlns:a16="http://schemas.microsoft.com/office/drawing/2014/main" val="1004758801"/>
                    </a:ext>
                  </a:extLst>
                </a:gridCol>
                <a:gridCol w="791916">
                  <a:extLst>
                    <a:ext uri="{9D8B030D-6E8A-4147-A177-3AD203B41FA5}">
                      <a16:colId xmlns:a16="http://schemas.microsoft.com/office/drawing/2014/main" val="743173632"/>
                    </a:ext>
                  </a:extLst>
                </a:gridCol>
                <a:gridCol w="127402">
                  <a:extLst>
                    <a:ext uri="{9D8B030D-6E8A-4147-A177-3AD203B41FA5}">
                      <a16:colId xmlns:a16="http://schemas.microsoft.com/office/drawing/2014/main" val="996334120"/>
                    </a:ext>
                  </a:extLst>
                </a:gridCol>
                <a:gridCol w="664514">
                  <a:extLst>
                    <a:ext uri="{9D8B030D-6E8A-4147-A177-3AD203B41FA5}">
                      <a16:colId xmlns:a16="http://schemas.microsoft.com/office/drawing/2014/main" val="85135020"/>
                    </a:ext>
                  </a:extLst>
                </a:gridCol>
                <a:gridCol w="791916">
                  <a:extLst>
                    <a:ext uri="{9D8B030D-6E8A-4147-A177-3AD203B41FA5}">
                      <a16:colId xmlns:a16="http://schemas.microsoft.com/office/drawing/2014/main" val="730739611"/>
                    </a:ext>
                  </a:extLst>
                </a:gridCol>
                <a:gridCol w="791916">
                  <a:extLst>
                    <a:ext uri="{9D8B030D-6E8A-4147-A177-3AD203B41FA5}">
                      <a16:colId xmlns:a16="http://schemas.microsoft.com/office/drawing/2014/main" val="2909828467"/>
                    </a:ext>
                  </a:extLst>
                </a:gridCol>
                <a:gridCol w="678787">
                  <a:extLst>
                    <a:ext uri="{9D8B030D-6E8A-4147-A177-3AD203B41FA5}">
                      <a16:colId xmlns:a16="http://schemas.microsoft.com/office/drawing/2014/main" val="3436480521"/>
                    </a:ext>
                  </a:extLst>
                </a:gridCol>
                <a:gridCol w="791916">
                  <a:extLst>
                    <a:ext uri="{9D8B030D-6E8A-4147-A177-3AD203B41FA5}">
                      <a16:colId xmlns:a16="http://schemas.microsoft.com/office/drawing/2014/main" val="874753778"/>
                    </a:ext>
                  </a:extLst>
                </a:gridCol>
                <a:gridCol w="765828">
                  <a:extLst>
                    <a:ext uri="{9D8B030D-6E8A-4147-A177-3AD203B41FA5}">
                      <a16:colId xmlns:a16="http://schemas.microsoft.com/office/drawing/2014/main" val="2911257856"/>
                    </a:ext>
                  </a:extLst>
                </a:gridCol>
                <a:gridCol w="28639">
                  <a:extLst>
                    <a:ext uri="{9D8B030D-6E8A-4147-A177-3AD203B41FA5}">
                      <a16:colId xmlns:a16="http://schemas.microsoft.com/office/drawing/2014/main" val="1019989378"/>
                    </a:ext>
                  </a:extLst>
                </a:gridCol>
                <a:gridCol w="28639">
                  <a:extLst>
                    <a:ext uri="{9D8B030D-6E8A-4147-A177-3AD203B41FA5}">
                      <a16:colId xmlns:a16="http://schemas.microsoft.com/office/drawing/2014/main" val="3846526101"/>
                    </a:ext>
                  </a:extLst>
                </a:gridCol>
                <a:gridCol w="763277">
                  <a:extLst>
                    <a:ext uri="{9D8B030D-6E8A-4147-A177-3AD203B41FA5}">
                      <a16:colId xmlns:a16="http://schemas.microsoft.com/office/drawing/2014/main" val="973979698"/>
                    </a:ext>
                  </a:extLst>
                </a:gridCol>
                <a:gridCol w="791916">
                  <a:extLst>
                    <a:ext uri="{9D8B030D-6E8A-4147-A177-3AD203B41FA5}">
                      <a16:colId xmlns:a16="http://schemas.microsoft.com/office/drawing/2014/main" val="3596859722"/>
                    </a:ext>
                  </a:extLst>
                </a:gridCol>
              </a:tblGrid>
              <a:tr h="253804">
                <a:tc>
                  <a:txBody>
                    <a:bodyPr/>
                    <a:lstStyle/>
                    <a:p>
                      <a:pPr algn="l" fontAlgn="b"/>
                      <a:endParaRPr lang="it-IT" sz="1100" b="0" i="0" u="none" strike="noStrike" dirty="0">
                        <a:solidFill>
                          <a:srgbClr val="000000"/>
                        </a:solidFill>
                        <a:effectLst/>
                        <a:latin typeface="Calibri" panose="020F0502020204030204" pitchFamily="34" charset="0"/>
                      </a:endParaRPr>
                    </a:p>
                  </a:txBody>
                  <a:tcPr marL="0" marR="0" marT="0" marB="0" anchor="b">
                    <a:solidFill>
                      <a:schemeClr val="accent2"/>
                    </a:solidFill>
                  </a:tcPr>
                </a:tc>
                <a:tc>
                  <a:txBody>
                    <a:bodyPr/>
                    <a:lstStyle/>
                    <a:p>
                      <a:pPr algn="ctr" fontAlgn="ctr"/>
                      <a:endParaRPr lang="it-IT" sz="1100" b="0" i="0" u="none" strike="noStrike">
                        <a:solidFill>
                          <a:srgbClr val="000000"/>
                        </a:solidFill>
                        <a:effectLst/>
                        <a:latin typeface="Calibri" panose="020F0502020204030204" pitchFamily="34" charset="0"/>
                      </a:endParaRPr>
                    </a:p>
                  </a:txBody>
                  <a:tcPr marL="0" marR="0" marT="0" marB="0" anchor="ctr">
                    <a:solidFill>
                      <a:schemeClr val="accent2"/>
                    </a:solidFill>
                  </a:tcPr>
                </a:tc>
                <a:tc>
                  <a:txBody>
                    <a:bodyPr/>
                    <a:lstStyle/>
                    <a:p>
                      <a:pPr algn="ctr" fontAlgn="ctr"/>
                      <a:endParaRPr lang="it-IT" sz="1100" b="0" i="0" u="none" strike="noStrike">
                        <a:solidFill>
                          <a:srgbClr val="000000"/>
                        </a:solidFill>
                        <a:effectLst/>
                        <a:latin typeface="Calibri" panose="020F0502020204030204" pitchFamily="34" charset="0"/>
                      </a:endParaRPr>
                    </a:p>
                  </a:txBody>
                  <a:tcPr marL="0" marR="0" marT="0" marB="0" anchor="ctr">
                    <a:solidFill>
                      <a:schemeClr val="accent2"/>
                    </a:solidFill>
                  </a:tcPr>
                </a:tc>
                <a:tc gridSpan="2">
                  <a:txBody>
                    <a:bodyPr/>
                    <a:lstStyle/>
                    <a:p>
                      <a:pPr algn="ctr" fontAlgn="ctr"/>
                      <a:endParaRPr lang="it-IT" sz="1100" b="0" i="0" u="none" strike="noStrike">
                        <a:solidFill>
                          <a:srgbClr val="000000"/>
                        </a:solidFill>
                        <a:effectLst/>
                        <a:latin typeface="Calibri" panose="020F0502020204030204" pitchFamily="34" charset="0"/>
                      </a:endParaRPr>
                    </a:p>
                  </a:txBody>
                  <a:tcPr marL="0" marR="0" marT="0" marB="0" anchor="ctr">
                    <a:solidFill>
                      <a:schemeClr val="accent2"/>
                    </a:solidFill>
                  </a:tcPr>
                </a:tc>
                <a:tc hMerge="1">
                  <a:txBody>
                    <a:bodyPr/>
                    <a:lstStyle/>
                    <a:p>
                      <a:pPr algn="ctr" fontAlgn="ctr"/>
                      <a:endParaRPr lang="it-IT" sz="1100" b="0" i="0" u="none" strike="noStrike">
                        <a:solidFill>
                          <a:srgbClr val="000000"/>
                        </a:solidFill>
                        <a:effectLst/>
                        <a:latin typeface="Calibri" panose="020F0502020204030204" pitchFamily="34" charset="0"/>
                      </a:endParaRPr>
                    </a:p>
                  </a:txBody>
                  <a:tcPr marL="0" marR="0" marT="0" marB="0" anchor="ctr">
                    <a:solidFill>
                      <a:schemeClr val="accent2"/>
                    </a:solidFill>
                  </a:tcPr>
                </a:tc>
                <a:tc>
                  <a:txBody>
                    <a:bodyPr/>
                    <a:lstStyle/>
                    <a:p>
                      <a:pPr algn="ctr" fontAlgn="ctr"/>
                      <a:endParaRPr lang="it-IT" sz="1100" b="0" i="0" u="none" strike="noStrike">
                        <a:solidFill>
                          <a:srgbClr val="000000"/>
                        </a:solidFill>
                        <a:effectLst/>
                        <a:latin typeface="Calibri" panose="020F0502020204030204" pitchFamily="34" charset="0"/>
                      </a:endParaRPr>
                    </a:p>
                  </a:txBody>
                  <a:tcPr marL="0" marR="0" marT="0" marB="0" anchor="ctr">
                    <a:solidFill>
                      <a:schemeClr val="accent2"/>
                    </a:solidFill>
                  </a:tcPr>
                </a:tc>
                <a:tc>
                  <a:txBody>
                    <a:bodyPr/>
                    <a:lstStyle/>
                    <a:p>
                      <a:pPr algn="ctr" fontAlgn="ctr"/>
                      <a:endParaRPr lang="it-IT" sz="1100" b="0" i="0" u="none" strike="noStrike">
                        <a:solidFill>
                          <a:srgbClr val="000000"/>
                        </a:solidFill>
                        <a:effectLst/>
                        <a:latin typeface="Calibri" panose="020F0502020204030204" pitchFamily="34" charset="0"/>
                      </a:endParaRPr>
                    </a:p>
                  </a:txBody>
                  <a:tcPr marL="0" marR="0" marT="0" marB="0" anchor="ctr">
                    <a:solidFill>
                      <a:schemeClr val="accent2"/>
                    </a:solidFill>
                  </a:tcPr>
                </a:tc>
                <a:tc>
                  <a:txBody>
                    <a:bodyPr/>
                    <a:lstStyle/>
                    <a:p>
                      <a:pPr algn="ctr" fontAlgn="ctr"/>
                      <a:endParaRPr lang="it-IT" sz="1100" b="0" i="0" u="none" strike="noStrike">
                        <a:solidFill>
                          <a:srgbClr val="000000"/>
                        </a:solidFill>
                        <a:effectLst/>
                        <a:latin typeface="Calibri" panose="020F0502020204030204" pitchFamily="34" charset="0"/>
                      </a:endParaRPr>
                    </a:p>
                  </a:txBody>
                  <a:tcPr marL="0" marR="0" marT="0" marB="0" anchor="ctr">
                    <a:solidFill>
                      <a:schemeClr val="accent2"/>
                    </a:solidFill>
                  </a:tcPr>
                </a:tc>
                <a:tc>
                  <a:txBody>
                    <a:bodyPr/>
                    <a:lstStyle/>
                    <a:p>
                      <a:pPr algn="ctr" fontAlgn="ctr"/>
                      <a:endParaRPr lang="it-IT" sz="1100" b="0" i="0" u="none" strike="noStrike">
                        <a:solidFill>
                          <a:srgbClr val="000000"/>
                        </a:solidFill>
                        <a:effectLst/>
                        <a:latin typeface="Calibri" panose="020F0502020204030204" pitchFamily="34" charset="0"/>
                      </a:endParaRPr>
                    </a:p>
                  </a:txBody>
                  <a:tcPr marL="0" marR="0" marT="0" marB="0" anchor="ctr">
                    <a:solidFill>
                      <a:schemeClr val="accent2"/>
                    </a:solidFill>
                  </a:tcPr>
                </a:tc>
                <a:tc gridSpan="2">
                  <a:txBody>
                    <a:bodyPr/>
                    <a:lstStyle/>
                    <a:p>
                      <a:pPr algn="ctr" fontAlgn="ctr"/>
                      <a:endParaRPr lang="it-IT" sz="1100" b="0" i="0" u="none" strike="noStrike">
                        <a:solidFill>
                          <a:srgbClr val="000000"/>
                        </a:solidFill>
                        <a:effectLst/>
                        <a:latin typeface="Calibri" panose="020F0502020204030204" pitchFamily="34" charset="0"/>
                      </a:endParaRPr>
                    </a:p>
                  </a:txBody>
                  <a:tcPr marL="0" marR="0" marT="0" marB="0" anchor="ctr">
                    <a:solidFill>
                      <a:schemeClr val="accent2"/>
                    </a:solidFill>
                  </a:tcPr>
                </a:tc>
                <a:tc hMerge="1">
                  <a:txBody>
                    <a:bodyPr/>
                    <a:lstStyle/>
                    <a:p>
                      <a:pPr algn="ctr" fontAlgn="ctr"/>
                      <a:endParaRPr lang="it-IT" sz="1100" b="0" i="0" u="none" strike="noStrike">
                        <a:solidFill>
                          <a:srgbClr val="000000"/>
                        </a:solidFill>
                        <a:effectLst/>
                        <a:latin typeface="Calibri" panose="020F0502020204030204" pitchFamily="34" charset="0"/>
                      </a:endParaRPr>
                    </a:p>
                  </a:txBody>
                  <a:tcPr marL="0" marR="0" marT="0" marB="0" anchor="ctr">
                    <a:solidFill>
                      <a:schemeClr val="accent2"/>
                    </a:solidFill>
                  </a:tcPr>
                </a:tc>
                <a:tc gridSpan="2">
                  <a:txBody>
                    <a:bodyPr/>
                    <a:lstStyle/>
                    <a:p>
                      <a:pPr algn="ctr" fontAlgn="ctr"/>
                      <a:endParaRPr lang="it-IT" sz="1100" b="0" i="0" u="none" strike="noStrike">
                        <a:solidFill>
                          <a:srgbClr val="000000"/>
                        </a:solidFill>
                        <a:effectLst/>
                        <a:latin typeface="Calibri" panose="020F0502020204030204" pitchFamily="34" charset="0"/>
                      </a:endParaRPr>
                    </a:p>
                  </a:txBody>
                  <a:tcPr marL="0" marR="0" marT="0" marB="0" anchor="ctr">
                    <a:solidFill>
                      <a:schemeClr val="accent2"/>
                    </a:solidFill>
                  </a:tcPr>
                </a:tc>
                <a:tc hMerge="1">
                  <a:txBody>
                    <a:bodyPr/>
                    <a:lstStyle/>
                    <a:p>
                      <a:pPr algn="ctr" fontAlgn="ctr"/>
                      <a:endParaRPr lang="it-IT" sz="1100" b="0" i="0" u="none" strike="noStrike">
                        <a:solidFill>
                          <a:srgbClr val="000000"/>
                        </a:solidFill>
                        <a:effectLst/>
                        <a:latin typeface="Calibri" panose="020F0502020204030204" pitchFamily="34" charset="0"/>
                      </a:endParaRPr>
                    </a:p>
                  </a:txBody>
                  <a:tcPr marL="0" marR="0" marT="0" marB="0" anchor="ctr">
                    <a:solidFill>
                      <a:schemeClr val="accent2"/>
                    </a:solidFill>
                  </a:tcPr>
                </a:tc>
                <a:tc>
                  <a:txBody>
                    <a:bodyPr/>
                    <a:lstStyle/>
                    <a:p>
                      <a:pPr algn="ctr" fontAlgn="ctr"/>
                      <a:endParaRPr lang="it-IT" sz="1100" b="0" i="0" u="none" strike="noStrike">
                        <a:solidFill>
                          <a:srgbClr val="000000"/>
                        </a:solidFill>
                        <a:effectLst/>
                        <a:latin typeface="Calibri" panose="020F0502020204030204" pitchFamily="34" charset="0"/>
                      </a:endParaRPr>
                    </a:p>
                  </a:txBody>
                  <a:tcPr marL="0" marR="0" marT="0" marB="0" anchor="ctr">
                    <a:solidFill>
                      <a:schemeClr val="accent2"/>
                    </a:solidFill>
                  </a:tcPr>
                </a:tc>
                <a:extLst>
                  <a:ext uri="{0D108BD9-81ED-4DB2-BD59-A6C34878D82A}">
                    <a16:rowId xmlns:a16="http://schemas.microsoft.com/office/drawing/2014/main" val="3407494056"/>
                  </a:ext>
                </a:extLst>
              </a:tr>
              <a:tr h="277838">
                <a:tc>
                  <a:txBody>
                    <a:bodyPr/>
                    <a:lstStyle/>
                    <a:p>
                      <a:pPr algn="ctr" fontAlgn="ctr"/>
                      <a:endParaRPr lang="it-IT" sz="1100" b="0" i="0" u="none" strike="noStrike" dirty="0">
                        <a:solidFill>
                          <a:srgbClr val="000000"/>
                        </a:solidFill>
                        <a:effectLst/>
                        <a:latin typeface="Calibri" panose="020F0502020204030204" pitchFamily="34" charset="0"/>
                      </a:endParaRPr>
                    </a:p>
                  </a:txBody>
                  <a:tcPr marL="0" marR="0" marT="0" marB="0" anchor="ctr">
                    <a:solidFill>
                      <a:schemeClr val="accent2"/>
                    </a:solidFill>
                  </a:tcPr>
                </a:tc>
                <a:tc rowSpan="2" gridSpan="13">
                  <a:txBody>
                    <a:bodyPr/>
                    <a:lstStyle/>
                    <a:p>
                      <a:pPr algn="ctr" fontAlgn="ctr"/>
                      <a:r>
                        <a:rPr lang="it-IT" sz="1400" u="none" strike="noStrike" dirty="0">
                          <a:effectLst/>
                        </a:rPr>
                        <a:t>DATI 2023 PUGLIA </a:t>
                      </a:r>
                      <a:endParaRPr lang="it-IT" sz="1400" b="1" i="0" u="none" strike="noStrike" dirty="0">
                        <a:solidFill>
                          <a:srgbClr val="000000"/>
                        </a:solidFill>
                        <a:effectLst/>
                        <a:latin typeface="Calibri" panose="020F0502020204030204" pitchFamily="34" charset="0"/>
                      </a:endParaRPr>
                    </a:p>
                  </a:txBody>
                  <a:tcPr marL="0" marR="0" marT="0" marB="0" anchor="ctr">
                    <a:solidFill>
                      <a:schemeClr val="accent2"/>
                    </a:solidFill>
                  </a:tcPr>
                </a:tc>
                <a:tc rowSpan="2" hMerge="1">
                  <a:txBody>
                    <a:bodyPr/>
                    <a:lstStyle/>
                    <a:p>
                      <a:endParaRPr lang="it-IT"/>
                    </a:p>
                  </a:txBody>
                  <a:tcPr/>
                </a:tc>
                <a:tc rowSpan="2" hMerge="1">
                  <a:txBody>
                    <a:bodyPr/>
                    <a:lstStyle/>
                    <a:p>
                      <a:endParaRPr lang="it-IT"/>
                    </a:p>
                  </a:txBody>
                  <a:tcPr/>
                </a:tc>
                <a:tc rowSpan="2" hMerge="1">
                  <a:txBody>
                    <a:bodyPr/>
                    <a:lstStyle/>
                    <a:p>
                      <a:endParaRPr lang="it-IT"/>
                    </a:p>
                  </a:txBody>
                  <a:tcPr/>
                </a:tc>
                <a:tc rowSpan="2" hMerge="1">
                  <a:txBody>
                    <a:bodyPr/>
                    <a:lstStyle/>
                    <a:p>
                      <a:endParaRPr lang="it-IT"/>
                    </a:p>
                  </a:txBody>
                  <a:tcPr/>
                </a:tc>
                <a:tc rowSpan="2" hMerge="1">
                  <a:txBody>
                    <a:bodyPr/>
                    <a:lstStyle/>
                    <a:p>
                      <a:endParaRPr lang="it-IT"/>
                    </a:p>
                  </a:txBody>
                  <a:tcPr/>
                </a:tc>
                <a:tc rowSpan="2" hMerge="1">
                  <a:txBody>
                    <a:bodyPr/>
                    <a:lstStyle/>
                    <a:p>
                      <a:endParaRPr lang="it-IT"/>
                    </a:p>
                  </a:txBody>
                  <a:tcPr/>
                </a:tc>
                <a:tc rowSpan="2" hMerge="1">
                  <a:txBody>
                    <a:bodyPr/>
                    <a:lstStyle/>
                    <a:p>
                      <a:endParaRPr lang="it-IT"/>
                    </a:p>
                  </a:txBody>
                  <a:tcPr/>
                </a:tc>
                <a:tc rowSpan="2" hMerge="1">
                  <a:txBody>
                    <a:bodyPr/>
                    <a:lstStyle/>
                    <a:p>
                      <a:endParaRPr lang="it-IT"/>
                    </a:p>
                  </a:txBody>
                  <a:tcPr/>
                </a:tc>
                <a:tc rowSpan="2" hMerge="1">
                  <a:txBody>
                    <a:bodyPr/>
                    <a:lstStyle/>
                    <a:p>
                      <a:endParaRPr lang="it-IT"/>
                    </a:p>
                  </a:txBody>
                  <a:tcPr/>
                </a:tc>
                <a:tc rowSpan="2" hMerge="1">
                  <a:txBody>
                    <a:bodyPr/>
                    <a:lstStyle/>
                    <a:p>
                      <a:endParaRPr lang="it-IT"/>
                    </a:p>
                  </a:txBody>
                  <a:tcPr/>
                </a:tc>
                <a:tc rowSpan="2" hMerge="1">
                  <a:txBody>
                    <a:bodyPr/>
                    <a:lstStyle/>
                    <a:p>
                      <a:endParaRPr lang="it-IT"/>
                    </a:p>
                  </a:txBody>
                  <a:tcPr/>
                </a:tc>
                <a:tc rowSpan="2" hMerge="1">
                  <a:txBody>
                    <a:bodyPr/>
                    <a:lstStyle/>
                    <a:p>
                      <a:endParaRPr lang="it-IT"/>
                    </a:p>
                  </a:txBody>
                  <a:tcPr/>
                </a:tc>
                <a:extLst>
                  <a:ext uri="{0D108BD9-81ED-4DB2-BD59-A6C34878D82A}">
                    <a16:rowId xmlns:a16="http://schemas.microsoft.com/office/drawing/2014/main" val="23024758"/>
                  </a:ext>
                </a:extLst>
              </a:tr>
              <a:tr h="253804">
                <a:tc>
                  <a:txBody>
                    <a:bodyPr/>
                    <a:lstStyle/>
                    <a:p>
                      <a:pPr algn="ctr" fontAlgn="ctr"/>
                      <a:endParaRPr lang="it-IT" sz="1100" b="0" i="0" u="none" strike="noStrike" dirty="0">
                        <a:solidFill>
                          <a:srgbClr val="000000"/>
                        </a:solidFill>
                        <a:effectLst/>
                        <a:latin typeface="Calibri" panose="020F0502020204030204" pitchFamily="34" charset="0"/>
                      </a:endParaRPr>
                    </a:p>
                  </a:txBody>
                  <a:tcPr marL="0" marR="0" marT="0" marB="0" anchor="ctr">
                    <a:solidFill>
                      <a:schemeClr val="accent2"/>
                    </a:solidFill>
                  </a:tcPr>
                </a:tc>
                <a:tc gridSpan="13" vMerge="1">
                  <a:txBody>
                    <a:bodyPr/>
                    <a:lstStyle/>
                    <a:p>
                      <a:endParaRPr lang="it-IT"/>
                    </a:p>
                  </a:txBody>
                  <a:tcPr/>
                </a:tc>
                <a:tc hMerge="1" vMerge="1">
                  <a:txBody>
                    <a:bodyPr/>
                    <a:lstStyle/>
                    <a:p>
                      <a:endParaRPr lang="it-IT"/>
                    </a:p>
                  </a:txBody>
                  <a:tcPr/>
                </a:tc>
                <a:tc hMerge="1" vMerge="1">
                  <a:txBody>
                    <a:bodyPr/>
                    <a:lstStyle/>
                    <a:p>
                      <a:endParaRPr lang="it-IT"/>
                    </a:p>
                  </a:txBody>
                  <a:tcPr/>
                </a:tc>
                <a:tc hMerge="1" vMerge="1">
                  <a:txBody>
                    <a:bodyPr/>
                    <a:lstStyle/>
                    <a:p>
                      <a:endParaRPr lang="it-IT"/>
                    </a:p>
                  </a:txBody>
                  <a:tcPr/>
                </a:tc>
                <a:tc hMerge="1" vMerge="1">
                  <a:txBody>
                    <a:bodyPr/>
                    <a:lstStyle/>
                    <a:p>
                      <a:endParaRPr lang="it-IT"/>
                    </a:p>
                  </a:txBody>
                  <a:tcPr/>
                </a:tc>
                <a:tc hMerge="1" vMerge="1">
                  <a:txBody>
                    <a:bodyPr/>
                    <a:lstStyle/>
                    <a:p>
                      <a:endParaRPr lang="it-IT"/>
                    </a:p>
                  </a:txBody>
                  <a:tcPr/>
                </a:tc>
                <a:tc hMerge="1" vMerge="1">
                  <a:txBody>
                    <a:bodyPr/>
                    <a:lstStyle/>
                    <a:p>
                      <a:endParaRPr lang="it-IT"/>
                    </a:p>
                  </a:txBody>
                  <a:tcPr/>
                </a:tc>
                <a:tc hMerge="1" vMerge="1">
                  <a:txBody>
                    <a:bodyPr/>
                    <a:lstStyle/>
                    <a:p>
                      <a:endParaRPr lang="it-IT"/>
                    </a:p>
                  </a:txBody>
                  <a:tcPr/>
                </a:tc>
                <a:tc hMerge="1" vMerge="1">
                  <a:txBody>
                    <a:bodyPr/>
                    <a:lstStyle/>
                    <a:p>
                      <a:endParaRPr lang="it-IT"/>
                    </a:p>
                  </a:txBody>
                  <a:tcPr/>
                </a:tc>
                <a:tc hMerge="1" vMerge="1">
                  <a:txBody>
                    <a:bodyPr/>
                    <a:lstStyle/>
                    <a:p>
                      <a:endParaRPr lang="it-IT"/>
                    </a:p>
                  </a:txBody>
                  <a:tcPr/>
                </a:tc>
                <a:tc hMerge="1" vMerge="1">
                  <a:txBody>
                    <a:bodyPr/>
                    <a:lstStyle/>
                    <a:p>
                      <a:endParaRPr lang="it-IT"/>
                    </a:p>
                  </a:txBody>
                  <a:tcPr/>
                </a:tc>
                <a:tc hMerge="1" vMerge="1">
                  <a:txBody>
                    <a:bodyPr/>
                    <a:lstStyle/>
                    <a:p>
                      <a:endParaRPr lang="it-IT"/>
                    </a:p>
                  </a:txBody>
                  <a:tcPr/>
                </a:tc>
                <a:tc hMerge="1" vMerge="1">
                  <a:txBody>
                    <a:bodyPr/>
                    <a:lstStyle/>
                    <a:p>
                      <a:endParaRPr lang="it-IT"/>
                    </a:p>
                  </a:txBody>
                  <a:tcPr/>
                </a:tc>
                <a:extLst>
                  <a:ext uri="{0D108BD9-81ED-4DB2-BD59-A6C34878D82A}">
                    <a16:rowId xmlns:a16="http://schemas.microsoft.com/office/drawing/2014/main" val="2765737024"/>
                  </a:ext>
                </a:extLst>
              </a:tr>
              <a:tr h="634511">
                <a:tc rowSpan="2">
                  <a:txBody>
                    <a:bodyPr/>
                    <a:lstStyle/>
                    <a:p>
                      <a:pPr algn="ctr" fontAlgn="ctr"/>
                      <a:r>
                        <a:rPr lang="it-IT" sz="1200" u="none" strike="noStrike" dirty="0">
                          <a:effectLst/>
                        </a:rPr>
                        <a:t>OBA</a:t>
                      </a:r>
                      <a:endParaRPr lang="it-IT" sz="1200" b="1" i="0" u="none" strike="noStrike" dirty="0">
                        <a:solidFill>
                          <a:srgbClr val="000000"/>
                        </a:solidFill>
                        <a:effectLst/>
                        <a:latin typeface="Calibri" panose="020F0502020204030204" pitchFamily="34" charset="0"/>
                      </a:endParaRPr>
                    </a:p>
                  </a:txBody>
                  <a:tcPr marL="0" marR="0" marT="0" marB="0" anchor="ctr">
                    <a:solidFill>
                      <a:schemeClr val="accent2"/>
                    </a:solidFill>
                  </a:tcPr>
                </a:tc>
                <a:tc gridSpan="4">
                  <a:txBody>
                    <a:bodyPr/>
                    <a:lstStyle/>
                    <a:p>
                      <a:pPr algn="ctr" fontAlgn="ctr"/>
                      <a:r>
                        <a:rPr lang="it-IT" sz="1200" u="none" strike="noStrike">
                          <a:effectLst/>
                        </a:rPr>
                        <a:t>N° Strutture Caritative</a:t>
                      </a:r>
                      <a:endParaRPr lang="it-IT" sz="1200" b="1" i="0" u="none" strike="noStrike">
                        <a:solidFill>
                          <a:srgbClr val="000000"/>
                        </a:solidFill>
                        <a:effectLst/>
                        <a:latin typeface="Calibri" panose="020F0502020204030204" pitchFamily="34" charset="0"/>
                      </a:endParaRPr>
                    </a:p>
                  </a:txBody>
                  <a:tcPr marL="0" marR="0" marT="0" marB="0" anchor="ctr">
                    <a:solidFill>
                      <a:schemeClr val="accent2"/>
                    </a:solidFill>
                  </a:tcPr>
                </a:tc>
                <a:tc hMerge="1">
                  <a:txBody>
                    <a:bodyPr/>
                    <a:lstStyle/>
                    <a:p>
                      <a:endParaRPr lang="it-IT"/>
                    </a:p>
                  </a:txBody>
                  <a:tcPr/>
                </a:tc>
                <a:tc hMerge="1">
                  <a:txBody>
                    <a:bodyPr/>
                    <a:lstStyle/>
                    <a:p>
                      <a:endParaRPr lang="it-IT"/>
                    </a:p>
                  </a:txBody>
                  <a:tcPr/>
                </a:tc>
                <a:tc hMerge="1">
                  <a:txBody>
                    <a:bodyPr/>
                    <a:lstStyle/>
                    <a:p>
                      <a:pPr algn="ctr" fontAlgn="ctr"/>
                      <a:endParaRPr lang="it-IT" sz="1200" b="1" i="0" u="none" strike="noStrike">
                        <a:solidFill>
                          <a:srgbClr val="000000"/>
                        </a:solidFill>
                        <a:effectLst/>
                        <a:latin typeface="Calibri" panose="020F0502020204030204" pitchFamily="34" charset="0"/>
                      </a:endParaRPr>
                    </a:p>
                  </a:txBody>
                  <a:tcPr marL="0" marR="0" marT="0" marB="0" anchor="ctr">
                    <a:solidFill>
                      <a:schemeClr val="accent2"/>
                    </a:solidFill>
                  </a:tcPr>
                </a:tc>
                <a:tc gridSpan="9">
                  <a:txBody>
                    <a:bodyPr/>
                    <a:lstStyle/>
                    <a:p>
                      <a:pPr algn="ctr" fontAlgn="ctr"/>
                      <a:r>
                        <a:rPr lang="it-IT" sz="1200" u="none" strike="noStrike" dirty="0">
                          <a:effectLst/>
                        </a:rPr>
                        <a:t>N° Assistiti</a:t>
                      </a:r>
                      <a:endParaRPr lang="it-IT" sz="1200" b="1" i="0" u="none" strike="noStrike" dirty="0">
                        <a:solidFill>
                          <a:srgbClr val="000000"/>
                        </a:solidFill>
                        <a:effectLst/>
                        <a:latin typeface="Calibri" panose="020F0502020204030204" pitchFamily="34" charset="0"/>
                      </a:endParaRPr>
                    </a:p>
                  </a:txBody>
                  <a:tcPr marL="0" marR="0" marT="0" marB="0" anchor="ctr">
                    <a:solidFill>
                      <a:schemeClr val="accent2"/>
                    </a:solidFill>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503699571"/>
                  </a:ext>
                </a:extLst>
              </a:tr>
              <a:tr h="598940">
                <a:tc vMerge="1">
                  <a:txBody>
                    <a:bodyPr/>
                    <a:lstStyle/>
                    <a:p>
                      <a:endParaRPr lang="it-IT"/>
                    </a:p>
                  </a:txBody>
                  <a:tcPr/>
                </a:tc>
                <a:tc>
                  <a:txBody>
                    <a:bodyPr/>
                    <a:lstStyle/>
                    <a:p>
                      <a:pPr algn="ctr" fontAlgn="ctr"/>
                      <a:r>
                        <a:rPr lang="it-IT" sz="1100" u="none" strike="noStrike">
                          <a:effectLst/>
                        </a:rPr>
                        <a:t>FEAD/FN</a:t>
                      </a:r>
                      <a:endParaRPr lang="it-IT" sz="1100" b="0" i="0" u="none" strike="noStrike">
                        <a:solidFill>
                          <a:srgbClr val="000000"/>
                        </a:solidFill>
                        <a:effectLst/>
                        <a:latin typeface="Calibri" panose="020F0502020204030204" pitchFamily="34" charset="0"/>
                      </a:endParaRPr>
                    </a:p>
                  </a:txBody>
                  <a:tcPr marL="0" marR="0" marT="0" marB="0" anchor="ctr">
                    <a:solidFill>
                      <a:schemeClr val="accent2"/>
                    </a:solidFill>
                  </a:tcPr>
                </a:tc>
                <a:tc gridSpan="2">
                  <a:txBody>
                    <a:bodyPr/>
                    <a:lstStyle/>
                    <a:p>
                      <a:pPr algn="ctr" fontAlgn="ctr"/>
                      <a:r>
                        <a:rPr lang="it-IT" sz="1100" u="none" strike="noStrike">
                          <a:effectLst/>
                        </a:rPr>
                        <a:t>No FEAD/FN</a:t>
                      </a:r>
                      <a:endParaRPr lang="it-IT" sz="1100" b="0" i="0" u="none" strike="noStrike">
                        <a:solidFill>
                          <a:srgbClr val="000000"/>
                        </a:solidFill>
                        <a:effectLst/>
                        <a:latin typeface="Calibri" panose="020F0502020204030204" pitchFamily="34" charset="0"/>
                      </a:endParaRPr>
                    </a:p>
                  </a:txBody>
                  <a:tcPr marL="0" marR="0" marT="0" marB="0" anchor="ctr">
                    <a:solidFill>
                      <a:schemeClr val="accent2"/>
                    </a:solidFill>
                  </a:tcPr>
                </a:tc>
                <a:tc hMerge="1">
                  <a:txBody>
                    <a:bodyPr/>
                    <a:lstStyle/>
                    <a:p>
                      <a:pPr algn="ctr" fontAlgn="ctr"/>
                      <a:r>
                        <a:rPr lang="it-IT" sz="1100" u="none" strike="noStrike">
                          <a:effectLst/>
                        </a:rPr>
                        <a:t>TOT.</a:t>
                      </a:r>
                      <a:endParaRPr lang="it-IT" sz="1100" b="1" i="0" u="none" strike="noStrike">
                        <a:solidFill>
                          <a:srgbClr val="000000"/>
                        </a:solidFill>
                        <a:effectLst/>
                        <a:latin typeface="Calibri" panose="020F0502020204030204" pitchFamily="34" charset="0"/>
                      </a:endParaRPr>
                    </a:p>
                  </a:txBody>
                  <a:tcPr marL="0" marR="0" marT="0" marB="0" anchor="ctr">
                    <a:solidFill>
                      <a:schemeClr val="accent2"/>
                    </a:solidFill>
                  </a:tcPr>
                </a:tc>
                <a:tc>
                  <a:txBody>
                    <a:bodyPr/>
                    <a:lstStyle/>
                    <a:p>
                      <a:pPr algn="ctr" fontAlgn="ctr"/>
                      <a:r>
                        <a:rPr lang="it-IT" sz="1100" u="none" strike="noStrike">
                          <a:effectLst/>
                        </a:rPr>
                        <a:t>TOT.</a:t>
                      </a:r>
                      <a:endParaRPr lang="it-IT" sz="1100" b="1" i="0" u="none" strike="noStrike">
                        <a:solidFill>
                          <a:srgbClr val="000000"/>
                        </a:solidFill>
                        <a:effectLst/>
                        <a:latin typeface="Calibri" panose="020F0502020204030204" pitchFamily="34" charset="0"/>
                      </a:endParaRPr>
                    </a:p>
                  </a:txBody>
                  <a:tcPr marL="0" marR="0" marT="0" marB="0" anchor="ctr">
                    <a:solidFill>
                      <a:schemeClr val="accent2"/>
                    </a:solidFill>
                  </a:tcPr>
                </a:tc>
                <a:tc>
                  <a:txBody>
                    <a:bodyPr/>
                    <a:lstStyle/>
                    <a:p>
                      <a:pPr algn="ctr" fontAlgn="ctr"/>
                      <a:r>
                        <a:rPr lang="it-IT" sz="1100" b="0" i="0" u="none" strike="noStrike" dirty="0">
                          <a:solidFill>
                            <a:srgbClr val="000000"/>
                          </a:solidFill>
                          <a:effectLst/>
                          <a:latin typeface="Calibri" panose="020F0502020204030204" pitchFamily="34" charset="0"/>
                        </a:rPr>
                        <a:t>TOT. FAMIGLIE</a:t>
                      </a:r>
                    </a:p>
                  </a:txBody>
                  <a:tcPr marL="0" marR="0" marT="0" marB="0" anchor="ctr">
                    <a:solidFill>
                      <a:schemeClr val="accent2"/>
                    </a:solidFill>
                  </a:tcPr>
                </a:tc>
                <a:tc>
                  <a:txBody>
                    <a:bodyPr/>
                    <a:lstStyle/>
                    <a:p>
                      <a:pPr algn="ctr" fontAlgn="ctr"/>
                      <a:r>
                        <a:rPr lang="it-IT" sz="1100" u="none" strike="noStrike" dirty="0">
                          <a:effectLst/>
                        </a:rPr>
                        <a:t>Donne</a:t>
                      </a:r>
                      <a:endParaRPr lang="it-IT" sz="1100" b="0" i="0" u="none" strike="noStrike" dirty="0">
                        <a:solidFill>
                          <a:srgbClr val="000000"/>
                        </a:solidFill>
                        <a:effectLst/>
                        <a:latin typeface="Calibri" panose="020F0502020204030204" pitchFamily="34" charset="0"/>
                      </a:endParaRPr>
                    </a:p>
                  </a:txBody>
                  <a:tcPr marL="0" marR="0" marT="0" marB="0" anchor="ctr">
                    <a:solidFill>
                      <a:schemeClr val="accent2"/>
                    </a:solidFill>
                  </a:tcPr>
                </a:tc>
                <a:tc>
                  <a:txBody>
                    <a:bodyPr/>
                    <a:lstStyle/>
                    <a:p>
                      <a:pPr algn="ctr" fontAlgn="ctr"/>
                      <a:r>
                        <a:rPr lang="it-IT" sz="1100" u="none" strike="noStrike" dirty="0">
                          <a:effectLst/>
                        </a:rPr>
                        <a:t>Uomini</a:t>
                      </a:r>
                      <a:endParaRPr lang="it-IT" sz="1100" b="0" i="0" u="none" strike="noStrike" dirty="0">
                        <a:solidFill>
                          <a:srgbClr val="000000"/>
                        </a:solidFill>
                        <a:effectLst/>
                        <a:latin typeface="Calibri" panose="020F0502020204030204" pitchFamily="34" charset="0"/>
                      </a:endParaRPr>
                    </a:p>
                  </a:txBody>
                  <a:tcPr marL="0" marR="0" marT="0" marB="0" anchor="ctr">
                    <a:solidFill>
                      <a:schemeClr val="accent2"/>
                    </a:solidFill>
                  </a:tcPr>
                </a:tc>
                <a:tc>
                  <a:txBody>
                    <a:bodyPr/>
                    <a:lstStyle/>
                    <a:p>
                      <a:pPr algn="ctr" fontAlgn="ctr"/>
                      <a:r>
                        <a:rPr lang="it-IT" sz="1100" u="none" strike="noStrike" dirty="0">
                          <a:effectLst/>
                        </a:rPr>
                        <a:t>Età &lt;18</a:t>
                      </a:r>
                      <a:endParaRPr lang="it-IT" sz="1100" b="0" i="0" u="none" strike="noStrike" dirty="0">
                        <a:solidFill>
                          <a:srgbClr val="000000"/>
                        </a:solidFill>
                        <a:effectLst/>
                        <a:latin typeface="Calibri" panose="020F0502020204030204" pitchFamily="34" charset="0"/>
                      </a:endParaRPr>
                    </a:p>
                  </a:txBody>
                  <a:tcPr marL="0" marR="0" marT="0" marB="0" anchor="ctr">
                    <a:solidFill>
                      <a:schemeClr val="accent2"/>
                    </a:solidFill>
                  </a:tcPr>
                </a:tc>
                <a:tc>
                  <a:txBody>
                    <a:bodyPr/>
                    <a:lstStyle/>
                    <a:p>
                      <a:pPr algn="ctr" fontAlgn="ctr"/>
                      <a:r>
                        <a:rPr lang="it-IT" sz="1100" u="none" strike="noStrike" dirty="0">
                          <a:effectLst/>
                        </a:rPr>
                        <a:t>Età &gt;=18</a:t>
                      </a:r>
                      <a:endParaRPr lang="it-IT" sz="1100" b="0" i="0" u="none" strike="noStrike" dirty="0">
                        <a:solidFill>
                          <a:srgbClr val="000000"/>
                        </a:solidFill>
                        <a:effectLst/>
                        <a:latin typeface="Calibri" panose="020F0502020204030204" pitchFamily="34" charset="0"/>
                      </a:endParaRPr>
                    </a:p>
                  </a:txBody>
                  <a:tcPr marL="0" marR="0" marT="0" marB="0" anchor="ctr">
                    <a:solidFill>
                      <a:schemeClr val="accent2"/>
                    </a:solidFill>
                  </a:tcPr>
                </a:tc>
                <a:tc gridSpan="2">
                  <a:txBody>
                    <a:bodyPr/>
                    <a:lstStyle/>
                    <a:p>
                      <a:pPr algn="ctr" fontAlgn="ctr"/>
                      <a:endParaRPr lang="it-IT" sz="1100" b="0" i="0" u="none" strike="noStrike" dirty="0">
                        <a:solidFill>
                          <a:srgbClr val="000000"/>
                        </a:solidFill>
                        <a:effectLst/>
                        <a:latin typeface="Calibri" panose="020F0502020204030204" pitchFamily="34" charset="0"/>
                      </a:endParaRPr>
                    </a:p>
                  </a:txBody>
                  <a:tcPr marL="0" marR="0" marT="0" marB="0" anchor="ctr">
                    <a:solidFill>
                      <a:schemeClr val="accent2"/>
                    </a:solidFill>
                  </a:tcPr>
                </a:tc>
                <a:tc hMerge="1">
                  <a:txBody>
                    <a:bodyPr/>
                    <a:lstStyle/>
                    <a:p>
                      <a:pPr algn="ctr" fontAlgn="ctr"/>
                      <a:r>
                        <a:rPr lang="it-IT" sz="1100" u="none" strike="noStrike" dirty="0">
                          <a:effectLst/>
                        </a:rPr>
                        <a:t>Età &gt;=18</a:t>
                      </a:r>
                      <a:endParaRPr lang="it-IT" sz="1100" b="0" i="0" u="none" strike="noStrike" dirty="0">
                        <a:solidFill>
                          <a:srgbClr val="000000"/>
                        </a:solidFill>
                        <a:effectLst/>
                        <a:latin typeface="Calibri" panose="020F0502020204030204" pitchFamily="34" charset="0"/>
                      </a:endParaRPr>
                    </a:p>
                  </a:txBody>
                  <a:tcPr marL="0" marR="0" marT="0" marB="0" anchor="ctr">
                    <a:solidFill>
                      <a:schemeClr val="accent2"/>
                    </a:solidFill>
                  </a:tcPr>
                </a:tc>
                <a:tc gridSpan="2">
                  <a:txBody>
                    <a:bodyPr/>
                    <a:lstStyle/>
                    <a:p>
                      <a:pPr algn="ctr" fontAlgn="ctr"/>
                      <a:r>
                        <a:rPr lang="it-IT" sz="1400" b="1" u="none" strike="noStrike" dirty="0">
                          <a:solidFill>
                            <a:schemeClr val="tx1"/>
                          </a:solidFill>
                          <a:effectLst/>
                        </a:rPr>
                        <a:t>TOT.</a:t>
                      </a:r>
                      <a:endParaRPr lang="it-IT" sz="1400" b="1" i="0" u="none" strike="noStrike" dirty="0">
                        <a:solidFill>
                          <a:schemeClr val="tx1"/>
                        </a:solidFill>
                        <a:effectLst/>
                        <a:latin typeface="Calibri" panose="020F0502020204030204" pitchFamily="34" charset="0"/>
                      </a:endParaRPr>
                    </a:p>
                  </a:txBody>
                  <a:tcPr marL="0" marR="0" marT="0" marB="0" anchor="ctr">
                    <a:solidFill>
                      <a:schemeClr val="accent2"/>
                    </a:solidFill>
                  </a:tcPr>
                </a:tc>
                <a:tc hMerge="1">
                  <a:txBody>
                    <a:bodyPr/>
                    <a:lstStyle/>
                    <a:p>
                      <a:pPr algn="ctr" fontAlgn="ctr"/>
                      <a:r>
                        <a:rPr lang="it-IT" sz="1100" u="none" strike="noStrike" dirty="0">
                          <a:effectLst/>
                        </a:rPr>
                        <a:t>TOT.</a:t>
                      </a:r>
                      <a:endParaRPr lang="it-IT" sz="1100" b="1" i="0" u="none" strike="noStrike" dirty="0">
                        <a:solidFill>
                          <a:srgbClr val="000000"/>
                        </a:solidFill>
                        <a:effectLst/>
                        <a:latin typeface="Calibri" panose="020F0502020204030204" pitchFamily="34" charset="0"/>
                      </a:endParaRPr>
                    </a:p>
                  </a:txBody>
                  <a:tcPr marL="0" marR="0" marT="0" marB="0" anchor="ctr">
                    <a:solidFill>
                      <a:schemeClr val="accent2"/>
                    </a:solidFill>
                  </a:tcPr>
                </a:tc>
                <a:extLst>
                  <a:ext uri="{0D108BD9-81ED-4DB2-BD59-A6C34878D82A}">
                    <a16:rowId xmlns:a16="http://schemas.microsoft.com/office/drawing/2014/main" val="1969532273"/>
                  </a:ext>
                </a:extLst>
              </a:tr>
              <a:tr h="613361">
                <a:tc>
                  <a:txBody>
                    <a:bodyPr/>
                    <a:lstStyle/>
                    <a:p>
                      <a:pPr algn="ctr" fontAlgn="ctr"/>
                      <a:r>
                        <a:rPr lang="it-IT" sz="1100" b="1" u="none" strike="noStrike" dirty="0">
                          <a:effectLst/>
                        </a:rPr>
                        <a:t>PUGLIA</a:t>
                      </a:r>
                      <a:endParaRPr lang="it-IT" sz="1100" b="1" i="0" u="none" strike="noStrike" dirty="0">
                        <a:solidFill>
                          <a:srgbClr val="000000"/>
                        </a:solidFill>
                        <a:effectLst/>
                        <a:latin typeface="Calibri" panose="020F0502020204030204" pitchFamily="34" charset="0"/>
                      </a:endParaRPr>
                    </a:p>
                  </a:txBody>
                  <a:tcPr marL="0" marR="0" marT="0" marB="0" anchor="ctr">
                    <a:solidFill>
                      <a:schemeClr val="accent2"/>
                    </a:solidFill>
                  </a:tcPr>
                </a:tc>
                <a:tc>
                  <a:txBody>
                    <a:bodyPr/>
                    <a:lstStyle/>
                    <a:p>
                      <a:pPr algn="ctr" fontAlgn="ctr"/>
                      <a:r>
                        <a:rPr lang="it-IT" sz="1100" u="none" strike="noStrike" dirty="0">
                          <a:effectLst/>
                        </a:rPr>
                        <a:t>167</a:t>
                      </a:r>
                      <a:endParaRPr lang="it-IT" sz="1100" b="0" i="0" u="none" strike="noStrike" dirty="0">
                        <a:solidFill>
                          <a:srgbClr val="000000"/>
                        </a:solidFill>
                        <a:effectLst/>
                        <a:latin typeface="Calibri" panose="020F0502020204030204" pitchFamily="34" charset="0"/>
                      </a:endParaRPr>
                    </a:p>
                  </a:txBody>
                  <a:tcPr marL="0" marR="0" marT="0" marB="0" anchor="ctr">
                    <a:solidFill>
                      <a:schemeClr val="accent2"/>
                    </a:solidFill>
                  </a:tcPr>
                </a:tc>
                <a:tc gridSpan="2">
                  <a:txBody>
                    <a:bodyPr/>
                    <a:lstStyle/>
                    <a:p>
                      <a:pPr algn="ctr" fontAlgn="ctr"/>
                      <a:r>
                        <a:rPr lang="it-IT" sz="1100" u="none" strike="noStrike" dirty="0">
                          <a:effectLst/>
                        </a:rPr>
                        <a:t>7</a:t>
                      </a:r>
                      <a:endParaRPr lang="it-IT" sz="1100" b="0" i="0" u="none" strike="noStrike" dirty="0">
                        <a:solidFill>
                          <a:srgbClr val="000000"/>
                        </a:solidFill>
                        <a:effectLst/>
                        <a:latin typeface="Calibri" panose="020F0502020204030204" pitchFamily="34" charset="0"/>
                      </a:endParaRPr>
                    </a:p>
                  </a:txBody>
                  <a:tcPr marL="0" marR="0" marT="0" marB="0" anchor="ctr">
                    <a:solidFill>
                      <a:schemeClr val="accent2"/>
                    </a:solidFill>
                  </a:tcPr>
                </a:tc>
                <a:tc hMerge="1">
                  <a:txBody>
                    <a:bodyPr/>
                    <a:lstStyle/>
                    <a:p>
                      <a:pPr algn="ctr" fontAlgn="ctr"/>
                      <a:r>
                        <a:rPr lang="it-IT" sz="1100" u="none" strike="noStrike" dirty="0">
                          <a:effectLst/>
                        </a:rPr>
                        <a:t>175</a:t>
                      </a:r>
                      <a:endParaRPr lang="it-IT" sz="1100" b="0" i="0" u="none" strike="noStrike" dirty="0">
                        <a:solidFill>
                          <a:srgbClr val="000000"/>
                        </a:solidFill>
                        <a:effectLst/>
                        <a:latin typeface="Calibri" panose="020F0502020204030204" pitchFamily="34" charset="0"/>
                      </a:endParaRPr>
                    </a:p>
                  </a:txBody>
                  <a:tcPr marL="0" marR="0" marT="0" marB="0" anchor="ctr">
                    <a:solidFill>
                      <a:schemeClr val="accent2"/>
                    </a:solidFill>
                  </a:tcPr>
                </a:tc>
                <a:tc>
                  <a:txBody>
                    <a:bodyPr/>
                    <a:lstStyle/>
                    <a:p>
                      <a:pPr algn="ctr" fontAlgn="ctr"/>
                      <a:r>
                        <a:rPr lang="it-IT" sz="1100" u="none" strike="noStrike" dirty="0">
                          <a:effectLst/>
                        </a:rPr>
                        <a:t>175</a:t>
                      </a:r>
                      <a:endParaRPr lang="it-IT" sz="1100" b="0" i="0" u="none" strike="noStrike" dirty="0">
                        <a:solidFill>
                          <a:srgbClr val="000000"/>
                        </a:solidFill>
                        <a:effectLst/>
                        <a:latin typeface="Calibri" panose="020F0502020204030204" pitchFamily="34" charset="0"/>
                      </a:endParaRPr>
                    </a:p>
                  </a:txBody>
                  <a:tcPr marL="0" marR="0" marT="0" marB="0" anchor="ctr">
                    <a:solidFill>
                      <a:schemeClr val="accent2"/>
                    </a:solidFill>
                  </a:tcPr>
                </a:tc>
                <a:tc>
                  <a:txBody>
                    <a:bodyPr/>
                    <a:lstStyle/>
                    <a:p>
                      <a:pPr algn="ctr" fontAlgn="ctr"/>
                      <a:r>
                        <a:rPr lang="it-IT" sz="1100" u="none" strike="noStrike" dirty="0">
                          <a:effectLst/>
                        </a:rPr>
                        <a:t>14.205</a:t>
                      </a:r>
                      <a:endParaRPr lang="it-IT" sz="1100" b="0" i="0" u="none" strike="noStrike" dirty="0">
                        <a:solidFill>
                          <a:srgbClr val="000000"/>
                        </a:solidFill>
                        <a:effectLst/>
                        <a:latin typeface="Calibri" panose="020F0502020204030204" pitchFamily="34" charset="0"/>
                      </a:endParaRPr>
                    </a:p>
                  </a:txBody>
                  <a:tcPr marL="0" marR="0" marT="0" marB="0" anchor="ctr">
                    <a:solidFill>
                      <a:schemeClr val="accent2"/>
                    </a:solidFill>
                  </a:tcPr>
                </a:tc>
                <a:tc>
                  <a:txBody>
                    <a:bodyPr/>
                    <a:lstStyle/>
                    <a:p>
                      <a:pPr algn="ctr" fontAlgn="ctr"/>
                      <a:r>
                        <a:rPr lang="it-IT" sz="1100" u="none" strike="noStrike" dirty="0">
                          <a:effectLst/>
                        </a:rPr>
                        <a:t>21.027</a:t>
                      </a:r>
                      <a:endParaRPr lang="it-IT" sz="1100" b="0" i="0" u="none" strike="noStrike" dirty="0">
                        <a:solidFill>
                          <a:srgbClr val="000000"/>
                        </a:solidFill>
                        <a:effectLst/>
                        <a:latin typeface="Calibri" panose="020F0502020204030204" pitchFamily="34" charset="0"/>
                      </a:endParaRPr>
                    </a:p>
                  </a:txBody>
                  <a:tcPr marL="0" marR="0" marT="0" marB="0" anchor="ctr">
                    <a:solidFill>
                      <a:schemeClr val="accent2"/>
                    </a:solidFill>
                  </a:tcPr>
                </a:tc>
                <a:tc>
                  <a:txBody>
                    <a:bodyPr/>
                    <a:lstStyle/>
                    <a:p>
                      <a:pPr algn="ctr" fontAlgn="ctr"/>
                      <a:r>
                        <a:rPr lang="it-IT" sz="1100" u="none" strike="noStrike" dirty="0">
                          <a:effectLst/>
                        </a:rPr>
                        <a:t>19.292</a:t>
                      </a:r>
                      <a:endParaRPr lang="it-IT" sz="1100" b="0" i="0" u="none" strike="noStrike" dirty="0">
                        <a:solidFill>
                          <a:srgbClr val="000000"/>
                        </a:solidFill>
                        <a:effectLst/>
                        <a:latin typeface="Calibri" panose="020F0502020204030204" pitchFamily="34" charset="0"/>
                      </a:endParaRPr>
                    </a:p>
                  </a:txBody>
                  <a:tcPr marL="0" marR="0" marT="0" marB="0" anchor="ctr">
                    <a:solidFill>
                      <a:schemeClr val="accent2"/>
                    </a:solidFill>
                  </a:tcPr>
                </a:tc>
                <a:tc>
                  <a:txBody>
                    <a:bodyPr/>
                    <a:lstStyle/>
                    <a:p>
                      <a:pPr algn="ctr" fontAlgn="ctr"/>
                      <a:r>
                        <a:rPr lang="it-IT" sz="1100" u="none" strike="noStrike" dirty="0">
                          <a:effectLst/>
                        </a:rPr>
                        <a:t>9.012</a:t>
                      </a:r>
                      <a:endParaRPr lang="it-IT" sz="1100" b="0" i="0" u="none" strike="noStrike" dirty="0">
                        <a:solidFill>
                          <a:srgbClr val="000000"/>
                        </a:solidFill>
                        <a:effectLst/>
                        <a:latin typeface="Calibri" panose="020F0502020204030204" pitchFamily="34" charset="0"/>
                      </a:endParaRPr>
                    </a:p>
                  </a:txBody>
                  <a:tcPr marL="0" marR="0" marT="0" marB="0" anchor="ctr">
                    <a:solidFill>
                      <a:schemeClr val="accent2"/>
                    </a:solidFill>
                  </a:tcPr>
                </a:tc>
                <a:tc>
                  <a:txBody>
                    <a:bodyPr/>
                    <a:lstStyle/>
                    <a:p>
                      <a:pPr algn="ctr" fontAlgn="ctr"/>
                      <a:r>
                        <a:rPr lang="it-IT" sz="1100" u="none" strike="noStrike" dirty="0">
                          <a:effectLst/>
                        </a:rPr>
                        <a:t>31.307</a:t>
                      </a:r>
                      <a:endParaRPr lang="it-IT" sz="1100" b="0" i="0" u="none" strike="noStrike" dirty="0">
                        <a:solidFill>
                          <a:srgbClr val="000000"/>
                        </a:solidFill>
                        <a:effectLst/>
                        <a:latin typeface="Calibri" panose="020F0502020204030204" pitchFamily="34" charset="0"/>
                      </a:endParaRPr>
                    </a:p>
                  </a:txBody>
                  <a:tcPr marL="0" marR="0" marT="0" marB="0" anchor="ctr">
                    <a:solidFill>
                      <a:schemeClr val="accent2"/>
                    </a:solidFill>
                  </a:tcPr>
                </a:tc>
                <a:tc gridSpan="2">
                  <a:txBody>
                    <a:bodyPr/>
                    <a:lstStyle/>
                    <a:p>
                      <a:pPr algn="ctr" fontAlgn="ctr"/>
                      <a:endParaRPr lang="it-IT" sz="1100" b="0" i="0" u="none" strike="noStrike" dirty="0">
                        <a:solidFill>
                          <a:srgbClr val="000000"/>
                        </a:solidFill>
                        <a:effectLst/>
                        <a:latin typeface="Calibri" panose="020F0502020204030204" pitchFamily="34" charset="0"/>
                      </a:endParaRPr>
                    </a:p>
                  </a:txBody>
                  <a:tcPr marL="0" marR="0" marT="0" marB="0" anchor="ctr">
                    <a:solidFill>
                      <a:schemeClr val="accent2"/>
                    </a:solidFill>
                  </a:tcPr>
                </a:tc>
                <a:tc hMerge="1">
                  <a:txBody>
                    <a:bodyPr/>
                    <a:lstStyle/>
                    <a:p>
                      <a:pPr algn="ctr" fontAlgn="ctr"/>
                      <a:r>
                        <a:rPr lang="it-IT" sz="1100" u="none" strike="noStrike" dirty="0">
                          <a:effectLst/>
                        </a:rPr>
                        <a:t>31.307</a:t>
                      </a:r>
                      <a:endParaRPr lang="it-IT" sz="1100" b="0" i="0" u="none" strike="noStrike" dirty="0">
                        <a:solidFill>
                          <a:srgbClr val="000000"/>
                        </a:solidFill>
                        <a:effectLst/>
                        <a:latin typeface="Calibri" panose="020F0502020204030204" pitchFamily="34" charset="0"/>
                      </a:endParaRPr>
                    </a:p>
                  </a:txBody>
                  <a:tcPr marL="0" marR="0" marT="0" marB="0" anchor="ctr">
                    <a:solidFill>
                      <a:schemeClr val="accent2"/>
                    </a:solidFill>
                  </a:tcPr>
                </a:tc>
                <a:tc gridSpan="2">
                  <a:txBody>
                    <a:bodyPr/>
                    <a:lstStyle/>
                    <a:p>
                      <a:pPr algn="ctr" fontAlgn="ctr"/>
                      <a:r>
                        <a:rPr lang="it-IT" sz="1400" b="1" u="none" strike="noStrike" dirty="0">
                          <a:solidFill>
                            <a:schemeClr val="tx1"/>
                          </a:solidFill>
                          <a:effectLst/>
                        </a:rPr>
                        <a:t>40.319</a:t>
                      </a:r>
                      <a:endParaRPr lang="it-IT" sz="1400" b="1" i="0" u="none" strike="noStrike" dirty="0">
                        <a:solidFill>
                          <a:schemeClr val="tx1"/>
                        </a:solidFill>
                        <a:effectLst/>
                        <a:latin typeface="Calibri" panose="020F0502020204030204" pitchFamily="34" charset="0"/>
                      </a:endParaRPr>
                    </a:p>
                  </a:txBody>
                  <a:tcPr marL="0" marR="0" marT="0" marB="0" anchor="ctr">
                    <a:solidFill>
                      <a:schemeClr val="accent2"/>
                    </a:solidFill>
                  </a:tcPr>
                </a:tc>
                <a:tc hMerge="1">
                  <a:txBody>
                    <a:bodyPr/>
                    <a:lstStyle/>
                    <a:p>
                      <a:pPr algn="ctr" fontAlgn="ctr"/>
                      <a:r>
                        <a:rPr lang="it-IT" sz="1100" u="none" strike="noStrike" dirty="0">
                          <a:effectLst/>
                        </a:rPr>
                        <a:t>40.319</a:t>
                      </a:r>
                      <a:endParaRPr lang="it-IT" sz="1100" b="0" i="0" u="none" strike="noStrike" dirty="0">
                        <a:solidFill>
                          <a:srgbClr val="000000"/>
                        </a:solidFill>
                        <a:effectLst/>
                        <a:latin typeface="Calibri" panose="020F0502020204030204" pitchFamily="34" charset="0"/>
                      </a:endParaRPr>
                    </a:p>
                  </a:txBody>
                  <a:tcPr marL="0" marR="0" marT="0" marB="0" anchor="ctr">
                    <a:solidFill>
                      <a:schemeClr val="accent2"/>
                    </a:solidFill>
                  </a:tcPr>
                </a:tc>
                <a:extLst>
                  <a:ext uri="{0D108BD9-81ED-4DB2-BD59-A6C34878D82A}">
                    <a16:rowId xmlns:a16="http://schemas.microsoft.com/office/drawing/2014/main" val="4100806207"/>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E4B0FFBC-720F-49F2-9993-F10874FC2E4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919" y="261555"/>
            <a:ext cx="2647950" cy="722984"/>
          </a:xfrm>
          <a:prstGeom prst="rect">
            <a:avLst/>
          </a:prstGeom>
          <a:noFill/>
          <a:ln>
            <a:noFill/>
          </a:ln>
        </p:spPr>
      </p:pic>
      <p:graphicFrame>
        <p:nvGraphicFramePr>
          <p:cNvPr id="7" name="Tabella 7">
            <a:extLst>
              <a:ext uri="{FF2B5EF4-FFF2-40B4-BE49-F238E27FC236}">
                <a16:creationId xmlns:a16="http://schemas.microsoft.com/office/drawing/2014/main" id="{C5306A3A-11B1-9350-3B6B-D72046F9987E}"/>
              </a:ext>
            </a:extLst>
          </p:cNvPr>
          <p:cNvGraphicFramePr>
            <a:graphicFrameLocks noGrp="1"/>
          </p:cNvGraphicFramePr>
          <p:nvPr>
            <p:extLst>
              <p:ext uri="{D42A27DB-BD31-4B8C-83A1-F6EECF244321}">
                <p14:modId xmlns:p14="http://schemas.microsoft.com/office/powerpoint/2010/main" val="890259293"/>
              </p:ext>
            </p:extLst>
          </p:nvPr>
        </p:nvGraphicFramePr>
        <p:xfrm>
          <a:off x="502026" y="2658753"/>
          <a:ext cx="10793504" cy="2926080"/>
        </p:xfrm>
        <a:graphic>
          <a:graphicData uri="http://schemas.openxmlformats.org/drawingml/2006/table">
            <a:tbl>
              <a:tblPr firstRow="1" bandRow="1">
                <a:tableStyleId>{21E4AEA4-8DFA-4A89-87EB-49C32662AFE0}</a:tableStyleId>
              </a:tblPr>
              <a:tblGrid>
                <a:gridCol w="3451883">
                  <a:extLst>
                    <a:ext uri="{9D8B030D-6E8A-4147-A177-3AD203B41FA5}">
                      <a16:colId xmlns:a16="http://schemas.microsoft.com/office/drawing/2014/main" val="1794805880"/>
                    </a:ext>
                  </a:extLst>
                </a:gridCol>
                <a:gridCol w="1916401">
                  <a:extLst>
                    <a:ext uri="{9D8B030D-6E8A-4147-A177-3AD203B41FA5}">
                      <a16:colId xmlns:a16="http://schemas.microsoft.com/office/drawing/2014/main" val="191760080"/>
                    </a:ext>
                  </a:extLst>
                </a:gridCol>
                <a:gridCol w="1051954">
                  <a:extLst>
                    <a:ext uri="{9D8B030D-6E8A-4147-A177-3AD203B41FA5}">
                      <a16:colId xmlns:a16="http://schemas.microsoft.com/office/drawing/2014/main" val="1737103137"/>
                    </a:ext>
                  </a:extLst>
                </a:gridCol>
                <a:gridCol w="2556816">
                  <a:extLst>
                    <a:ext uri="{9D8B030D-6E8A-4147-A177-3AD203B41FA5}">
                      <a16:colId xmlns:a16="http://schemas.microsoft.com/office/drawing/2014/main" val="948442080"/>
                    </a:ext>
                  </a:extLst>
                </a:gridCol>
                <a:gridCol w="1816450">
                  <a:extLst>
                    <a:ext uri="{9D8B030D-6E8A-4147-A177-3AD203B41FA5}">
                      <a16:colId xmlns:a16="http://schemas.microsoft.com/office/drawing/2014/main" val="385537065"/>
                    </a:ext>
                  </a:extLst>
                </a:gridCol>
              </a:tblGrid>
              <a:tr h="340886">
                <a:tc>
                  <a:txBody>
                    <a:bodyPr/>
                    <a:lstStyle/>
                    <a:p>
                      <a:r>
                        <a:rPr lang="it-IT" b="0" dirty="0">
                          <a:solidFill>
                            <a:schemeClr val="tx1"/>
                          </a:solidFill>
                        </a:rPr>
                        <a:t>TOTALE FEAD + FN</a:t>
                      </a:r>
                    </a:p>
                  </a:txBody>
                  <a:tcPr/>
                </a:tc>
                <a:tc>
                  <a:txBody>
                    <a:bodyPr/>
                    <a:lstStyle/>
                    <a:p>
                      <a:r>
                        <a:rPr lang="it-IT" b="0" dirty="0">
                          <a:solidFill>
                            <a:schemeClr val="tx1"/>
                          </a:solidFill>
                        </a:rPr>
                        <a:t>19.439.41,00</a:t>
                      </a:r>
                    </a:p>
                  </a:txBody>
                  <a:tcPr/>
                </a:tc>
                <a:tc>
                  <a:txBody>
                    <a:bodyPr/>
                    <a:lstStyle/>
                    <a:p>
                      <a:r>
                        <a:rPr lang="it-IT" b="0" dirty="0">
                          <a:solidFill>
                            <a:schemeClr val="tx1"/>
                          </a:solidFill>
                        </a:rPr>
                        <a:t>KG</a:t>
                      </a:r>
                    </a:p>
                  </a:txBody>
                  <a:tcPr/>
                </a:tc>
                <a:tc>
                  <a:txBody>
                    <a:bodyPr/>
                    <a:lstStyle/>
                    <a:p>
                      <a:r>
                        <a:rPr lang="it-IT" b="0" dirty="0">
                          <a:solidFill>
                            <a:schemeClr val="tx1"/>
                          </a:solidFill>
                        </a:rPr>
                        <a:t>tot valore monetario</a:t>
                      </a:r>
                    </a:p>
                  </a:txBody>
                  <a:tcPr/>
                </a:tc>
                <a:tc>
                  <a:txBody>
                    <a:bodyPr/>
                    <a:lstStyle/>
                    <a:p>
                      <a:r>
                        <a:rPr lang="it-IT" b="0" dirty="0">
                          <a:solidFill>
                            <a:schemeClr val="tx1"/>
                          </a:solidFill>
                        </a:rPr>
                        <a:t>5.665.602,25 €</a:t>
                      </a:r>
                    </a:p>
                  </a:txBody>
                  <a:tcPr/>
                </a:tc>
                <a:extLst>
                  <a:ext uri="{0D108BD9-81ED-4DB2-BD59-A6C34878D82A}">
                    <a16:rowId xmlns:a16="http://schemas.microsoft.com/office/drawing/2014/main" val="3761043603"/>
                  </a:ext>
                </a:extLst>
              </a:tr>
              <a:tr h="596550">
                <a:tc>
                  <a:txBody>
                    <a:bodyPr/>
                    <a:lstStyle/>
                    <a:p>
                      <a:r>
                        <a:rPr lang="it-IT" dirty="0"/>
                        <a:t>TOTALE ORTOFRUTTA</a:t>
                      </a:r>
                    </a:p>
                  </a:txBody>
                  <a:tcPr/>
                </a:tc>
                <a:tc>
                  <a:txBody>
                    <a:bodyPr/>
                    <a:lstStyle/>
                    <a:p>
                      <a:r>
                        <a:rPr lang="it-IT" dirty="0"/>
                        <a:t>0,00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b="0" dirty="0">
                          <a:solidFill>
                            <a:schemeClr val="tx1"/>
                          </a:solidFill>
                        </a:rPr>
                        <a:t>KG</a:t>
                      </a:r>
                    </a:p>
                    <a:p>
                      <a:endParaRPr lang="it-IT"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b="0" dirty="0">
                          <a:solidFill>
                            <a:schemeClr val="tx1"/>
                          </a:solidFill>
                        </a:rPr>
                        <a:t>tot valore monetario</a:t>
                      </a:r>
                    </a:p>
                    <a:p>
                      <a:endParaRPr lang="it-IT" dirty="0"/>
                    </a:p>
                  </a:txBody>
                  <a:tcPr/>
                </a:tc>
                <a:tc>
                  <a:txBody>
                    <a:bodyPr/>
                    <a:lstStyle/>
                    <a:p>
                      <a:pPr algn="ctr"/>
                      <a:r>
                        <a:rPr lang="it-IT" dirty="0"/>
                        <a:t>-</a:t>
                      </a:r>
                    </a:p>
                  </a:txBody>
                  <a:tcPr/>
                </a:tc>
                <a:extLst>
                  <a:ext uri="{0D108BD9-81ED-4DB2-BD59-A6C34878D82A}">
                    <a16:rowId xmlns:a16="http://schemas.microsoft.com/office/drawing/2014/main" val="4161733535"/>
                  </a:ext>
                </a:extLst>
              </a:tr>
              <a:tr h="596550">
                <a:tc>
                  <a:txBody>
                    <a:bodyPr/>
                    <a:lstStyle/>
                    <a:p>
                      <a:pPr algn="l"/>
                      <a:r>
                        <a:rPr lang="it-IT" dirty="0"/>
                        <a:t>TOT  PRODOTTI INDUSTRIA, GDO</a:t>
                      </a:r>
                    </a:p>
                  </a:txBody>
                  <a:tcPr/>
                </a:tc>
                <a:tc>
                  <a:txBody>
                    <a:bodyPr/>
                    <a:lstStyle/>
                    <a:p>
                      <a:r>
                        <a:rPr lang="it-IT" dirty="0"/>
                        <a:t>519.264,39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b="0" dirty="0">
                          <a:solidFill>
                            <a:schemeClr val="tx1"/>
                          </a:solidFill>
                        </a:rPr>
                        <a:t>KG</a:t>
                      </a:r>
                    </a:p>
                    <a:p>
                      <a:endParaRPr lang="it-IT"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b="0" dirty="0">
                          <a:solidFill>
                            <a:schemeClr val="tx1"/>
                          </a:solidFill>
                        </a:rPr>
                        <a:t>tot valore monetario</a:t>
                      </a:r>
                    </a:p>
                    <a:p>
                      <a:endParaRPr lang="it-IT" dirty="0"/>
                    </a:p>
                  </a:txBody>
                  <a:tcPr/>
                </a:tc>
                <a:tc>
                  <a:txBody>
                    <a:bodyPr/>
                    <a:lstStyle/>
                    <a:p>
                      <a:r>
                        <a:rPr lang="it-IT" dirty="0"/>
                        <a:t>1.474.710,86 €</a:t>
                      </a:r>
                    </a:p>
                  </a:txBody>
                  <a:tcPr/>
                </a:tc>
                <a:extLst>
                  <a:ext uri="{0D108BD9-81ED-4DB2-BD59-A6C34878D82A}">
                    <a16:rowId xmlns:a16="http://schemas.microsoft.com/office/drawing/2014/main" val="4273062124"/>
                  </a:ext>
                </a:extLst>
              </a:tr>
              <a:tr h="596550">
                <a:tc>
                  <a:txBody>
                    <a:bodyPr/>
                    <a:lstStyle/>
                    <a:p>
                      <a:r>
                        <a:rPr lang="it-IT" dirty="0"/>
                        <a:t>COLLETTA ALIMENTARE</a:t>
                      </a:r>
                    </a:p>
                  </a:txBody>
                  <a:tcPr/>
                </a:tc>
                <a:tc>
                  <a:txBody>
                    <a:bodyPr/>
                    <a:lstStyle/>
                    <a:p>
                      <a:r>
                        <a:rPr lang="it-IT" dirty="0"/>
                        <a:t>103.750,00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b="0" dirty="0">
                          <a:solidFill>
                            <a:schemeClr val="tx1"/>
                          </a:solidFill>
                        </a:rPr>
                        <a:t>KG</a:t>
                      </a:r>
                    </a:p>
                    <a:p>
                      <a:endParaRPr lang="it-IT"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b="0" dirty="0">
                          <a:solidFill>
                            <a:schemeClr val="tx1"/>
                          </a:solidFill>
                        </a:rPr>
                        <a:t>tot valore monetario</a:t>
                      </a:r>
                    </a:p>
                    <a:p>
                      <a:endParaRPr lang="it-IT" dirty="0"/>
                    </a:p>
                  </a:txBody>
                  <a:tcPr/>
                </a:tc>
                <a:tc>
                  <a:txBody>
                    <a:bodyPr/>
                    <a:lstStyle/>
                    <a:p>
                      <a:r>
                        <a:rPr lang="it-IT" dirty="0"/>
                        <a:t>294.650,00    €</a:t>
                      </a:r>
                    </a:p>
                  </a:txBody>
                  <a:tcPr/>
                </a:tc>
                <a:extLst>
                  <a:ext uri="{0D108BD9-81ED-4DB2-BD59-A6C34878D82A}">
                    <a16:rowId xmlns:a16="http://schemas.microsoft.com/office/drawing/2014/main" val="345703104"/>
                  </a:ext>
                </a:extLst>
              </a:tr>
              <a:tr h="596550">
                <a:tc>
                  <a:txBody>
                    <a:bodyPr/>
                    <a:lstStyle/>
                    <a:p>
                      <a:r>
                        <a:rPr lang="it-IT" b="1" dirty="0"/>
                        <a:t>TOTALE RACCOLTO  anno 2023</a:t>
                      </a:r>
                    </a:p>
                  </a:txBody>
                  <a:tcPr/>
                </a:tc>
                <a:tc>
                  <a:txBody>
                    <a:bodyPr/>
                    <a:lstStyle/>
                    <a:p>
                      <a:r>
                        <a:rPr lang="it-IT" b="1" dirty="0"/>
                        <a:t>2.566.955,39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b="1" dirty="0">
                          <a:solidFill>
                            <a:schemeClr val="tx1"/>
                          </a:solidFill>
                        </a:rPr>
                        <a:t>KG</a:t>
                      </a:r>
                    </a:p>
                    <a:p>
                      <a:endParaRPr lang="it-IT"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b="1" dirty="0">
                          <a:solidFill>
                            <a:schemeClr val="tx1"/>
                          </a:solidFill>
                        </a:rPr>
                        <a:t>tot valore monetario</a:t>
                      </a:r>
                    </a:p>
                    <a:p>
                      <a:endParaRPr lang="it-IT" b="1" dirty="0"/>
                    </a:p>
                  </a:txBody>
                  <a:tcPr/>
                </a:tc>
                <a:tc>
                  <a:txBody>
                    <a:bodyPr/>
                    <a:lstStyle/>
                    <a:p>
                      <a:r>
                        <a:rPr lang="it-IT" b="1" dirty="0"/>
                        <a:t>7.434.963,11 €</a:t>
                      </a:r>
                    </a:p>
                  </a:txBody>
                  <a:tcPr/>
                </a:tc>
                <a:extLst>
                  <a:ext uri="{0D108BD9-81ED-4DB2-BD59-A6C34878D82A}">
                    <a16:rowId xmlns:a16="http://schemas.microsoft.com/office/drawing/2014/main" val="2033974440"/>
                  </a:ext>
                </a:extLst>
              </a:tr>
            </a:tbl>
          </a:graphicData>
        </a:graphic>
      </p:graphicFrame>
      <p:sp>
        <p:nvSpPr>
          <p:cNvPr id="9" name="CasellaDiTesto 8">
            <a:extLst>
              <a:ext uri="{FF2B5EF4-FFF2-40B4-BE49-F238E27FC236}">
                <a16:creationId xmlns:a16="http://schemas.microsoft.com/office/drawing/2014/main" id="{6BF73AD8-D196-0AFF-8187-E5D409AB00BC}"/>
              </a:ext>
            </a:extLst>
          </p:cNvPr>
          <p:cNvSpPr txBox="1"/>
          <p:nvPr/>
        </p:nvSpPr>
        <p:spPr>
          <a:xfrm>
            <a:off x="8238565" y="471850"/>
            <a:ext cx="3155576" cy="400110"/>
          </a:xfrm>
          <a:prstGeom prst="rect">
            <a:avLst/>
          </a:prstGeom>
          <a:noFill/>
        </p:spPr>
        <p:txBody>
          <a:bodyPr wrap="square" rtlCol="0">
            <a:spAutoFit/>
          </a:bodyPr>
          <a:lstStyle/>
          <a:p>
            <a:r>
              <a:rPr lang="it-IT" sz="2000" dirty="0"/>
              <a:t>ANNO 2023</a:t>
            </a:r>
          </a:p>
        </p:txBody>
      </p:sp>
      <p:sp>
        <p:nvSpPr>
          <p:cNvPr id="10" name="CasellaDiTesto 9">
            <a:extLst>
              <a:ext uri="{FF2B5EF4-FFF2-40B4-BE49-F238E27FC236}">
                <a16:creationId xmlns:a16="http://schemas.microsoft.com/office/drawing/2014/main" id="{7295069A-1759-95E4-872F-8F59897BE61C}"/>
              </a:ext>
            </a:extLst>
          </p:cNvPr>
          <p:cNvSpPr txBox="1"/>
          <p:nvPr/>
        </p:nvSpPr>
        <p:spPr>
          <a:xfrm>
            <a:off x="3702424" y="1426802"/>
            <a:ext cx="4392705" cy="954107"/>
          </a:xfrm>
          <a:prstGeom prst="rect">
            <a:avLst/>
          </a:prstGeom>
          <a:noFill/>
        </p:spPr>
        <p:txBody>
          <a:bodyPr wrap="square" rtlCol="0">
            <a:spAutoFit/>
          </a:bodyPr>
          <a:lstStyle/>
          <a:p>
            <a:pPr algn="ctr"/>
            <a:r>
              <a:rPr lang="it-IT" sz="2800" dirty="0"/>
              <a:t>DATI PUGLIA</a:t>
            </a:r>
          </a:p>
          <a:p>
            <a:pPr algn="ctr"/>
            <a:r>
              <a:rPr lang="it-IT" sz="2800" dirty="0"/>
              <a:t>PRODOTTI RACCOLTI</a:t>
            </a:r>
          </a:p>
        </p:txBody>
      </p:sp>
    </p:spTree>
    <p:extLst>
      <p:ext uri="{BB962C8B-B14F-4D97-AF65-F5344CB8AC3E}">
        <p14:creationId xmlns:p14="http://schemas.microsoft.com/office/powerpoint/2010/main" val="13555721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aphicFrame>
        <p:nvGraphicFramePr>
          <p:cNvPr id="2" name="Tabella 8">
            <a:extLst>
              <a:ext uri="{FF2B5EF4-FFF2-40B4-BE49-F238E27FC236}">
                <a16:creationId xmlns:a16="http://schemas.microsoft.com/office/drawing/2014/main" id="{19E3817B-1026-A6A7-E2F4-ED24BA10A996}"/>
              </a:ext>
            </a:extLst>
          </p:cNvPr>
          <p:cNvGraphicFramePr>
            <a:graphicFrameLocks noGrp="1"/>
          </p:cNvGraphicFramePr>
          <p:nvPr>
            <p:extLst>
              <p:ext uri="{D42A27DB-BD31-4B8C-83A1-F6EECF244321}">
                <p14:modId xmlns:p14="http://schemas.microsoft.com/office/powerpoint/2010/main" val="1312444715"/>
              </p:ext>
            </p:extLst>
          </p:nvPr>
        </p:nvGraphicFramePr>
        <p:xfrm>
          <a:off x="502024" y="2429436"/>
          <a:ext cx="10641104" cy="3049525"/>
        </p:xfrm>
        <a:graphic>
          <a:graphicData uri="http://schemas.openxmlformats.org/drawingml/2006/table">
            <a:tbl>
              <a:tblPr firstRow="1" bandRow="1">
                <a:tableStyleId>{21E4AEA4-8DFA-4A89-87EB-49C32662AFE0}</a:tableStyleId>
              </a:tblPr>
              <a:tblGrid>
                <a:gridCol w="3815652">
                  <a:extLst>
                    <a:ext uri="{9D8B030D-6E8A-4147-A177-3AD203B41FA5}">
                      <a16:colId xmlns:a16="http://schemas.microsoft.com/office/drawing/2014/main" val="2161872509"/>
                    </a:ext>
                  </a:extLst>
                </a:gridCol>
                <a:gridCol w="1990352">
                  <a:extLst>
                    <a:ext uri="{9D8B030D-6E8A-4147-A177-3AD203B41FA5}">
                      <a16:colId xmlns:a16="http://schemas.microsoft.com/office/drawing/2014/main" val="689301413"/>
                    </a:ext>
                  </a:extLst>
                </a:gridCol>
                <a:gridCol w="578658">
                  <a:extLst>
                    <a:ext uri="{9D8B030D-6E8A-4147-A177-3AD203B41FA5}">
                      <a16:colId xmlns:a16="http://schemas.microsoft.com/office/drawing/2014/main" val="550344595"/>
                    </a:ext>
                  </a:extLst>
                </a:gridCol>
                <a:gridCol w="2535220">
                  <a:extLst>
                    <a:ext uri="{9D8B030D-6E8A-4147-A177-3AD203B41FA5}">
                      <a16:colId xmlns:a16="http://schemas.microsoft.com/office/drawing/2014/main" val="3429848616"/>
                    </a:ext>
                  </a:extLst>
                </a:gridCol>
                <a:gridCol w="1721222">
                  <a:extLst>
                    <a:ext uri="{9D8B030D-6E8A-4147-A177-3AD203B41FA5}">
                      <a16:colId xmlns:a16="http://schemas.microsoft.com/office/drawing/2014/main" val="1067531888"/>
                    </a:ext>
                  </a:extLst>
                </a:gridCol>
              </a:tblGrid>
              <a:tr h="682051">
                <a:tc>
                  <a:txBody>
                    <a:bodyPr/>
                    <a:lstStyle/>
                    <a:p>
                      <a:r>
                        <a:rPr lang="it-IT" b="0" dirty="0">
                          <a:solidFill>
                            <a:schemeClr val="tx1"/>
                          </a:solidFill>
                        </a:rPr>
                        <a:t>TOTALE FEAD + FN</a:t>
                      </a:r>
                    </a:p>
                  </a:txBody>
                  <a:tcPr/>
                </a:tc>
                <a:tc>
                  <a:txBody>
                    <a:bodyPr/>
                    <a:lstStyle/>
                    <a:p>
                      <a:r>
                        <a:rPr lang="it-IT" b="0" dirty="0">
                          <a:solidFill>
                            <a:schemeClr val="tx1"/>
                          </a:solidFill>
                        </a:rPr>
                        <a:t>2.232.743,18</a:t>
                      </a:r>
                    </a:p>
                  </a:txBody>
                  <a:tcPr/>
                </a:tc>
                <a:tc>
                  <a:txBody>
                    <a:bodyPr/>
                    <a:lstStyle/>
                    <a:p>
                      <a:r>
                        <a:rPr lang="it-IT" b="0" dirty="0">
                          <a:solidFill>
                            <a:schemeClr val="tx1"/>
                          </a:solidFill>
                        </a:rPr>
                        <a:t>KG</a:t>
                      </a:r>
                    </a:p>
                  </a:txBody>
                  <a:tcPr/>
                </a:tc>
                <a:tc>
                  <a:txBody>
                    <a:bodyPr/>
                    <a:lstStyle/>
                    <a:p>
                      <a:r>
                        <a:rPr lang="it-IT" b="0" dirty="0">
                          <a:solidFill>
                            <a:schemeClr val="tx1"/>
                          </a:solidFill>
                        </a:rPr>
                        <a:t>tot valore monetario</a:t>
                      </a:r>
                    </a:p>
                  </a:txBody>
                  <a:tcPr/>
                </a:tc>
                <a:tc>
                  <a:txBody>
                    <a:bodyPr/>
                    <a:lstStyle/>
                    <a:p>
                      <a:r>
                        <a:rPr lang="it-IT" b="0" dirty="0">
                          <a:solidFill>
                            <a:schemeClr val="tx1"/>
                          </a:solidFill>
                        </a:rPr>
                        <a:t>5.602.466,77 €</a:t>
                      </a:r>
                    </a:p>
                  </a:txBody>
                  <a:tcPr/>
                </a:tc>
                <a:extLst>
                  <a:ext uri="{0D108BD9-81ED-4DB2-BD59-A6C34878D82A}">
                    <a16:rowId xmlns:a16="http://schemas.microsoft.com/office/drawing/2014/main" val="4262806379"/>
                  </a:ext>
                </a:extLst>
              </a:tr>
              <a:tr h="575798">
                <a:tc>
                  <a:txBody>
                    <a:bodyPr/>
                    <a:lstStyle/>
                    <a:p>
                      <a:r>
                        <a:rPr lang="it-IT" dirty="0"/>
                        <a:t>TOTALE ORTOFRUTTA</a:t>
                      </a:r>
                    </a:p>
                  </a:txBody>
                  <a:tcPr/>
                </a:tc>
                <a:tc>
                  <a:txBody>
                    <a:bodyPr/>
                    <a:lstStyle/>
                    <a:p>
                      <a:r>
                        <a:rPr lang="it-IT" dirty="0"/>
                        <a:t>0,00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b="0" dirty="0">
                          <a:solidFill>
                            <a:schemeClr val="tx1"/>
                          </a:solidFill>
                        </a:rPr>
                        <a:t>KG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b="0" dirty="0">
                          <a:solidFill>
                            <a:schemeClr val="tx1"/>
                          </a:solidFill>
                        </a:rPr>
                        <a:t>tot valore monetario</a:t>
                      </a:r>
                    </a:p>
                  </a:txBody>
                  <a:tcPr/>
                </a:tc>
                <a:tc>
                  <a:txBody>
                    <a:bodyPr/>
                    <a:lstStyle/>
                    <a:p>
                      <a:r>
                        <a:rPr lang="it-IT" dirty="0"/>
                        <a:t>-</a:t>
                      </a:r>
                    </a:p>
                  </a:txBody>
                  <a:tcPr/>
                </a:tc>
                <a:extLst>
                  <a:ext uri="{0D108BD9-81ED-4DB2-BD59-A6C34878D82A}">
                    <a16:rowId xmlns:a16="http://schemas.microsoft.com/office/drawing/2014/main" val="449360391"/>
                  </a:ext>
                </a:extLst>
              </a:tr>
              <a:tr h="575798">
                <a:tc>
                  <a:txBody>
                    <a:bodyPr/>
                    <a:lstStyle/>
                    <a:p>
                      <a:pPr algn="l"/>
                      <a:r>
                        <a:rPr lang="it-IT" dirty="0"/>
                        <a:t>TOT  PRODOTTI INDUSTRIA, GDO</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519.264,39</a:t>
                      </a:r>
                    </a:p>
                    <a:p>
                      <a:endParaRPr lang="it-IT"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b="0" dirty="0">
                          <a:solidFill>
                            <a:schemeClr val="tx1"/>
                          </a:solidFill>
                        </a:rPr>
                        <a:t>KG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b="0" dirty="0">
                          <a:solidFill>
                            <a:schemeClr val="tx1"/>
                          </a:solidFill>
                        </a:rPr>
                        <a:t>tot valore monetario</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1.474.710,86 €</a:t>
                      </a:r>
                    </a:p>
                    <a:p>
                      <a:endParaRPr lang="it-IT" dirty="0"/>
                    </a:p>
                  </a:txBody>
                  <a:tcPr/>
                </a:tc>
                <a:extLst>
                  <a:ext uri="{0D108BD9-81ED-4DB2-BD59-A6C34878D82A}">
                    <a16:rowId xmlns:a16="http://schemas.microsoft.com/office/drawing/2014/main" val="2727970212"/>
                  </a:ext>
                </a:extLst>
              </a:tr>
              <a:tr h="575798">
                <a:tc>
                  <a:txBody>
                    <a:bodyPr/>
                    <a:lstStyle/>
                    <a:p>
                      <a:r>
                        <a:rPr lang="it-IT" dirty="0"/>
                        <a:t>COLLETTA ALIMENTARE</a:t>
                      </a:r>
                    </a:p>
                  </a:txBody>
                  <a:tcPr/>
                </a:tc>
                <a:tc>
                  <a:txBody>
                    <a:bodyPr/>
                    <a:lstStyle/>
                    <a:p>
                      <a:r>
                        <a:rPr lang="it-IT" dirty="0"/>
                        <a:t>89.885,00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b="0" dirty="0">
                          <a:solidFill>
                            <a:schemeClr val="tx1"/>
                          </a:solidFill>
                        </a:rPr>
                        <a:t>KG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b="0" dirty="0">
                          <a:solidFill>
                            <a:schemeClr val="tx1"/>
                          </a:solidFill>
                        </a:rPr>
                        <a:t>tot valore monetario</a:t>
                      </a:r>
                    </a:p>
                  </a:txBody>
                  <a:tcPr/>
                </a:tc>
                <a:tc>
                  <a:txBody>
                    <a:bodyPr/>
                    <a:lstStyle/>
                    <a:p>
                      <a:r>
                        <a:rPr lang="it-IT" dirty="0"/>
                        <a:t>255.273,40    €</a:t>
                      </a:r>
                    </a:p>
                  </a:txBody>
                  <a:tcPr/>
                </a:tc>
                <a:extLst>
                  <a:ext uri="{0D108BD9-81ED-4DB2-BD59-A6C34878D82A}">
                    <a16:rowId xmlns:a16="http://schemas.microsoft.com/office/drawing/2014/main" val="1424929147"/>
                  </a:ext>
                </a:extLst>
              </a:tr>
              <a:tr h="575798">
                <a:tc>
                  <a:txBody>
                    <a:bodyPr/>
                    <a:lstStyle/>
                    <a:p>
                      <a:r>
                        <a:rPr lang="it-IT" b="1" dirty="0"/>
                        <a:t>TOTALE DISTRIBUITO  anno 2023</a:t>
                      </a:r>
                    </a:p>
                  </a:txBody>
                  <a:tcPr/>
                </a:tc>
                <a:tc>
                  <a:txBody>
                    <a:bodyPr/>
                    <a:lstStyle/>
                    <a:p>
                      <a:r>
                        <a:rPr lang="it-IT" b="1" dirty="0"/>
                        <a:t>2.841.892,57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b="1" dirty="0">
                          <a:solidFill>
                            <a:schemeClr val="tx1"/>
                          </a:solidFill>
                        </a:rPr>
                        <a:t>KG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b="1" dirty="0">
                          <a:solidFill>
                            <a:schemeClr val="tx1"/>
                          </a:solidFill>
                        </a:rPr>
                        <a:t>tot valore monetario</a:t>
                      </a:r>
                    </a:p>
                  </a:txBody>
                  <a:tcPr/>
                </a:tc>
                <a:tc>
                  <a:txBody>
                    <a:bodyPr/>
                    <a:lstStyle/>
                    <a:p>
                      <a:r>
                        <a:rPr lang="it-IT" b="1" dirty="0"/>
                        <a:t>7.332.451,04 €</a:t>
                      </a:r>
                    </a:p>
                  </a:txBody>
                  <a:tcPr/>
                </a:tc>
                <a:extLst>
                  <a:ext uri="{0D108BD9-81ED-4DB2-BD59-A6C34878D82A}">
                    <a16:rowId xmlns:a16="http://schemas.microsoft.com/office/drawing/2014/main" val="2217588558"/>
                  </a:ext>
                </a:extLst>
              </a:tr>
            </a:tbl>
          </a:graphicData>
        </a:graphic>
      </p:graphicFrame>
      <p:sp>
        <p:nvSpPr>
          <p:cNvPr id="4" name="CasellaDiTesto 3">
            <a:extLst>
              <a:ext uri="{FF2B5EF4-FFF2-40B4-BE49-F238E27FC236}">
                <a16:creationId xmlns:a16="http://schemas.microsoft.com/office/drawing/2014/main" id="{53DF183C-A470-CBDA-CB32-E924F25434FC}"/>
              </a:ext>
            </a:extLst>
          </p:cNvPr>
          <p:cNvSpPr txBox="1"/>
          <p:nvPr/>
        </p:nvSpPr>
        <p:spPr>
          <a:xfrm>
            <a:off x="3890681" y="1443321"/>
            <a:ext cx="6096000" cy="461665"/>
          </a:xfrm>
          <a:prstGeom prst="rect">
            <a:avLst/>
          </a:prstGeom>
          <a:noFill/>
        </p:spPr>
        <p:txBody>
          <a:bodyPr wrap="square">
            <a:spAutoFit/>
          </a:bodyPr>
          <a:lstStyle/>
          <a:p>
            <a:r>
              <a:rPr lang="it-IT" sz="2400" dirty="0"/>
              <a:t>PRODOTTI DISTRIBUITI </a:t>
            </a:r>
          </a:p>
        </p:txBody>
      </p:sp>
      <p:pic>
        <p:nvPicPr>
          <p:cNvPr id="5" name="Immagine 4">
            <a:extLst>
              <a:ext uri="{FF2B5EF4-FFF2-40B4-BE49-F238E27FC236}">
                <a16:creationId xmlns:a16="http://schemas.microsoft.com/office/drawing/2014/main" id="{D9327985-143F-D258-521F-E6B94A1D592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919" y="261555"/>
            <a:ext cx="2647950" cy="722984"/>
          </a:xfrm>
          <a:prstGeom prst="rect">
            <a:avLst/>
          </a:prstGeom>
          <a:noFill/>
          <a:ln>
            <a:noFill/>
          </a:ln>
        </p:spPr>
      </p:pic>
      <p:sp>
        <p:nvSpPr>
          <p:cNvPr id="6" name="CasellaDiTesto 5">
            <a:extLst>
              <a:ext uri="{FF2B5EF4-FFF2-40B4-BE49-F238E27FC236}">
                <a16:creationId xmlns:a16="http://schemas.microsoft.com/office/drawing/2014/main" id="{45802D76-2FC0-41B8-8A6A-E0EAC11EA494}"/>
              </a:ext>
            </a:extLst>
          </p:cNvPr>
          <p:cNvSpPr txBox="1"/>
          <p:nvPr/>
        </p:nvSpPr>
        <p:spPr>
          <a:xfrm>
            <a:off x="8570259" y="422992"/>
            <a:ext cx="3155576" cy="400110"/>
          </a:xfrm>
          <a:prstGeom prst="rect">
            <a:avLst/>
          </a:prstGeom>
          <a:noFill/>
        </p:spPr>
        <p:txBody>
          <a:bodyPr wrap="square" rtlCol="0">
            <a:spAutoFit/>
          </a:bodyPr>
          <a:lstStyle/>
          <a:p>
            <a:r>
              <a:rPr lang="it-IT" sz="2000" dirty="0"/>
              <a:t>ANNO 2023</a:t>
            </a:r>
          </a:p>
        </p:txBody>
      </p:sp>
    </p:spTree>
    <p:extLst>
      <p:ext uri="{BB962C8B-B14F-4D97-AF65-F5344CB8AC3E}">
        <p14:creationId xmlns:p14="http://schemas.microsoft.com/office/powerpoint/2010/main" val="12940353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object 2"/>
          <p:cNvSpPr txBox="1"/>
          <p:nvPr/>
        </p:nvSpPr>
        <p:spPr>
          <a:xfrm>
            <a:off x="186117" y="228315"/>
            <a:ext cx="11557150" cy="732077"/>
          </a:xfrm>
          <a:prstGeom prst="rect">
            <a:avLst/>
          </a:prstGeom>
        </p:spPr>
        <p:txBody>
          <a:bodyPr vert="horz" wrap="square" lIns="0" tIns="8145" rIns="0" bIns="0" rtlCol="0">
            <a:spAutoFit/>
          </a:bodyPr>
          <a:lstStyle/>
          <a:p>
            <a:pPr marL="8145">
              <a:spcBef>
                <a:spcPts val="64"/>
              </a:spcBef>
            </a:pPr>
            <a:r>
              <a:rPr sz="3200" b="1" spc="-26" dirty="0">
                <a:solidFill>
                  <a:srgbClr val="0070C0"/>
                </a:solidFill>
                <a:latin typeface="Calibri "/>
                <a:cs typeface="Arial"/>
              </a:rPr>
              <a:t>4.</a:t>
            </a:r>
            <a:r>
              <a:rPr lang="it-IT" sz="3200" b="1" spc="-26" dirty="0">
                <a:solidFill>
                  <a:srgbClr val="0070C0"/>
                </a:solidFill>
                <a:latin typeface="Calibri "/>
                <a:cs typeface="Arial"/>
              </a:rPr>
              <a:t>1 GLI AIUTI DELLA COMUNITA’ EUROPEA E IL FONDO NAZIONALE</a:t>
            </a:r>
            <a:endParaRPr sz="3200" dirty="0">
              <a:solidFill>
                <a:srgbClr val="0070C0"/>
              </a:solidFill>
              <a:latin typeface="Calibri "/>
              <a:cs typeface="Arial"/>
            </a:endParaRPr>
          </a:p>
          <a:p>
            <a:pPr marL="2083366" marR="3258" algn="just">
              <a:lnSpc>
                <a:spcPct val="117400"/>
              </a:lnSpc>
              <a:spcBef>
                <a:spcPts val="940"/>
              </a:spcBef>
            </a:pPr>
            <a:endParaRPr sz="705" dirty="0">
              <a:latin typeface="Trebuchet MS"/>
              <a:cs typeface="Trebuchet MS"/>
            </a:endParaRPr>
          </a:p>
        </p:txBody>
      </p:sp>
      <p:sp>
        <p:nvSpPr>
          <p:cNvPr id="3" name="object 3"/>
          <p:cNvSpPr txBox="1"/>
          <p:nvPr/>
        </p:nvSpPr>
        <p:spPr>
          <a:xfrm>
            <a:off x="4222289" y="940587"/>
            <a:ext cx="6480644" cy="2009093"/>
          </a:xfrm>
          <a:prstGeom prst="rect">
            <a:avLst/>
          </a:prstGeom>
        </p:spPr>
        <p:txBody>
          <a:bodyPr vert="horz" wrap="square" lIns="0" tIns="8145" rIns="0" bIns="0" rtlCol="0">
            <a:spAutoFit/>
          </a:bodyPr>
          <a:lstStyle/>
          <a:p>
            <a:pPr marL="8145" marR="3258" algn="just">
              <a:lnSpc>
                <a:spcPct val="117400"/>
              </a:lnSpc>
              <a:spcBef>
                <a:spcPts val="64"/>
              </a:spcBef>
            </a:pPr>
            <a:r>
              <a:rPr sz="1400" spc="-19" dirty="0">
                <a:solidFill>
                  <a:srgbClr val="1D1D1B"/>
                </a:solidFill>
                <a:latin typeface="+mj-lt"/>
                <a:cs typeface="Trebuchet MS"/>
              </a:rPr>
              <a:t>AGEA, </a:t>
            </a:r>
            <a:r>
              <a:rPr sz="1400" spc="10" dirty="0">
                <a:solidFill>
                  <a:srgbClr val="1D1D1B"/>
                </a:solidFill>
                <a:latin typeface="+mj-lt"/>
                <a:cs typeface="Trebuchet MS"/>
              </a:rPr>
              <a:t>Agenzia </a:t>
            </a:r>
            <a:r>
              <a:rPr sz="1400" spc="3" dirty="0">
                <a:solidFill>
                  <a:srgbClr val="1D1D1B"/>
                </a:solidFill>
                <a:latin typeface="+mj-lt"/>
                <a:cs typeface="Trebuchet MS"/>
              </a:rPr>
              <a:t>per le </a:t>
            </a:r>
            <a:r>
              <a:rPr sz="1400" spc="6" dirty="0">
                <a:solidFill>
                  <a:srgbClr val="1D1D1B"/>
                </a:solidFill>
                <a:latin typeface="+mj-lt"/>
                <a:cs typeface="Trebuchet MS"/>
              </a:rPr>
              <a:t>Erogazioni </a:t>
            </a:r>
            <a:r>
              <a:rPr sz="1400" spc="10" dirty="0">
                <a:solidFill>
                  <a:srgbClr val="1D1D1B"/>
                </a:solidFill>
                <a:latin typeface="+mj-lt"/>
                <a:cs typeface="Trebuchet MS"/>
              </a:rPr>
              <a:t>in </a:t>
            </a:r>
            <a:r>
              <a:rPr sz="1400" dirty="0">
                <a:solidFill>
                  <a:srgbClr val="1D1D1B"/>
                </a:solidFill>
                <a:latin typeface="+mj-lt"/>
                <a:cs typeface="Trebuchet MS"/>
              </a:rPr>
              <a:t>Agricoltura </a:t>
            </a:r>
            <a:r>
              <a:rPr sz="1400" spc="-205" dirty="0">
                <a:solidFill>
                  <a:srgbClr val="1D1D1B"/>
                </a:solidFill>
                <a:latin typeface="+mj-lt"/>
                <a:cs typeface="Trebuchet MS"/>
              </a:rPr>
              <a:t> </a:t>
            </a:r>
            <a:r>
              <a:rPr sz="1400" spc="10" dirty="0">
                <a:solidFill>
                  <a:srgbClr val="1D1D1B"/>
                </a:solidFill>
                <a:latin typeface="+mj-lt"/>
                <a:cs typeface="Trebuchet MS"/>
              </a:rPr>
              <a:t>del</a:t>
            </a:r>
            <a:r>
              <a:rPr sz="1400" spc="-64" dirty="0">
                <a:solidFill>
                  <a:srgbClr val="1D1D1B"/>
                </a:solidFill>
                <a:latin typeface="+mj-lt"/>
                <a:cs typeface="Trebuchet MS"/>
              </a:rPr>
              <a:t> </a:t>
            </a:r>
            <a:r>
              <a:rPr sz="1400" spc="13" dirty="0">
                <a:solidFill>
                  <a:srgbClr val="1D1D1B"/>
                </a:solidFill>
                <a:latin typeface="+mj-lt"/>
                <a:cs typeface="Trebuchet MS"/>
              </a:rPr>
              <a:t>Ministe</a:t>
            </a:r>
            <a:r>
              <a:rPr sz="1400" spc="-3" dirty="0">
                <a:solidFill>
                  <a:srgbClr val="1D1D1B"/>
                </a:solidFill>
                <a:latin typeface="+mj-lt"/>
                <a:cs typeface="Trebuchet MS"/>
              </a:rPr>
              <a:t>r</a:t>
            </a:r>
            <a:r>
              <a:rPr sz="1400" spc="26" dirty="0">
                <a:solidFill>
                  <a:srgbClr val="1D1D1B"/>
                </a:solidFill>
                <a:latin typeface="+mj-lt"/>
                <a:cs typeface="Trebuchet MS"/>
              </a:rPr>
              <a:t>o</a:t>
            </a:r>
            <a:r>
              <a:rPr sz="1400" spc="-64" dirty="0">
                <a:solidFill>
                  <a:srgbClr val="1D1D1B"/>
                </a:solidFill>
                <a:latin typeface="+mj-lt"/>
                <a:cs typeface="Trebuchet MS"/>
              </a:rPr>
              <a:t> </a:t>
            </a:r>
            <a:r>
              <a:rPr sz="1400" spc="10" dirty="0">
                <a:solidFill>
                  <a:srgbClr val="1D1D1B"/>
                </a:solidFill>
                <a:latin typeface="+mj-lt"/>
                <a:cs typeface="Trebuchet MS"/>
              </a:rPr>
              <a:t>del</a:t>
            </a:r>
            <a:r>
              <a:rPr sz="1400" spc="-64" dirty="0">
                <a:solidFill>
                  <a:srgbClr val="1D1D1B"/>
                </a:solidFill>
                <a:latin typeface="+mj-lt"/>
                <a:cs typeface="Trebuchet MS"/>
              </a:rPr>
              <a:t> </a:t>
            </a:r>
            <a:r>
              <a:rPr sz="1400" spc="-10" dirty="0">
                <a:solidFill>
                  <a:srgbClr val="1D1D1B"/>
                </a:solidFill>
                <a:latin typeface="+mj-lt"/>
                <a:cs typeface="Trebuchet MS"/>
              </a:rPr>
              <a:t>L</a:t>
            </a:r>
            <a:r>
              <a:rPr sz="1400" spc="-19" dirty="0">
                <a:solidFill>
                  <a:srgbClr val="1D1D1B"/>
                </a:solidFill>
                <a:latin typeface="+mj-lt"/>
                <a:cs typeface="Trebuchet MS"/>
              </a:rPr>
              <a:t>a</a:t>
            </a:r>
            <a:r>
              <a:rPr sz="1400" spc="13" dirty="0">
                <a:solidFill>
                  <a:srgbClr val="1D1D1B"/>
                </a:solidFill>
                <a:latin typeface="+mj-lt"/>
                <a:cs typeface="Trebuchet MS"/>
              </a:rPr>
              <a:t>v</a:t>
            </a:r>
            <a:r>
              <a:rPr sz="1400" spc="10" dirty="0">
                <a:solidFill>
                  <a:srgbClr val="1D1D1B"/>
                </a:solidFill>
                <a:latin typeface="+mj-lt"/>
                <a:cs typeface="Trebuchet MS"/>
              </a:rPr>
              <a:t>o</a:t>
            </a:r>
            <a:r>
              <a:rPr sz="1400" spc="-6" dirty="0">
                <a:solidFill>
                  <a:srgbClr val="1D1D1B"/>
                </a:solidFill>
                <a:latin typeface="+mj-lt"/>
                <a:cs typeface="Trebuchet MS"/>
              </a:rPr>
              <a:t>r</a:t>
            </a:r>
            <a:r>
              <a:rPr sz="1400" spc="26" dirty="0">
                <a:solidFill>
                  <a:srgbClr val="1D1D1B"/>
                </a:solidFill>
                <a:latin typeface="+mj-lt"/>
                <a:cs typeface="Trebuchet MS"/>
              </a:rPr>
              <a:t>o</a:t>
            </a:r>
            <a:r>
              <a:rPr sz="1400" spc="-64" dirty="0">
                <a:solidFill>
                  <a:srgbClr val="1D1D1B"/>
                </a:solidFill>
                <a:latin typeface="+mj-lt"/>
                <a:cs typeface="Trebuchet MS"/>
              </a:rPr>
              <a:t> </a:t>
            </a:r>
            <a:r>
              <a:rPr sz="1400" spc="6" dirty="0">
                <a:solidFill>
                  <a:srgbClr val="1D1D1B"/>
                </a:solidFill>
                <a:latin typeface="+mj-lt"/>
                <a:cs typeface="Trebuchet MS"/>
              </a:rPr>
              <a:t>e</a:t>
            </a:r>
            <a:r>
              <a:rPr sz="1400" spc="-64" dirty="0">
                <a:solidFill>
                  <a:srgbClr val="1D1D1B"/>
                </a:solidFill>
                <a:latin typeface="+mj-lt"/>
                <a:cs typeface="Trebuchet MS"/>
              </a:rPr>
              <a:t> </a:t>
            </a:r>
            <a:r>
              <a:rPr sz="1400" spc="6" dirty="0">
                <a:solidFill>
                  <a:srgbClr val="1D1D1B"/>
                </a:solidFill>
                <a:latin typeface="+mj-lt"/>
                <a:cs typeface="Trebuchet MS"/>
              </a:rPr>
              <a:t>delle</a:t>
            </a:r>
            <a:r>
              <a:rPr sz="1400" spc="-64" dirty="0">
                <a:solidFill>
                  <a:srgbClr val="1D1D1B"/>
                </a:solidFill>
                <a:latin typeface="+mj-lt"/>
                <a:cs typeface="Trebuchet MS"/>
              </a:rPr>
              <a:t> </a:t>
            </a:r>
            <a:r>
              <a:rPr sz="1400" spc="-13" dirty="0" err="1">
                <a:solidFill>
                  <a:srgbClr val="1D1D1B"/>
                </a:solidFill>
                <a:latin typeface="+mj-lt"/>
                <a:cs typeface="Trebuchet MS"/>
              </a:rPr>
              <a:t>P</a:t>
            </a:r>
            <a:r>
              <a:rPr sz="1400" dirty="0" err="1">
                <a:solidFill>
                  <a:srgbClr val="1D1D1B"/>
                </a:solidFill>
                <a:latin typeface="+mj-lt"/>
                <a:cs typeface="Trebuchet MS"/>
              </a:rPr>
              <a:t>olitiche</a:t>
            </a:r>
            <a:r>
              <a:rPr sz="1400" spc="-64" dirty="0">
                <a:solidFill>
                  <a:srgbClr val="1D1D1B"/>
                </a:solidFill>
                <a:latin typeface="+mj-lt"/>
                <a:cs typeface="Trebuchet MS"/>
              </a:rPr>
              <a:t> </a:t>
            </a:r>
            <a:r>
              <a:rPr sz="1400" spc="10" dirty="0" err="1">
                <a:solidFill>
                  <a:srgbClr val="1D1D1B"/>
                </a:solidFill>
                <a:latin typeface="+mj-lt"/>
                <a:cs typeface="Trebuchet MS"/>
              </a:rPr>
              <a:t>Socia</a:t>
            </a:r>
            <a:r>
              <a:rPr sz="1400" spc="-35" dirty="0" err="1">
                <a:solidFill>
                  <a:srgbClr val="1D1D1B"/>
                </a:solidFill>
                <a:latin typeface="+mj-lt"/>
                <a:cs typeface="Trebuchet MS"/>
              </a:rPr>
              <a:t>li</a:t>
            </a:r>
            <a:r>
              <a:rPr sz="1400" spc="-35" dirty="0">
                <a:solidFill>
                  <a:srgbClr val="1D1D1B"/>
                </a:solidFill>
                <a:latin typeface="+mj-lt"/>
                <a:cs typeface="Trebuchet MS"/>
              </a:rPr>
              <a:t>, </a:t>
            </a:r>
            <a:r>
              <a:rPr sz="1400" spc="26" dirty="0">
                <a:solidFill>
                  <a:srgbClr val="1D1D1B"/>
                </a:solidFill>
                <a:latin typeface="+mj-lt"/>
                <a:cs typeface="Trebuchet MS"/>
              </a:rPr>
              <a:t>g</a:t>
            </a:r>
            <a:r>
              <a:rPr sz="1400" spc="6" dirty="0">
                <a:solidFill>
                  <a:srgbClr val="1D1D1B"/>
                </a:solidFill>
                <a:latin typeface="+mj-lt"/>
                <a:cs typeface="Trebuchet MS"/>
              </a:rPr>
              <a:t>estis</a:t>
            </a:r>
            <a:r>
              <a:rPr sz="1400" spc="-6" dirty="0">
                <a:solidFill>
                  <a:srgbClr val="1D1D1B"/>
                </a:solidFill>
                <a:latin typeface="+mj-lt"/>
                <a:cs typeface="Trebuchet MS"/>
              </a:rPr>
              <a:t>c</a:t>
            </a:r>
            <a:r>
              <a:rPr sz="1400" spc="6" dirty="0">
                <a:solidFill>
                  <a:srgbClr val="1D1D1B"/>
                </a:solidFill>
                <a:latin typeface="+mj-lt"/>
                <a:cs typeface="Trebuchet MS"/>
              </a:rPr>
              <a:t>e</a:t>
            </a:r>
            <a:r>
              <a:rPr sz="1400" spc="-35" dirty="0">
                <a:solidFill>
                  <a:srgbClr val="1D1D1B"/>
                </a:solidFill>
                <a:latin typeface="+mj-lt"/>
                <a:cs typeface="Trebuchet MS"/>
              </a:rPr>
              <a:t> </a:t>
            </a:r>
            <a:r>
              <a:rPr sz="1400" spc="3" dirty="0">
                <a:solidFill>
                  <a:srgbClr val="1D1D1B"/>
                </a:solidFill>
                <a:latin typeface="+mj-lt"/>
                <a:cs typeface="Trebuchet MS"/>
              </a:rPr>
              <a:t>le</a:t>
            </a:r>
            <a:r>
              <a:rPr sz="1400" spc="-35" dirty="0">
                <a:solidFill>
                  <a:srgbClr val="1D1D1B"/>
                </a:solidFill>
                <a:latin typeface="+mj-lt"/>
                <a:cs typeface="Trebuchet MS"/>
              </a:rPr>
              <a:t> </a:t>
            </a:r>
            <a:r>
              <a:rPr sz="1400" spc="-26" dirty="0">
                <a:solidFill>
                  <a:srgbClr val="1D1D1B"/>
                </a:solidFill>
                <a:latin typeface="+mj-lt"/>
                <a:cs typeface="Trebuchet MS"/>
              </a:rPr>
              <a:t>c</a:t>
            </a:r>
            <a:r>
              <a:rPr sz="1400" spc="22" dirty="0">
                <a:solidFill>
                  <a:srgbClr val="1D1D1B"/>
                </a:solidFill>
                <a:latin typeface="+mj-lt"/>
                <a:cs typeface="Trebuchet MS"/>
              </a:rPr>
              <a:t>ons</a:t>
            </a:r>
            <a:r>
              <a:rPr sz="1400" spc="16" dirty="0">
                <a:solidFill>
                  <a:srgbClr val="1D1D1B"/>
                </a:solidFill>
                <a:latin typeface="+mj-lt"/>
                <a:cs typeface="Trebuchet MS"/>
              </a:rPr>
              <a:t>e</a:t>
            </a:r>
            <a:r>
              <a:rPr sz="1400" spc="19" dirty="0">
                <a:solidFill>
                  <a:srgbClr val="1D1D1B"/>
                </a:solidFill>
                <a:latin typeface="+mj-lt"/>
                <a:cs typeface="Trebuchet MS"/>
              </a:rPr>
              <a:t>gne</a:t>
            </a:r>
            <a:r>
              <a:rPr sz="1400" spc="-35" dirty="0">
                <a:solidFill>
                  <a:srgbClr val="1D1D1B"/>
                </a:solidFill>
                <a:latin typeface="+mj-lt"/>
                <a:cs typeface="Trebuchet MS"/>
              </a:rPr>
              <a:t> </a:t>
            </a:r>
            <a:r>
              <a:rPr sz="1400" spc="10" dirty="0">
                <a:solidFill>
                  <a:srgbClr val="1D1D1B"/>
                </a:solidFill>
                <a:latin typeface="+mj-lt"/>
                <a:cs typeface="Trebuchet MS"/>
              </a:rPr>
              <a:t>in</a:t>
            </a:r>
            <a:r>
              <a:rPr sz="1400" spc="-35" dirty="0">
                <a:solidFill>
                  <a:srgbClr val="1D1D1B"/>
                </a:solidFill>
                <a:latin typeface="+mj-lt"/>
                <a:cs typeface="Trebuchet MS"/>
              </a:rPr>
              <a:t> </a:t>
            </a:r>
            <a:r>
              <a:rPr sz="1400" spc="-6" dirty="0">
                <a:solidFill>
                  <a:srgbClr val="1D1D1B"/>
                </a:solidFill>
                <a:latin typeface="+mj-lt"/>
                <a:cs typeface="Trebuchet MS"/>
              </a:rPr>
              <a:t>Italia</a:t>
            </a:r>
            <a:r>
              <a:rPr sz="1400" spc="-35" dirty="0">
                <a:solidFill>
                  <a:srgbClr val="1D1D1B"/>
                </a:solidFill>
                <a:latin typeface="+mj-lt"/>
                <a:cs typeface="Trebuchet MS"/>
              </a:rPr>
              <a:t> </a:t>
            </a:r>
            <a:r>
              <a:rPr sz="1400" spc="10" dirty="0">
                <a:solidFill>
                  <a:srgbClr val="1D1D1B"/>
                </a:solidFill>
                <a:latin typeface="+mj-lt"/>
                <a:cs typeface="Trebuchet MS"/>
              </a:rPr>
              <a:t>dei</a:t>
            </a:r>
            <a:r>
              <a:rPr sz="1400" spc="-35" dirty="0">
                <a:solidFill>
                  <a:srgbClr val="1D1D1B"/>
                </a:solidFill>
                <a:latin typeface="+mj-lt"/>
                <a:cs typeface="Trebuchet MS"/>
              </a:rPr>
              <a:t> </a:t>
            </a:r>
            <a:r>
              <a:rPr sz="1400" spc="6" dirty="0" err="1">
                <a:solidFill>
                  <a:srgbClr val="1D1D1B"/>
                </a:solidFill>
                <a:latin typeface="+mj-lt"/>
                <a:cs typeface="Trebuchet MS"/>
              </a:rPr>
              <a:t>p</a:t>
            </a:r>
            <a:r>
              <a:rPr sz="1400" spc="-10" dirty="0" err="1">
                <a:solidFill>
                  <a:srgbClr val="1D1D1B"/>
                </a:solidFill>
                <a:latin typeface="+mj-lt"/>
                <a:cs typeface="Trebuchet MS"/>
              </a:rPr>
              <a:t>r</a:t>
            </a:r>
            <a:r>
              <a:rPr sz="1400" spc="3" dirty="0" err="1">
                <a:solidFill>
                  <a:srgbClr val="1D1D1B"/>
                </a:solidFill>
                <a:latin typeface="+mj-lt"/>
                <a:cs typeface="Trebuchet MS"/>
              </a:rPr>
              <a:t>odotti</a:t>
            </a:r>
            <a:r>
              <a:rPr sz="1400" spc="-35" dirty="0">
                <a:solidFill>
                  <a:srgbClr val="1D1D1B"/>
                </a:solidFill>
                <a:latin typeface="+mj-lt"/>
                <a:cs typeface="Trebuchet MS"/>
              </a:rPr>
              <a:t> </a:t>
            </a:r>
            <a:r>
              <a:rPr sz="1400" spc="-10" dirty="0" err="1">
                <a:solidFill>
                  <a:srgbClr val="1D1D1B"/>
                </a:solidFill>
                <a:latin typeface="+mj-lt"/>
                <a:cs typeface="Trebuchet MS"/>
              </a:rPr>
              <a:t>a</a:t>
            </a:r>
            <a:r>
              <a:rPr sz="1400" spc="-16" dirty="0" err="1">
                <a:solidFill>
                  <a:srgbClr val="1D1D1B"/>
                </a:solidFill>
                <a:latin typeface="+mj-lt"/>
                <a:cs typeface="Trebuchet MS"/>
              </a:rPr>
              <a:t>c</a:t>
            </a:r>
            <a:r>
              <a:rPr sz="1400" dirty="0" err="1">
                <a:solidFill>
                  <a:srgbClr val="1D1D1B"/>
                </a:solidFill>
                <a:latin typeface="+mj-lt"/>
                <a:cs typeface="Trebuchet MS"/>
              </a:rPr>
              <a:t>quistati</a:t>
            </a:r>
            <a:r>
              <a:rPr sz="1400" spc="-32" dirty="0">
                <a:solidFill>
                  <a:srgbClr val="1D1D1B"/>
                </a:solidFill>
                <a:latin typeface="+mj-lt"/>
                <a:cs typeface="Trebuchet MS"/>
              </a:rPr>
              <a:t> </a:t>
            </a:r>
            <a:r>
              <a:rPr sz="1400" spc="-10" dirty="0">
                <a:solidFill>
                  <a:srgbClr val="1D1D1B"/>
                </a:solidFill>
                <a:latin typeface="+mj-lt"/>
                <a:cs typeface="Trebuchet MS"/>
              </a:rPr>
              <a:t>tramite</a:t>
            </a:r>
            <a:r>
              <a:rPr sz="1400" spc="-29" dirty="0">
                <a:solidFill>
                  <a:srgbClr val="1D1D1B"/>
                </a:solidFill>
                <a:latin typeface="+mj-lt"/>
                <a:cs typeface="Trebuchet MS"/>
              </a:rPr>
              <a:t> </a:t>
            </a:r>
            <a:r>
              <a:rPr sz="1400" dirty="0">
                <a:solidFill>
                  <a:srgbClr val="1D1D1B"/>
                </a:solidFill>
                <a:latin typeface="+mj-lt"/>
                <a:cs typeface="Trebuchet MS"/>
              </a:rPr>
              <a:t>i</a:t>
            </a:r>
            <a:r>
              <a:rPr sz="1400" spc="-29" dirty="0">
                <a:solidFill>
                  <a:srgbClr val="1D1D1B"/>
                </a:solidFill>
                <a:latin typeface="+mj-lt"/>
                <a:cs typeface="Trebuchet MS"/>
              </a:rPr>
              <a:t> </a:t>
            </a:r>
            <a:r>
              <a:rPr sz="1400" spc="10" dirty="0">
                <a:solidFill>
                  <a:srgbClr val="1D1D1B"/>
                </a:solidFill>
                <a:latin typeface="+mj-lt"/>
                <a:cs typeface="Trebuchet MS"/>
              </a:rPr>
              <a:t>fondi</a:t>
            </a:r>
            <a:r>
              <a:rPr sz="1400" spc="-32" dirty="0">
                <a:solidFill>
                  <a:srgbClr val="1D1D1B"/>
                </a:solidFill>
                <a:latin typeface="+mj-lt"/>
                <a:cs typeface="Trebuchet MS"/>
              </a:rPr>
              <a:t> </a:t>
            </a:r>
            <a:r>
              <a:rPr sz="1400" spc="3" dirty="0">
                <a:solidFill>
                  <a:srgbClr val="1D1D1B"/>
                </a:solidFill>
                <a:latin typeface="+mj-lt"/>
                <a:cs typeface="Trebuchet MS"/>
              </a:rPr>
              <a:t>della</a:t>
            </a:r>
            <a:r>
              <a:rPr sz="1400" spc="-29" dirty="0">
                <a:solidFill>
                  <a:srgbClr val="1D1D1B"/>
                </a:solidFill>
                <a:latin typeface="+mj-lt"/>
                <a:cs typeface="Trebuchet MS"/>
              </a:rPr>
              <a:t> </a:t>
            </a:r>
            <a:r>
              <a:rPr sz="1400" spc="6" dirty="0">
                <a:solidFill>
                  <a:srgbClr val="1D1D1B"/>
                </a:solidFill>
                <a:latin typeface="+mj-lt"/>
                <a:cs typeface="Trebuchet MS"/>
              </a:rPr>
              <a:t>Comunità</a:t>
            </a:r>
            <a:r>
              <a:rPr sz="1400" spc="-29" dirty="0">
                <a:solidFill>
                  <a:srgbClr val="1D1D1B"/>
                </a:solidFill>
                <a:latin typeface="+mj-lt"/>
                <a:cs typeface="Trebuchet MS"/>
              </a:rPr>
              <a:t> </a:t>
            </a:r>
            <a:r>
              <a:rPr sz="1400" spc="6" dirty="0">
                <a:solidFill>
                  <a:srgbClr val="1D1D1B"/>
                </a:solidFill>
                <a:latin typeface="+mj-lt"/>
                <a:cs typeface="Trebuchet MS"/>
              </a:rPr>
              <a:t>Europea </a:t>
            </a:r>
            <a:r>
              <a:rPr sz="1400" spc="-205" dirty="0">
                <a:solidFill>
                  <a:srgbClr val="1D1D1B"/>
                </a:solidFill>
                <a:latin typeface="+mj-lt"/>
                <a:cs typeface="Trebuchet MS"/>
              </a:rPr>
              <a:t> </a:t>
            </a:r>
            <a:r>
              <a:rPr sz="1400" spc="-29" dirty="0">
                <a:solidFill>
                  <a:srgbClr val="1D1D1B"/>
                </a:solidFill>
                <a:latin typeface="+mj-lt"/>
                <a:cs typeface="Trebuchet MS"/>
              </a:rPr>
              <a:t>(</a:t>
            </a:r>
            <a:r>
              <a:rPr sz="1400" b="1" spc="-29" dirty="0">
                <a:solidFill>
                  <a:srgbClr val="1D1D1B"/>
                </a:solidFill>
                <a:latin typeface="+mj-lt"/>
                <a:cs typeface="Trebuchet MS"/>
              </a:rPr>
              <a:t>FEAD</a:t>
            </a:r>
            <a:r>
              <a:rPr sz="1400" spc="-29" dirty="0">
                <a:solidFill>
                  <a:srgbClr val="1D1D1B"/>
                </a:solidFill>
                <a:latin typeface="+mj-lt"/>
                <a:cs typeface="Trebuchet MS"/>
              </a:rPr>
              <a:t>). </a:t>
            </a:r>
            <a:r>
              <a:rPr sz="1400" dirty="0">
                <a:solidFill>
                  <a:srgbClr val="1D1D1B"/>
                </a:solidFill>
                <a:latin typeface="+mj-lt"/>
                <a:cs typeface="Trebuchet MS"/>
              </a:rPr>
              <a:t>Il </a:t>
            </a:r>
            <a:r>
              <a:rPr sz="1400" spc="16" dirty="0">
                <a:solidFill>
                  <a:srgbClr val="1D1D1B"/>
                </a:solidFill>
                <a:latin typeface="+mj-lt"/>
                <a:cs typeface="Trebuchet MS"/>
              </a:rPr>
              <a:t>fondo </a:t>
            </a:r>
            <a:r>
              <a:rPr sz="1400" spc="6" dirty="0">
                <a:solidFill>
                  <a:srgbClr val="1D1D1B"/>
                </a:solidFill>
                <a:latin typeface="+mj-lt"/>
                <a:cs typeface="Trebuchet MS"/>
              </a:rPr>
              <a:t>è </a:t>
            </a:r>
            <a:r>
              <a:rPr sz="1400" spc="3" dirty="0">
                <a:solidFill>
                  <a:srgbClr val="1D1D1B"/>
                </a:solidFill>
                <a:latin typeface="+mj-lt"/>
                <a:cs typeface="Trebuchet MS"/>
              </a:rPr>
              <a:t>destinato </a:t>
            </a:r>
            <a:r>
              <a:rPr sz="1400" spc="-3" dirty="0">
                <a:solidFill>
                  <a:srgbClr val="1D1D1B"/>
                </a:solidFill>
                <a:latin typeface="+mj-lt"/>
                <a:cs typeface="Trebuchet MS"/>
              </a:rPr>
              <a:t>alla </a:t>
            </a:r>
            <a:r>
              <a:rPr sz="1400" spc="13" dirty="0">
                <a:solidFill>
                  <a:srgbClr val="1D1D1B"/>
                </a:solidFill>
                <a:latin typeface="+mj-lt"/>
                <a:cs typeface="Trebuchet MS"/>
              </a:rPr>
              <a:t>produzione </a:t>
            </a:r>
            <a:r>
              <a:rPr sz="1400" spc="10" dirty="0">
                <a:solidFill>
                  <a:srgbClr val="1D1D1B"/>
                </a:solidFill>
                <a:latin typeface="+mj-lt"/>
                <a:cs typeface="Trebuchet MS"/>
              </a:rPr>
              <a:t>di </a:t>
            </a:r>
            <a:r>
              <a:rPr sz="1400" spc="-205" dirty="0">
                <a:solidFill>
                  <a:srgbClr val="1D1D1B"/>
                </a:solidFill>
                <a:latin typeface="+mj-lt"/>
                <a:cs typeface="Trebuchet MS"/>
              </a:rPr>
              <a:t> </a:t>
            </a:r>
            <a:r>
              <a:rPr sz="1400" dirty="0">
                <a:solidFill>
                  <a:srgbClr val="1D1D1B"/>
                </a:solidFill>
                <a:latin typeface="+mj-lt"/>
                <a:cs typeface="Trebuchet MS"/>
              </a:rPr>
              <a:t>prodotti </a:t>
            </a:r>
            <a:r>
              <a:rPr sz="1400" spc="10" dirty="0">
                <a:solidFill>
                  <a:srgbClr val="1D1D1B"/>
                </a:solidFill>
                <a:latin typeface="+mj-lt"/>
                <a:cs typeface="Trebuchet MS"/>
              </a:rPr>
              <a:t>di </a:t>
            </a:r>
            <a:r>
              <a:rPr sz="1400" spc="13" dirty="0">
                <a:solidFill>
                  <a:srgbClr val="1D1D1B"/>
                </a:solidFill>
                <a:latin typeface="+mj-lt"/>
                <a:cs typeface="Trebuchet MS"/>
              </a:rPr>
              <a:t>base </a:t>
            </a:r>
            <a:r>
              <a:rPr sz="1400" spc="-6" dirty="0">
                <a:solidFill>
                  <a:srgbClr val="1D1D1B"/>
                </a:solidFill>
                <a:latin typeface="+mj-lt"/>
                <a:cs typeface="Trebuchet MS"/>
              </a:rPr>
              <a:t>dell’alimentazione, </a:t>
            </a:r>
            <a:r>
              <a:rPr sz="1400" spc="6" dirty="0">
                <a:solidFill>
                  <a:srgbClr val="1D1D1B"/>
                </a:solidFill>
                <a:latin typeface="+mj-lt"/>
                <a:cs typeface="Trebuchet MS"/>
              </a:rPr>
              <a:t>come </a:t>
            </a:r>
            <a:r>
              <a:rPr sz="1400" spc="3" dirty="0">
                <a:solidFill>
                  <a:srgbClr val="1D1D1B"/>
                </a:solidFill>
                <a:latin typeface="+mj-lt"/>
                <a:cs typeface="Trebuchet MS"/>
              </a:rPr>
              <a:t>pa</a:t>
            </a:r>
            <a:r>
              <a:rPr sz="1400" spc="-29" dirty="0">
                <a:solidFill>
                  <a:srgbClr val="1D1D1B"/>
                </a:solidFill>
                <a:latin typeface="+mj-lt"/>
                <a:cs typeface="Trebuchet MS"/>
              </a:rPr>
              <a:t>sta, </a:t>
            </a:r>
            <a:r>
              <a:rPr sz="1400" spc="-13" dirty="0">
                <a:solidFill>
                  <a:srgbClr val="1D1D1B"/>
                </a:solidFill>
                <a:latin typeface="+mj-lt"/>
                <a:cs typeface="Trebuchet MS"/>
              </a:rPr>
              <a:t>riso, </a:t>
            </a:r>
            <a:r>
              <a:rPr sz="1400" spc="10" dirty="0">
                <a:solidFill>
                  <a:srgbClr val="1D1D1B"/>
                </a:solidFill>
                <a:latin typeface="+mj-lt"/>
                <a:cs typeface="Trebuchet MS"/>
              </a:rPr>
              <a:t>salsa di </a:t>
            </a:r>
            <a:r>
              <a:rPr sz="1400" spc="3" dirty="0">
                <a:solidFill>
                  <a:srgbClr val="1D1D1B"/>
                </a:solidFill>
                <a:latin typeface="+mj-lt"/>
                <a:cs typeface="Trebuchet MS"/>
              </a:rPr>
              <a:t>pomodoro, </a:t>
            </a:r>
            <a:r>
              <a:rPr sz="1400" spc="13" dirty="0">
                <a:solidFill>
                  <a:srgbClr val="1D1D1B"/>
                </a:solidFill>
                <a:latin typeface="+mj-lt"/>
                <a:cs typeface="Trebuchet MS"/>
              </a:rPr>
              <a:t>legumi </a:t>
            </a:r>
            <a:r>
              <a:rPr sz="1400" spc="10" dirty="0">
                <a:solidFill>
                  <a:srgbClr val="1D1D1B"/>
                </a:solidFill>
                <a:latin typeface="+mj-lt"/>
                <a:cs typeface="Trebuchet MS"/>
              </a:rPr>
              <a:t>in </a:t>
            </a:r>
            <a:r>
              <a:rPr sz="1400" spc="-13" dirty="0">
                <a:solidFill>
                  <a:srgbClr val="1D1D1B"/>
                </a:solidFill>
                <a:latin typeface="+mj-lt"/>
                <a:cs typeface="Trebuchet MS"/>
              </a:rPr>
              <a:t>scatola, </a:t>
            </a:r>
            <a:r>
              <a:rPr sz="1400" spc="-10" dirty="0">
                <a:solidFill>
                  <a:srgbClr val="1D1D1B"/>
                </a:solidFill>
                <a:latin typeface="+mj-lt"/>
                <a:cs typeface="Trebuchet MS"/>
              </a:rPr>
              <a:t> </a:t>
            </a:r>
            <a:r>
              <a:rPr sz="1400" spc="-32" dirty="0">
                <a:solidFill>
                  <a:srgbClr val="1D1D1B"/>
                </a:solidFill>
                <a:latin typeface="+mj-lt"/>
                <a:cs typeface="Trebuchet MS"/>
              </a:rPr>
              <a:t>ecc. </a:t>
            </a:r>
            <a:r>
              <a:rPr sz="1400" spc="-16" dirty="0">
                <a:solidFill>
                  <a:srgbClr val="1D1D1B"/>
                </a:solidFill>
                <a:latin typeface="+mj-lt"/>
                <a:cs typeface="Trebuchet MS"/>
              </a:rPr>
              <a:t>Inoltre, </a:t>
            </a:r>
            <a:r>
              <a:rPr sz="1400" spc="3" dirty="0">
                <a:solidFill>
                  <a:srgbClr val="1D1D1B"/>
                </a:solidFill>
                <a:latin typeface="+mj-lt"/>
                <a:cs typeface="Trebuchet MS"/>
              </a:rPr>
              <a:t>per </a:t>
            </a:r>
            <a:r>
              <a:rPr sz="1400" spc="-3" dirty="0">
                <a:solidFill>
                  <a:srgbClr val="1D1D1B"/>
                </a:solidFill>
                <a:latin typeface="+mj-lt"/>
                <a:cs typeface="Trebuchet MS"/>
              </a:rPr>
              <a:t>integrare </a:t>
            </a:r>
            <a:r>
              <a:rPr sz="1400" spc="6" dirty="0">
                <a:solidFill>
                  <a:srgbClr val="1D1D1B"/>
                </a:solidFill>
                <a:latin typeface="+mj-lt"/>
                <a:cs typeface="Trebuchet MS"/>
              </a:rPr>
              <a:t>quanto </a:t>
            </a:r>
            <a:r>
              <a:rPr sz="1400" spc="3" dirty="0">
                <a:solidFill>
                  <a:srgbClr val="1D1D1B"/>
                </a:solidFill>
                <a:latin typeface="+mj-lt"/>
                <a:cs typeface="Trebuchet MS"/>
              </a:rPr>
              <a:t>fornito </a:t>
            </a:r>
            <a:r>
              <a:rPr sz="1400" dirty="0">
                <a:solidFill>
                  <a:srgbClr val="1D1D1B"/>
                </a:solidFill>
                <a:latin typeface="+mj-lt"/>
                <a:cs typeface="Trebuchet MS"/>
              </a:rPr>
              <a:t>dalla </a:t>
            </a:r>
            <a:r>
              <a:rPr sz="1400" spc="3" dirty="0">
                <a:solidFill>
                  <a:srgbClr val="1D1D1B"/>
                </a:solidFill>
                <a:latin typeface="+mj-lt"/>
                <a:cs typeface="Trebuchet MS"/>
              </a:rPr>
              <a:t> </a:t>
            </a:r>
            <a:r>
              <a:rPr sz="1400" spc="6" dirty="0">
                <a:solidFill>
                  <a:srgbClr val="1D1D1B"/>
                </a:solidFill>
                <a:latin typeface="+mj-lt"/>
                <a:cs typeface="Trebuchet MS"/>
              </a:rPr>
              <a:t>Comunità </a:t>
            </a:r>
            <a:r>
              <a:rPr sz="1400" spc="-10" dirty="0">
                <a:solidFill>
                  <a:srgbClr val="1D1D1B"/>
                </a:solidFill>
                <a:latin typeface="+mj-lt"/>
                <a:cs typeface="Trebuchet MS"/>
              </a:rPr>
              <a:t>Europea, </a:t>
            </a:r>
            <a:r>
              <a:rPr sz="1400" dirty="0">
                <a:solidFill>
                  <a:srgbClr val="1D1D1B"/>
                </a:solidFill>
                <a:latin typeface="+mj-lt"/>
                <a:cs typeface="Trebuchet MS"/>
              </a:rPr>
              <a:t>il </a:t>
            </a:r>
            <a:r>
              <a:rPr sz="1400" spc="13" dirty="0">
                <a:solidFill>
                  <a:srgbClr val="1D1D1B"/>
                </a:solidFill>
                <a:latin typeface="+mj-lt"/>
                <a:cs typeface="Trebuchet MS"/>
              </a:rPr>
              <a:t>governo </a:t>
            </a:r>
            <a:r>
              <a:rPr sz="1400" dirty="0">
                <a:solidFill>
                  <a:srgbClr val="1D1D1B"/>
                </a:solidFill>
                <a:latin typeface="+mj-lt"/>
                <a:cs typeface="Trebuchet MS"/>
              </a:rPr>
              <a:t>italiano </a:t>
            </a:r>
            <a:r>
              <a:rPr sz="1400" spc="6" dirty="0">
                <a:solidFill>
                  <a:srgbClr val="1D1D1B"/>
                </a:solidFill>
                <a:latin typeface="+mj-lt"/>
                <a:cs typeface="Trebuchet MS"/>
              </a:rPr>
              <a:t>ha </a:t>
            </a:r>
            <a:r>
              <a:rPr sz="1400" dirty="0" err="1">
                <a:solidFill>
                  <a:srgbClr val="1D1D1B"/>
                </a:solidFill>
                <a:latin typeface="+mj-lt"/>
                <a:cs typeface="Trebuchet MS"/>
              </a:rPr>
              <a:t>pre</a:t>
            </a:r>
            <a:r>
              <a:rPr sz="1400" spc="13" dirty="0" err="1">
                <a:solidFill>
                  <a:srgbClr val="1D1D1B"/>
                </a:solidFill>
                <a:latin typeface="+mj-lt"/>
                <a:cs typeface="Trebuchet MS"/>
              </a:rPr>
              <a:t>visto</a:t>
            </a:r>
            <a:r>
              <a:rPr sz="1400" spc="-19" dirty="0">
                <a:solidFill>
                  <a:srgbClr val="1D1D1B"/>
                </a:solidFill>
                <a:latin typeface="+mj-lt"/>
                <a:cs typeface="Trebuchet MS"/>
              </a:rPr>
              <a:t> </a:t>
            </a:r>
            <a:r>
              <a:rPr sz="1400" dirty="0">
                <a:solidFill>
                  <a:srgbClr val="1D1D1B"/>
                </a:solidFill>
                <a:latin typeface="+mj-lt"/>
                <a:cs typeface="Trebuchet MS"/>
              </a:rPr>
              <a:t>anch’esso</a:t>
            </a:r>
            <a:r>
              <a:rPr sz="1400" spc="-16" dirty="0">
                <a:solidFill>
                  <a:srgbClr val="1D1D1B"/>
                </a:solidFill>
                <a:latin typeface="+mj-lt"/>
                <a:cs typeface="Trebuchet MS"/>
              </a:rPr>
              <a:t> </a:t>
            </a:r>
            <a:r>
              <a:rPr sz="1400" spc="19" dirty="0">
                <a:solidFill>
                  <a:srgbClr val="1D1D1B"/>
                </a:solidFill>
                <a:latin typeface="+mj-lt"/>
                <a:cs typeface="Trebuchet MS"/>
              </a:rPr>
              <a:t>un</a:t>
            </a:r>
            <a:r>
              <a:rPr sz="1400" spc="-16" dirty="0">
                <a:solidFill>
                  <a:srgbClr val="1D1D1B"/>
                </a:solidFill>
                <a:latin typeface="+mj-lt"/>
                <a:cs typeface="Trebuchet MS"/>
              </a:rPr>
              <a:t> </a:t>
            </a:r>
            <a:r>
              <a:rPr sz="1400" spc="16" dirty="0">
                <a:solidFill>
                  <a:srgbClr val="1D1D1B"/>
                </a:solidFill>
                <a:latin typeface="+mj-lt"/>
                <a:cs typeface="Trebuchet MS"/>
              </a:rPr>
              <a:t>nuovo</a:t>
            </a:r>
            <a:r>
              <a:rPr sz="1400" spc="-19" dirty="0">
                <a:solidFill>
                  <a:srgbClr val="1D1D1B"/>
                </a:solidFill>
                <a:latin typeface="+mj-lt"/>
                <a:cs typeface="Trebuchet MS"/>
              </a:rPr>
              <a:t> </a:t>
            </a:r>
            <a:r>
              <a:rPr sz="1400" spc="16" dirty="0">
                <a:solidFill>
                  <a:srgbClr val="1D1D1B"/>
                </a:solidFill>
                <a:latin typeface="+mj-lt"/>
                <a:cs typeface="Trebuchet MS"/>
              </a:rPr>
              <a:t>fondo</a:t>
            </a:r>
            <a:r>
              <a:rPr sz="1400" spc="-16" dirty="0">
                <a:solidFill>
                  <a:srgbClr val="1D1D1B"/>
                </a:solidFill>
                <a:latin typeface="+mj-lt"/>
                <a:cs typeface="Trebuchet MS"/>
              </a:rPr>
              <a:t> </a:t>
            </a:r>
            <a:r>
              <a:rPr sz="1400" spc="-6" dirty="0">
                <a:solidFill>
                  <a:srgbClr val="1D1D1B"/>
                </a:solidFill>
                <a:latin typeface="+mj-lt"/>
                <a:cs typeface="Trebuchet MS"/>
              </a:rPr>
              <a:t>a</a:t>
            </a:r>
            <a:r>
              <a:rPr sz="1400" spc="-16" dirty="0">
                <a:solidFill>
                  <a:srgbClr val="1D1D1B"/>
                </a:solidFill>
                <a:latin typeface="+mj-lt"/>
                <a:cs typeface="Trebuchet MS"/>
              </a:rPr>
              <a:t> </a:t>
            </a:r>
            <a:r>
              <a:rPr sz="1400" spc="19" dirty="0">
                <a:solidFill>
                  <a:srgbClr val="1D1D1B"/>
                </a:solidFill>
                <a:latin typeface="+mj-lt"/>
                <a:cs typeface="Trebuchet MS"/>
              </a:rPr>
              <a:t>sostegno</a:t>
            </a:r>
            <a:r>
              <a:rPr sz="1400" spc="-16" dirty="0">
                <a:solidFill>
                  <a:srgbClr val="1D1D1B"/>
                </a:solidFill>
                <a:latin typeface="+mj-lt"/>
                <a:cs typeface="Trebuchet MS"/>
              </a:rPr>
              <a:t> </a:t>
            </a:r>
            <a:r>
              <a:rPr sz="1400" spc="10" dirty="0">
                <a:solidFill>
                  <a:srgbClr val="1D1D1B"/>
                </a:solidFill>
                <a:latin typeface="+mj-lt"/>
                <a:cs typeface="Trebuchet MS"/>
              </a:rPr>
              <a:t>dei </a:t>
            </a:r>
            <a:r>
              <a:rPr sz="1400" spc="-205" dirty="0">
                <a:solidFill>
                  <a:srgbClr val="1D1D1B"/>
                </a:solidFill>
                <a:latin typeface="+mj-lt"/>
                <a:cs typeface="Trebuchet MS"/>
              </a:rPr>
              <a:t> </a:t>
            </a:r>
            <a:r>
              <a:rPr sz="1400" spc="6" dirty="0">
                <a:solidFill>
                  <a:srgbClr val="1D1D1B"/>
                </a:solidFill>
                <a:latin typeface="+mj-lt"/>
                <a:cs typeface="Trebuchet MS"/>
              </a:rPr>
              <a:t>poveri</a:t>
            </a:r>
            <a:r>
              <a:rPr sz="1400" spc="-38" dirty="0">
                <a:solidFill>
                  <a:srgbClr val="1D1D1B"/>
                </a:solidFill>
                <a:latin typeface="+mj-lt"/>
                <a:cs typeface="Trebuchet MS"/>
              </a:rPr>
              <a:t> </a:t>
            </a:r>
            <a:r>
              <a:rPr sz="1400" spc="-16" dirty="0">
                <a:solidFill>
                  <a:srgbClr val="1D1D1B"/>
                </a:solidFill>
                <a:latin typeface="+mj-lt"/>
                <a:cs typeface="Trebuchet MS"/>
              </a:rPr>
              <a:t>(</a:t>
            </a:r>
            <a:r>
              <a:rPr sz="1400" b="1" spc="-16" dirty="0">
                <a:solidFill>
                  <a:srgbClr val="1D1D1B"/>
                </a:solidFill>
                <a:latin typeface="+mj-lt"/>
                <a:cs typeface="Trebuchet MS"/>
              </a:rPr>
              <a:t>Fondo</a:t>
            </a:r>
            <a:r>
              <a:rPr sz="1400" b="1" spc="-51" dirty="0">
                <a:solidFill>
                  <a:srgbClr val="1D1D1B"/>
                </a:solidFill>
                <a:latin typeface="+mj-lt"/>
                <a:cs typeface="Trebuchet MS"/>
              </a:rPr>
              <a:t> </a:t>
            </a:r>
            <a:r>
              <a:rPr sz="1400" b="1" spc="-16" dirty="0">
                <a:solidFill>
                  <a:srgbClr val="1D1D1B"/>
                </a:solidFill>
                <a:latin typeface="+mj-lt"/>
                <a:cs typeface="Trebuchet MS"/>
              </a:rPr>
              <a:t>Nazionale</a:t>
            </a:r>
            <a:r>
              <a:rPr sz="1400" spc="-16" dirty="0">
                <a:solidFill>
                  <a:srgbClr val="1D1D1B"/>
                </a:solidFill>
                <a:latin typeface="+mj-lt"/>
                <a:cs typeface="Trebuchet MS"/>
              </a:rPr>
              <a:t>),</a:t>
            </a:r>
            <a:r>
              <a:rPr sz="1400" spc="-38" dirty="0">
                <a:solidFill>
                  <a:srgbClr val="1D1D1B"/>
                </a:solidFill>
                <a:latin typeface="+mj-lt"/>
                <a:cs typeface="Trebuchet MS"/>
              </a:rPr>
              <a:t> </a:t>
            </a:r>
            <a:r>
              <a:rPr sz="1400" spc="3" dirty="0">
                <a:solidFill>
                  <a:srgbClr val="1D1D1B"/>
                </a:solidFill>
                <a:latin typeface="+mj-lt"/>
                <a:cs typeface="Trebuchet MS"/>
              </a:rPr>
              <a:t>destinato</a:t>
            </a:r>
            <a:r>
              <a:rPr sz="1400" spc="-38" dirty="0">
                <a:solidFill>
                  <a:srgbClr val="1D1D1B"/>
                </a:solidFill>
                <a:latin typeface="+mj-lt"/>
                <a:cs typeface="Trebuchet MS"/>
              </a:rPr>
              <a:t> </a:t>
            </a:r>
            <a:r>
              <a:rPr sz="1400" spc="-3" dirty="0" err="1">
                <a:solidFill>
                  <a:srgbClr val="1D1D1B"/>
                </a:solidFill>
                <a:latin typeface="+mj-lt"/>
                <a:cs typeface="Trebuchet MS"/>
              </a:rPr>
              <a:t>alla</a:t>
            </a:r>
            <a:r>
              <a:rPr sz="1400" spc="-38" dirty="0">
                <a:solidFill>
                  <a:srgbClr val="1D1D1B"/>
                </a:solidFill>
                <a:latin typeface="+mj-lt"/>
                <a:cs typeface="Trebuchet MS"/>
              </a:rPr>
              <a:t> </a:t>
            </a:r>
            <a:r>
              <a:rPr sz="1400" spc="10" dirty="0" err="1">
                <a:solidFill>
                  <a:srgbClr val="1D1D1B"/>
                </a:solidFill>
                <a:latin typeface="+mj-lt"/>
                <a:cs typeface="Trebuchet MS"/>
              </a:rPr>
              <a:t>produzione</a:t>
            </a:r>
            <a:r>
              <a:rPr sz="1400" spc="10" dirty="0">
                <a:solidFill>
                  <a:srgbClr val="1D1D1B"/>
                </a:solidFill>
                <a:latin typeface="+mj-lt"/>
                <a:cs typeface="Trebuchet MS"/>
              </a:rPr>
              <a:t> di </a:t>
            </a:r>
            <a:r>
              <a:rPr sz="1400" spc="-10" dirty="0">
                <a:solidFill>
                  <a:srgbClr val="1D1D1B"/>
                </a:solidFill>
                <a:latin typeface="+mj-lt"/>
                <a:cs typeface="Trebuchet MS"/>
              </a:rPr>
              <a:t>altri </a:t>
            </a:r>
            <a:r>
              <a:rPr sz="1400" spc="-13" dirty="0">
                <a:solidFill>
                  <a:srgbClr val="1D1D1B"/>
                </a:solidFill>
                <a:latin typeface="+mj-lt"/>
                <a:cs typeface="Trebuchet MS"/>
              </a:rPr>
              <a:t>alimenti, </a:t>
            </a:r>
            <a:r>
              <a:rPr sz="1400" spc="6" dirty="0">
                <a:solidFill>
                  <a:srgbClr val="1D1D1B"/>
                </a:solidFill>
                <a:latin typeface="+mj-lt"/>
                <a:cs typeface="Trebuchet MS"/>
              </a:rPr>
              <a:t>come </a:t>
            </a:r>
            <a:r>
              <a:rPr sz="1400" dirty="0">
                <a:solidFill>
                  <a:srgbClr val="1D1D1B"/>
                </a:solidFill>
                <a:latin typeface="+mj-lt"/>
                <a:cs typeface="Trebuchet MS"/>
              </a:rPr>
              <a:t>prodotti </a:t>
            </a:r>
            <a:r>
              <a:rPr sz="1400" spc="3" dirty="0">
                <a:solidFill>
                  <a:srgbClr val="1D1D1B"/>
                </a:solidFill>
                <a:latin typeface="+mj-lt"/>
                <a:cs typeface="Trebuchet MS"/>
              </a:rPr>
              <a:t>per </a:t>
            </a:r>
            <a:r>
              <a:rPr sz="1400" spc="-13" dirty="0" err="1">
                <a:solidFill>
                  <a:srgbClr val="1D1D1B"/>
                </a:solidFill>
                <a:latin typeface="+mj-lt"/>
                <a:cs typeface="Trebuchet MS"/>
              </a:rPr>
              <a:t>l’in</a:t>
            </a:r>
            <a:r>
              <a:rPr sz="1400" spc="-16" dirty="0" err="1">
                <a:solidFill>
                  <a:srgbClr val="1D1D1B"/>
                </a:solidFill>
                <a:latin typeface="+mj-lt"/>
                <a:cs typeface="Trebuchet MS"/>
              </a:rPr>
              <a:t>fanzia</a:t>
            </a:r>
            <a:r>
              <a:rPr sz="1400" spc="-16" dirty="0">
                <a:solidFill>
                  <a:srgbClr val="1D1D1B"/>
                </a:solidFill>
                <a:latin typeface="+mj-lt"/>
                <a:cs typeface="Trebuchet MS"/>
              </a:rPr>
              <a:t>,</a:t>
            </a:r>
            <a:r>
              <a:rPr sz="1400" spc="-71" dirty="0">
                <a:solidFill>
                  <a:srgbClr val="1D1D1B"/>
                </a:solidFill>
                <a:latin typeface="+mj-lt"/>
                <a:cs typeface="Trebuchet MS"/>
              </a:rPr>
              <a:t> </a:t>
            </a:r>
            <a:r>
              <a:rPr sz="1400" dirty="0">
                <a:solidFill>
                  <a:srgbClr val="1D1D1B"/>
                </a:solidFill>
                <a:latin typeface="+mj-lt"/>
                <a:cs typeface="Trebuchet MS"/>
              </a:rPr>
              <a:t>biscotti</a:t>
            </a:r>
            <a:r>
              <a:rPr sz="1400" spc="-71" dirty="0">
                <a:solidFill>
                  <a:srgbClr val="1D1D1B"/>
                </a:solidFill>
                <a:latin typeface="+mj-lt"/>
                <a:cs typeface="Trebuchet MS"/>
              </a:rPr>
              <a:t> </a:t>
            </a:r>
            <a:r>
              <a:rPr sz="1400" spc="6" dirty="0">
                <a:solidFill>
                  <a:srgbClr val="1D1D1B"/>
                </a:solidFill>
                <a:latin typeface="+mj-lt"/>
                <a:cs typeface="Trebuchet MS"/>
              </a:rPr>
              <a:t>e</a:t>
            </a:r>
            <a:r>
              <a:rPr sz="1400" spc="-67" dirty="0">
                <a:solidFill>
                  <a:srgbClr val="1D1D1B"/>
                </a:solidFill>
                <a:latin typeface="+mj-lt"/>
                <a:cs typeface="Trebuchet MS"/>
              </a:rPr>
              <a:t> </a:t>
            </a:r>
            <a:r>
              <a:rPr sz="1400" spc="-6" dirty="0">
                <a:solidFill>
                  <a:srgbClr val="1D1D1B"/>
                </a:solidFill>
                <a:latin typeface="+mj-lt"/>
                <a:cs typeface="Trebuchet MS"/>
              </a:rPr>
              <a:t>merendine,</a:t>
            </a:r>
            <a:r>
              <a:rPr sz="1400" spc="-71" dirty="0">
                <a:solidFill>
                  <a:srgbClr val="1D1D1B"/>
                </a:solidFill>
                <a:latin typeface="+mj-lt"/>
                <a:cs typeface="Trebuchet MS"/>
              </a:rPr>
              <a:t> </a:t>
            </a:r>
            <a:r>
              <a:rPr sz="1400" spc="-32" dirty="0">
                <a:solidFill>
                  <a:srgbClr val="1D1D1B"/>
                </a:solidFill>
                <a:latin typeface="+mj-lt"/>
                <a:cs typeface="Trebuchet MS"/>
              </a:rPr>
              <a:t>caffè,</a:t>
            </a:r>
            <a:r>
              <a:rPr sz="1400" spc="-67" dirty="0">
                <a:solidFill>
                  <a:srgbClr val="1D1D1B"/>
                </a:solidFill>
                <a:latin typeface="+mj-lt"/>
                <a:cs typeface="Trebuchet MS"/>
              </a:rPr>
              <a:t> </a:t>
            </a:r>
            <a:r>
              <a:rPr sz="1400" dirty="0" err="1">
                <a:solidFill>
                  <a:srgbClr val="1D1D1B"/>
                </a:solidFill>
                <a:latin typeface="+mj-lt"/>
                <a:cs typeface="Trebuchet MS"/>
              </a:rPr>
              <a:t>prodotti</a:t>
            </a:r>
            <a:r>
              <a:rPr sz="1400" spc="-71" dirty="0">
                <a:solidFill>
                  <a:srgbClr val="1D1D1B"/>
                </a:solidFill>
                <a:latin typeface="+mj-lt"/>
                <a:cs typeface="Trebuchet MS"/>
              </a:rPr>
              <a:t> </a:t>
            </a:r>
            <a:r>
              <a:rPr sz="1400" spc="13" dirty="0">
                <a:solidFill>
                  <a:srgbClr val="1D1D1B"/>
                </a:solidFill>
                <a:latin typeface="+mj-lt"/>
                <a:cs typeface="Trebuchet MS"/>
              </a:rPr>
              <a:t>sen</a:t>
            </a:r>
            <a:r>
              <a:rPr sz="1400" spc="-6" dirty="0">
                <a:solidFill>
                  <a:srgbClr val="1D1D1B"/>
                </a:solidFill>
                <a:latin typeface="+mj-lt"/>
                <a:cs typeface="Trebuchet MS"/>
              </a:rPr>
              <a:t>za</a:t>
            </a:r>
            <a:r>
              <a:rPr sz="1400" spc="-73" dirty="0">
                <a:solidFill>
                  <a:srgbClr val="1D1D1B"/>
                </a:solidFill>
                <a:latin typeface="+mj-lt"/>
                <a:cs typeface="Trebuchet MS"/>
              </a:rPr>
              <a:t> </a:t>
            </a:r>
            <a:r>
              <a:rPr sz="1400" spc="-10" dirty="0">
                <a:solidFill>
                  <a:srgbClr val="1D1D1B"/>
                </a:solidFill>
                <a:latin typeface="+mj-lt"/>
                <a:cs typeface="Trebuchet MS"/>
              </a:rPr>
              <a:t>glutine,</a:t>
            </a:r>
            <a:r>
              <a:rPr sz="1400" spc="-73" dirty="0">
                <a:solidFill>
                  <a:srgbClr val="1D1D1B"/>
                </a:solidFill>
                <a:latin typeface="+mj-lt"/>
                <a:cs typeface="Trebuchet MS"/>
              </a:rPr>
              <a:t> </a:t>
            </a:r>
            <a:r>
              <a:rPr sz="1400" spc="13" dirty="0">
                <a:solidFill>
                  <a:srgbClr val="1D1D1B"/>
                </a:solidFill>
                <a:latin typeface="+mj-lt"/>
                <a:cs typeface="Trebuchet MS"/>
              </a:rPr>
              <a:t>olio</a:t>
            </a:r>
            <a:r>
              <a:rPr sz="1400" spc="-73" dirty="0">
                <a:solidFill>
                  <a:srgbClr val="1D1D1B"/>
                </a:solidFill>
                <a:latin typeface="+mj-lt"/>
                <a:cs typeface="Trebuchet MS"/>
              </a:rPr>
              <a:t> </a:t>
            </a:r>
            <a:r>
              <a:rPr sz="1400" spc="10" dirty="0">
                <a:solidFill>
                  <a:srgbClr val="1D1D1B"/>
                </a:solidFill>
                <a:latin typeface="+mj-lt"/>
                <a:cs typeface="Trebuchet MS"/>
              </a:rPr>
              <a:t>di</a:t>
            </a:r>
            <a:r>
              <a:rPr sz="1400" spc="-73" dirty="0">
                <a:solidFill>
                  <a:srgbClr val="1D1D1B"/>
                </a:solidFill>
                <a:latin typeface="+mj-lt"/>
                <a:cs typeface="Trebuchet MS"/>
              </a:rPr>
              <a:t> </a:t>
            </a:r>
            <a:r>
              <a:rPr sz="1400" spc="-10" dirty="0">
                <a:solidFill>
                  <a:srgbClr val="1D1D1B"/>
                </a:solidFill>
                <a:latin typeface="+mj-lt"/>
                <a:cs typeface="Trebuchet MS"/>
              </a:rPr>
              <a:t>oliva,</a:t>
            </a:r>
            <a:r>
              <a:rPr sz="1400" spc="-73" dirty="0">
                <a:solidFill>
                  <a:srgbClr val="1D1D1B"/>
                </a:solidFill>
                <a:latin typeface="+mj-lt"/>
                <a:cs typeface="Trebuchet MS"/>
              </a:rPr>
              <a:t> </a:t>
            </a:r>
            <a:r>
              <a:rPr sz="1400" spc="-6" dirty="0">
                <a:solidFill>
                  <a:srgbClr val="1D1D1B"/>
                </a:solidFill>
                <a:latin typeface="+mj-lt"/>
                <a:cs typeface="Trebuchet MS"/>
              </a:rPr>
              <a:t>salumi,</a:t>
            </a:r>
            <a:r>
              <a:rPr sz="1400" spc="-73" dirty="0">
                <a:solidFill>
                  <a:srgbClr val="1D1D1B"/>
                </a:solidFill>
                <a:latin typeface="+mj-lt"/>
                <a:cs typeface="Trebuchet MS"/>
              </a:rPr>
              <a:t> </a:t>
            </a:r>
            <a:r>
              <a:rPr sz="1400" dirty="0">
                <a:solidFill>
                  <a:srgbClr val="1D1D1B"/>
                </a:solidFill>
                <a:latin typeface="+mj-lt"/>
                <a:cs typeface="Trebuchet MS"/>
              </a:rPr>
              <a:t>prodotti</a:t>
            </a:r>
            <a:r>
              <a:rPr sz="1400" spc="-73" dirty="0">
                <a:solidFill>
                  <a:srgbClr val="1D1D1B"/>
                </a:solidFill>
                <a:latin typeface="+mj-lt"/>
                <a:cs typeface="Trebuchet MS"/>
              </a:rPr>
              <a:t> </a:t>
            </a:r>
            <a:r>
              <a:rPr sz="1400" spc="-3" dirty="0">
                <a:solidFill>
                  <a:srgbClr val="1D1D1B"/>
                </a:solidFill>
                <a:latin typeface="+mj-lt"/>
                <a:cs typeface="Trebuchet MS"/>
              </a:rPr>
              <a:t>cucinati </a:t>
            </a:r>
            <a:r>
              <a:rPr sz="1400" spc="-205" dirty="0">
                <a:solidFill>
                  <a:srgbClr val="1D1D1B"/>
                </a:solidFill>
                <a:latin typeface="+mj-lt"/>
                <a:cs typeface="Trebuchet MS"/>
              </a:rPr>
              <a:t> </a:t>
            </a:r>
            <a:r>
              <a:rPr sz="1400" spc="-6" dirty="0">
                <a:solidFill>
                  <a:srgbClr val="1D1D1B"/>
                </a:solidFill>
                <a:latin typeface="+mj-lt"/>
                <a:cs typeface="Trebuchet MS"/>
              </a:rPr>
              <a:t>a</a:t>
            </a:r>
            <a:r>
              <a:rPr sz="1400" spc="-48" dirty="0">
                <a:solidFill>
                  <a:srgbClr val="1D1D1B"/>
                </a:solidFill>
                <a:latin typeface="+mj-lt"/>
                <a:cs typeface="Trebuchet MS"/>
              </a:rPr>
              <a:t> </a:t>
            </a:r>
            <a:r>
              <a:rPr sz="1400" spc="13" dirty="0">
                <a:solidFill>
                  <a:srgbClr val="1D1D1B"/>
                </a:solidFill>
                <a:latin typeface="+mj-lt"/>
                <a:cs typeface="Trebuchet MS"/>
              </a:rPr>
              <a:t>lunga</a:t>
            </a:r>
            <a:r>
              <a:rPr sz="1400" spc="-48" dirty="0">
                <a:solidFill>
                  <a:srgbClr val="1D1D1B"/>
                </a:solidFill>
                <a:latin typeface="+mj-lt"/>
                <a:cs typeface="Trebuchet MS"/>
              </a:rPr>
              <a:t> </a:t>
            </a:r>
            <a:r>
              <a:rPr sz="1400" spc="-26" dirty="0">
                <a:solidFill>
                  <a:srgbClr val="1D1D1B"/>
                </a:solidFill>
                <a:latin typeface="+mj-lt"/>
                <a:cs typeface="Trebuchet MS"/>
              </a:rPr>
              <a:t>c</a:t>
            </a:r>
            <a:r>
              <a:rPr sz="1400" spc="13" dirty="0">
                <a:solidFill>
                  <a:srgbClr val="1D1D1B"/>
                </a:solidFill>
                <a:latin typeface="+mj-lt"/>
                <a:cs typeface="Trebuchet MS"/>
              </a:rPr>
              <a:t>onservazione</a:t>
            </a:r>
            <a:r>
              <a:rPr sz="1400" spc="-48" dirty="0">
                <a:solidFill>
                  <a:srgbClr val="1D1D1B"/>
                </a:solidFill>
                <a:latin typeface="+mj-lt"/>
                <a:cs typeface="Trebuchet MS"/>
              </a:rPr>
              <a:t> </a:t>
            </a:r>
            <a:r>
              <a:rPr sz="1400" spc="6" dirty="0">
                <a:solidFill>
                  <a:srgbClr val="1D1D1B"/>
                </a:solidFill>
                <a:latin typeface="+mj-lt"/>
                <a:cs typeface="Trebuchet MS"/>
              </a:rPr>
              <a:t>e</a:t>
            </a:r>
            <a:r>
              <a:rPr sz="1400" spc="-48" dirty="0">
                <a:solidFill>
                  <a:srgbClr val="1D1D1B"/>
                </a:solidFill>
                <a:latin typeface="+mj-lt"/>
                <a:cs typeface="Trebuchet MS"/>
              </a:rPr>
              <a:t> </a:t>
            </a:r>
            <a:r>
              <a:rPr sz="1400" spc="10" dirty="0">
                <a:solidFill>
                  <a:srgbClr val="1D1D1B"/>
                </a:solidFill>
                <a:latin typeface="+mj-lt"/>
                <a:cs typeface="Trebuchet MS"/>
              </a:rPr>
              <a:t>molto</a:t>
            </a:r>
            <a:r>
              <a:rPr sz="1400" spc="-48" dirty="0">
                <a:solidFill>
                  <a:srgbClr val="1D1D1B"/>
                </a:solidFill>
                <a:latin typeface="+mj-lt"/>
                <a:cs typeface="Trebuchet MS"/>
              </a:rPr>
              <a:t> </a:t>
            </a:r>
            <a:r>
              <a:rPr sz="1400" spc="-13" dirty="0">
                <a:solidFill>
                  <a:srgbClr val="1D1D1B"/>
                </a:solidFill>
                <a:latin typeface="+mj-lt"/>
                <a:cs typeface="Trebuchet MS"/>
              </a:rPr>
              <a:t>alt</a:t>
            </a:r>
            <a:r>
              <a:rPr sz="1400" spc="-26" dirty="0">
                <a:solidFill>
                  <a:srgbClr val="1D1D1B"/>
                </a:solidFill>
                <a:latin typeface="+mj-lt"/>
                <a:cs typeface="Trebuchet MS"/>
              </a:rPr>
              <a:t>r</a:t>
            </a:r>
            <a:r>
              <a:rPr sz="1400" spc="19" dirty="0">
                <a:solidFill>
                  <a:srgbClr val="1D1D1B"/>
                </a:solidFill>
                <a:latin typeface="+mj-lt"/>
                <a:cs typeface="Trebuchet MS"/>
              </a:rPr>
              <a:t>o</a:t>
            </a:r>
            <a:r>
              <a:rPr sz="1400" spc="-90" dirty="0">
                <a:solidFill>
                  <a:srgbClr val="1D1D1B"/>
                </a:solidFill>
                <a:latin typeface="+mj-lt"/>
                <a:cs typeface="Trebuchet MS"/>
              </a:rPr>
              <a:t>.</a:t>
            </a:r>
            <a:endParaRPr sz="1400" dirty="0">
              <a:latin typeface="+mj-lt"/>
              <a:cs typeface="Trebuchet MS"/>
            </a:endParaRPr>
          </a:p>
        </p:txBody>
      </p:sp>
      <p:sp>
        <p:nvSpPr>
          <p:cNvPr id="4" name="object 4"/>
          <p:cNvSpPr txBox="1"/>
          <p:nvPr/>
        </p:nvSpPr>
        <p:spPr>
          <a:xfrm>
            <a:off x="4222287" y="3335433"/>
            <a:ext cx="6480643" cy="748812"/>
          </a:xfrm>
          <a:prstGeom prst="rect">
            <a:avLst/>
          </a:prstGeom>
        </p:spPr>
        <p:txBody>
          <a:bodyPr vert="horz" wrap="square" lIns="0" tIns="8145" rIns="0" bIns="0" rtlCol="0">
            <a:spAutoFit/>
          </a:bodyPr>
          <a:lstStyle/>
          <a:p>
            <a:pPr marL="8145" marR="3258" algn="just">
              <a:lnSpc>
                <a:spcPct val="117400"/>
              </a:lnSpc>
              <a:spcBef>
                <a:spcPts val="64"/>
              </a:spcBef>
            </a:pPr>
            <a:r>
              <a:rPr sz="1400" dirty="0">
                <a:solidFill>
                  <a:srgbClr val="1D1D1B"/>
                </a:solidFill>
                <a:latin typeface="+mj-lt"/>
                <a:cs typeface="Trebuchet MS"/>
              </a:rPr>
              <a:t>Questa </a:t>
            </a:r>
            <a:r>
              <a:rPr sz="1400" spc="-19" dirty="0">
                <a:solidFill>
                  <a:srgbClr val="1D1D1B"/>
                </a:solidFill>
                <a:latin typeface="+mj-lt"/>
                <a:cs typeface="Trebuchet MS"/>
              </a:rPr>
              <a:t>iniziativa, </a:t>
            </a:r>
            <a:r>
              <a:rPr sz="1400" spc="-13" dirty="0">
                <a:solidFill>
                  <a:srgbClr val="1D1D1B"/>
                </a:solidFill>
                <a:latin typeface="+mj-lt"/>
                <a:cs typeface="Trebuchet MS"/>
              </a:rPr>
              <a:t>oltre </a:t>
            </a:r>
            <a:r>
              <a:rPr sz="1400" dirty="0">
                <a:solidFill>
                  <a:srgbClr val="1D1D1B"/>
                </a:solidFill>
                <a:latin typeface="+mj-lt"/>
                <a:cs typeface="Trebuchet MS"/>
              </a:rPr>
              <a:t>ad </a:t>
            </a:r>
            <a:r>
              <a:rPr sz="1400" spc="-16" dirty="0">
                <a:solidFill>
                  <a:srgbClr val="1D1D1B"/>
                </a:solidFill>
                <a:latin typeface="+mj-lt"/>
                <a:cs typeface="Trebuchet MS"/>
              </a:rPr>
              <a:t>accrescere </a:t>
            </a:r>
            <a:r>
              <a:rPr sz="1400" spc="-3" dirty="0">
                <a:solidFill>
                  <a:srgbClr val="1D1D1B"/>
                </a:solidFill>
                <a:latin typeface="+mj-lt"/>
                <a:cs typeface="Trebuchet MS"/>
              </a:rPr>
              <a:t>il </a:t>
            </a:r>
            <a:r>
              <a:rPr sz="1400" spc="3" dirty="0">
                <a:solidFill>
                  <a:srgbClr val="1D1D1B"/>
                </a:solidFill>
                <a:latin typeface="+mj-lt"/>
                <a:cs typeface="Trebuchet MS"/>
              </a:rPr>
              <a:t>volume </a:t>
            </a:r>
            <a:r>
              <a:rPr sz="1400" spc="6" dirty="0">
                <a:solidFill>
                  <a:srgbClr val="1D1D1B"/>
                </a:solidFill>
                <a:latin typeface="+mj-lt"/>
                <a:cs typeface="Trebuchet MS"/>
              </a:rPr>
              <a:t> </a:t>
            </a:r>
            <a:r>
              <a:rPr sz="1400" spc="-3" dirty="0">
                <a:solidFill>
                  <a:srgbClr val="1D1D1B"/>
                </a:solidFill>
                <a:latin typeface="+mj-lt"/>
                <a:cs typeface="Trebuchet MS"/>
              </a:rPr>
              <a:t>dell</a:t>
            </a:r>
            <a:r>
              <a:rPr sz="1400" spc="10" dirty="0">
                <a:solidFill>
                  <a:srgbClr val="1D1D1B"/>
                </a:solidFill>
                <a:latin typeface="+mj-lt"/>
                <a:cs typeface="Trebuchet MS"/>
              </a:rPr>
              <a:t>e</a:t>
            </a:r>
            <a:r>
              <a:rPr sz="1400" spc="-45" dirty="0">
                <a:solidFill>
                  <a:srgbClr val="1D1D1B"/>
                </a:solidFill>
                <a:latin typeface="+mj-lt"/>
                <a:cs typeface="Trebuchet MS"/>
              </a:rPr>
              <a:t> </a:t>
            </a:r>
            <a:r>
              <a:rPr sz="1400" spc="-13" dirty="0">
                <a:solidFill>
                  <a:srgbClr val="1D1D1B"/>
                </a:solidFill>
                <a:latin typeface="+mj-lt"/>
                <a:cs typeface="Trebuchet MS"/>
              </a:rPr>
              <a:t>quantit</a:t>
            </a:r>
            <a:r>
              <a:rPr sz="1400" spc="-3" dirty="0">
                <a:solidFill>
                  <a:srgbClr val="1D1D1B"/>
                </a:solidFill>
                <a:latin typeface="+mj-lt"/>
                <a:cs typeface="Trebuchet MS"/>
              </a:rPr>
              <a:t>à</a:t>
            </a:r>
            <a:r>
              <a:rPr sz="1400" spc="-45" dirty="0">
                <a:solidFill>
                  <a:srgbClr val="1D1D1B"/>
                </a:solidFill>
                <a:latin typeface="+mj-lt"/>
                <a:cs typeface="Trebuchet MS"/>
              </a:rPr>
              <a:t> </a:t>
            </a:r>
            <a:r>
              <a:rPr sz="1400" spc="-3" dirty="0">
                <a:solidFill>
                  <a:srgbClr val="1D1D1B"/>
                </a:solidFill>
                <a:latin typeface="+mj-lt"/>
                <a:cs typeface="Trebuchet MS"/>
              </a:rPr>
              <a:t>donat</a:t>
            </a:r>
            <a:r>
              <a:rPr sz="1400" spc="-6" dirty="0">
                <a:solidFill>
                  <a:srgbClr val="1D1D1B"/>
                </a:solidFill>
                <a:latin typeface="+mj-lt"/>
                <a:cs typeface="Trebuchet MS"/>
              </a:rPr>
              <a:t>e</a:t>
            </a:r>
            <a:r>
              <a:rPr sz="1400" spc="-109" dirty="0">
                <a:solidFill>
                  <a:srgbClr val="1D1D1B"/>
                </a:solidFill>
                <a:latin typeface="+mj-lt"/>
                <a:cs typeface="Trebuchet MS"/>
              </a:rPr>
              <a:t>,</a:t>
            </a:r>
            <a:r>
              <a:rPr sz="1400" spc="-45" dirty="0">
                <a:solidFill>
                  <a:srgbClr val="1D1D1B"/>
                </a:solidFill>
                <a:latin typeface="+mj-lt"/>
                <a:cs typeface="Trebuchet MS"/>
              </a:rPr>
              <a:t> </a:t>
            </a:r>
            <a:r>
              <a:rPr sz="1400" spc="-3" dirty="0">
                <a:solidFill>
                  <a:srgbClr val="1D1D1B"/>
                </a:solidFill>
                <a:latin typeface="+mj-lt"/>
                <a:cs typeface="Trebuchet MS"/>
              </a:rPr>
              <a:t>h</a:t>
            </a:r>
            <a:r>
              <a:rPr sz="1400" spc="6" dirty="0">
                <a:solidFill>
                  <a:srgbClr val="1D1D1B"/>
                </a:solidFill>
                <a:latin typeface="+mj-lt"/>
                <a:cs typeface="Trebuchet MS"/>
              </a:rPr>
              <a:t>a</a:t>
            </a:r>
            <a:r>
              <a:rPr sz="1400" spc="-45" dirty="0">
                <a:solidFill>
                  <a:srgbClr val="1D1D1B"/>
                </a:solidFill>
                <a:latin typeface="+mj-lt"/>
                <a:cs typeface="Trebuchet MS"/>
              </a:rPr>
              <a:t> </a:t>
            </a:r>
            <a:r>
              <a:rPr sz="1400" spc="-32" dirty="0">
                <a:solidFill>
                  <a:srgbClr val="1D1D1B"/>
                </a:solidFill>
                <a:latin typeface="+mj-lt"/>
                <a:cs typeface="Trebuchet MS"/>
              </a:rPr>
              <a:t>c</a:t>
            </a:r>
            <a:r>
              <a:rPr sz="1400" dirty="0">
                <a:solidFill>
                  <a:srgbClr val="1D1D1B"/>
                </a:solidFill>
                <a:latin typeface="+mj-lt"/>
                <a:cs typeface="Trebuchet MS"/>
              </a:rPr>
              <a:t>onsentit</a:t>
            </a:r>
            <a:r>
              <a:rPr sz="1400" spc="10" dirty="0">
                <a:solidFill>
                  <a:srgbClr val="1D1D1B"/>
                </a:solidFill>
                <a:latin typeface="+mj-lt"/>
                <a:cs typeface="Trebuchet MS"/>
              </a:rPr>
              <a:t>o</a:t>
            </a:r>
            <a:r>
              <a:rPr sz="1400" spc="-45" dirty="0">
                <a:solidFill>
                  <a:srgbClr val="1D1D1B"/>
                </a:solidFill>
                <a:latin typeface="+mj-lt"/>
                <a:cs typeface="Trebuchet MS"/>
              </a:rPr>
              <a:t> </a:t>
            </a:r>
            <a:r>
              <a:rPr sz="1400" spc="3" dirty="0">
                <a:solidFill>
                  <a:srgbClr val="1D1D1B"/>
                </a:solidFill>
                <a:latin typeface="+mj-lt"/>
                <a:cs typeface="Trebuchet MS"/>
              </a:rPr>
              <a:t>d</a:t>
            </a:r>
            <a:r>
              <a:rPr sz="1400" spc="6" dirty="0">
                <a:solidFill>
                  <a:srgbClr val="1D1D1B"/>
                </a:solidFill>
                <a:latin typeface="+mj-lt"/>
                <a:cs typeface="Trebuchet MS"/>
              </a:rPr>
              <a:t>i</a:t>
            </a:r>
            <a:r>
              <a:rPr sz="1400" spc="-45" dirty="0">
                <a:solidFill>
                  <a:srgbClr val="1D1D1B"/>
                </a:solidFill>
                <a:latin typeface="+mj-lt"/>
                <a:cs typeface="Trebuchet MS"/>
              </a:rPr>
              <a:t> </a:t>
            </a:r>
            <a:r>
              <a:rPr sz="1400" spc="-10" dirty="0">
                <a:solidFill>
                  <a:srgbClr val="1D1D1B"/>
                </a:solidFill>
                <a:latin typeface="+mj-lt"/>
                <a:cs typeface="Trebuchet MS"/>
              </a:rPr>
              <a:t>amplia</a:t>
            </a:r>
            <a:r>
              <a:rPr sz="1400" spc="-19" dirty="0">
                <a:solidFill>
                  <a:srgbClr val="1D1D1B"/>
                </a:solidFill>
                <a:latin typeface="+mj-lt"/>
                <a:cs typeface="Trebuchet MS"/>
              </a:rPr>
              <a:t>r</a:t>
            </a:r>
            <a:r>
              <a:rPr sz="1400" spc="3" dirty="0">
                <a:solidFill>
                  <a:srgbClr val="1D1D1B"/>
                </a:solidFill>
                <a:latin typeface="+mj-lt"/>
                <a:cs typeface="Trebuchet MS"/>
              </a:rPr>
              <a:t>e  </a:t>
            </a:r>
            <a:r>
              <a:rPr sz="1400" spc="-10" dirty="0">
                <a:solidFill>
                  <a:srgbClr val="1D1D1B"/>
                </a:solidFill>
                <a:latin typeface="+mj-lt"/>
                <a:cs typeface="Trebuchet MS"/>
              </a:rPr>
              <a:t>i</a:t>
            </a:r>
            <a:r>
              <a:rPr sz="1400" dirty="0">
                <a:solidFill>
                  <a:srgbClr val="1D1D1B"/>
                </a:solidFill>
                <a:latin typeface="+mj-lt"/>
                <a:cs typeface="Trebuchet MS"/>
              </a:rPr>
              <a:t>l</a:t>
            </a:r>
            <a:r>
              <a:rPr sz="1400" spc="-67" dirty="0">
                <a:solidFill>
                  <a:srgbClr val="1D1D1B"/>
                </a:solidFill>
                <a:latin typeface="+mj-lt"/>
                <a:cs typeface="Trebuchet MS"/>
              </a:rPr>
              <a:t> </a:t>
            </a:r>
            <a:r>
              <a:rPr sz="1400" spc="-3" dirty="0">
                <a:solidFill>
                  <a:srgbClr val="1D1D1B"/>
                </a:solidFill>
                <a:latin typeface="+mj-lt"/>
                <a:cs typeface="Trebuchet MS"/>
              </a:rPr>
              <a:t>mi</a:t>
            </a:r>
            <a:r>
              <a:rPr sz="1400" spc="6" dirty="0">
                <a:solidFill>
                  <a:srgbClr val="1D1D1B"/>
                </a:solidFill>
                <a:latin typeface="+mj-lt"/>
                <a:cs typeface="Trebuchet MS"/>
              </a:rPr>
              <a:t>x</a:t>
            </a:r>
            <a:r>
              <a:rPr sz="1400" spc="-67" dirty="0">
                <a:solidFill>
                  <a:srgbClr val="1D1D1B"/>
                </a:solidFill>
                <a:latin typeface="+mj-lt"/>
                <a:cs typeface="Trebuchet MS"/>
              </a:rPr>
              <a:t> </a:t>
            </a:r>
            <a:r>
              <a:rPr sz="1400" dirty="0">
                <a:solidFill>
                  <a:srgbClr val="1D1D1B"/>
                </a:solidFill>
                <a:latin typeface="+mj-lt"/>
                <a:cs typeface="Trebuchet MS"/>
              </a:rPr>
              <a:t>de</a:t>
            </a:r>
            <a:r>
              <a:rPr sz="1400" spc="3" dirty="0">
                <a:solidFill>
                  <a:srgbClr val="1D1D1B"/>
                </a:solidFill>
                <a:latin typeface="+mj-lt"/>
                <a:cs typeface="Trebuchet MS"/>
              </a:rPr>
              <a:t>i</a:t>
            </a:r>
            <a:r>
              <a:rPr sz="1400" spc="-67" dirty="0">
                <a:solidFill>
                  <a:srgbClr val="1D1D1B"/>
                </a:solidFill>
                <a:latin typeface="+mj-lt"/>
                <a:cs typeface="Trebuchet MS"/>
              </a:rPr>
              <a:t> </a:t>
            </a:r>
            <a:r>
              <a:rPr sz="1400" spc="-3" dirty="0">
                <a:solidFill>
                  <a:srgbClr val="1D1D1B"/>
                </a:solidFill>
                <a:latin typeface="+mj-lt"/>
                <a:cs typeface="Trebuchet MS"/>
              </a:rPr>
              <a:t>p</a:t>
            </a:r>
            <a:r>
              <a:rPr sz="1400" spc="-16" dirty="0">
                <a:solidFill>
                  <a:srgbClr val="1D1D1B"/>
                </a:solidFill>
                <a:latin typeface="+mj-lt"/>
                <a:cs typeface="Trebuchet MS"/>
              </a:rPr>
              <a:t>r</a:t>
            </a:r>
            <a:r>
              <a:rPr sz="1400" spc="-6" dirty="0">
                <a:solidFill>
                  <a:srgbClr val="1D1D1B"/>
                </a:solidFill>
                <a:latin typeface="+mj-lt"/>
                <a:cs typeface="Trebuchet MS"/>
              </a:rPr>
              <a:t>odott</a:t>
            </a:r>
            <a:r>
              <a:rPr sz="1400" dirty="0">
                <a:solidFill>
                  <a:srgbClr val="1D1D1B"/>
                </a:solidFill>
                <a:latin typeface="+mj-lt"/>
                <a:cs typeface="Trebuchet MS"/>
              </a:rPr>
              <a:t>i</a:t>
            </a:r>
            <a:r>
              <a:rPr sz="1400" spc="-67" dirty="0">
                <a:solidFill>
                  <a:srgbClr val="1D1D1B"/>
                </a:solidFill>
                <a:latin typeface="+mj-lt"/>
                <a:cs typeface="Trebuchet MS"/>
              </a:rPr>
              <a:t> </a:t>
            </a:r>
            <a:r>
              <a:rPr sz="1400" spc="-6" dirty="0">
                <a:solidFill>
                  <a:srgbClr val="1D1D1B"/>
                </a:solidFill>
                <a:latin typeface="+mj-lt"/>
                <a:cs typeface="Trebuchet MS"/>
              </a:rPr>
              <a:t>disponibili</a:t>
            </a:r>
            <a:r>
              <a:rPr sz="1400" spc="3" dirty="0">
                <a:solidFill>
                  <a:srgbClr val="1D1D1B"/>
                </a:solidFill>
                <a:latin typeface="+mj-lt"/>
                <a:cs typeface="Trebuchet MS"/>
              </a:rPr>
              <a:t>,</a:t>
            </a:r>
            <a:r>
              <a:rPr sz="1400" spc="-67" dirty="0">
                <a:solidFill>
                  <a:srgbClr val="1D1D1B"/>
                </a:solidFill>
                <a:latin typeface="+mj-lt"/>
                <a:cs typeface="Trebuchet MS"/>
              </a:rPr>
              <a:t> </a:t>
            </a:r>
            <a:r>
              <a:rPr sz="1400" spc="-19" dirty="0" err="1">
                <a:solidFill>
                  <a:srgbClr val="1D1D1B"/>
                </a:solidFill>
                <a:latin typeface="+mj-lt"/>
                <a:cs typeface="Trebuchet MS"/>
              </a:rPr>
              <a:t>arri</a:t>
            </a:r>
            <a:r>
              <a:rPr sz="1400" spc="-29" dirty="0" err="1">
                <a:solidFill>
                  <a:srgbClr val="1D1D1B"/>
                </a:solidFill>
                <a:latin typeface="+mj-lt"/>
                <a:cs typeface="Trebuchet MS"/>
              </a:rPr>
              <a:t>c</a:t>
            </a:r>
            <a:r>
              <a:rPr sz="1400" spc="3" dirty="0" err="1">
                <a:solidFill>
                  <a:srgbClr val="1D1D1B"/>
                </a:solidFill>
                <a:latin typeface="+mj-lt"/>
                <a:cs typeface="Trebuchet MS"/>
              </a:rPr>
              <a:t>chend</a:t>
            </a:r>
            <a:r>
              <a:rPr sz="1400" spc="13" dirty="0" err="1">
                <a:solidFill>
                  <a:srgbClr val="1D1D1B"/>
                </a:solidFill>
                <a:latin typeface="+mj-lt"/>
                <a:cs typeface="Trebuchet MS"/>
              </a:rPr>
              <a:t>o</a:t>
            </a:r>
            <a:r>
              <a:rPr sz="1400" spc="-67" dirty="0">
                <a:solidFill>
                  <a:srgbClr val="1D1D1B"/>
                </a:solidFill>
                <a:latin typeface="+mj-lt"/>
                <a:cs typeface="Trebuchet MS"/>
              </a:rPr>
              <a:t> </a:t>
            </a:r>
            <a:r>
              <a:rPr sz="1400" spc="-3" dirty="0" err="1">
                <a:solidFill>
                  <a:srgbClr val="1D1D1B"/>
                </a:solidFill>
                <a:latin typeface="+mj-lt"/>
                <a:cs typeface="Trebuchet MS"/>
              </a:rPr>
              <a:t>quali</a:t>
            </a:r>
            <a:r>
              <a:rPr sz="1400" spc="-10" dirty="0" err="1">
                <a:solidFill>
                  <a:srgbClr val="1D1D1B"/>
                </a:solidFill>
                <a:latin typeface="+mj-lt"/>
                <a:cs typeface="Trebuchet MS"/>
              </a:rPr>
              <a:t>tativamente</a:t>
            </a:r>
            <a:r>
              <a:rPr sz="1400" spc="-42" dirty="0">
                <a:solidFill>
                  <a:srgbClr val="1D1D1B"/>
                </a:solidFill>
                <a:latin typeface="+mj-lt"/>
                <a:cs typeface="Trebuchet MS"/>
              </a:rPr>
              <a:t> </a:t>
            </a:r>
            <a:r>
              <a:rPr sz="1400" spc="-10" dirty="0">
                <a:solidFill>
                  <a:srgbClr val="1D1D1B"/>
                </a:solidFill>
                <a:latin typeface="+mj-lt"/>
                <a:cs typeface="Trebuchet MS"/>
              </a:rPr>
              <a:t>la</a:t>
            </a:r>
            <a:r>
              <a:rPr sz="1400" spc="-42" dirty="0">
                <a:solidFill>
                  <a:srgbClr val="1D1D1B"/>
                </a:solidFill>
                <a:latin typeface="+mj-lt"/>
                <a:cs typeface="Trebuchet MS"/>
              </a:rPr>
              <a:t> </a:t>
            </a:r>
            <a:r>
              <a:rPr sz="1400" spc="3" dirty="0">
                <a:solidFill>
                  <a:srgbClr val="1D1D1B"/>
                </a:solidFill>
                <a:latin typeface="+mj-lt"/>
                <a:cs typeface="Trebuchet MS"/>
              </a:rPr>
              <a:t>borsa</a:t>
            </a:r>
            <a:r>
              <a:rPr sz="1400" spc="-38" dirty="0">
                <a:solidFill>
                  <a:srgbClr val="1D1D1B"/>
                </a:solidFill>
                <a:latin typeface="+mj-lt"/>
                <a:cs typeface="Trebuchet MS"/>
              </a:rPr>
              <a:t> </a:t>
            </a:r>
            <a:r>
              <a:rPr sz="1400" spc="-3" dirty="0">
                <a:solidFill>
                  <a:srgbClr val="1D1D1B"/>
                </a:solidFill>
                <a:latin typeface="+mj-lt"/>
                <a:cs typeface="Trebuchet MS"/>
              </a:rPr>
              <a:t>della</a:t>
            </a:r>
            <a:r>
              <a:rPr sz="1400" spc="-42" dirty="0">
                <a:solidFill>
                  <a:srgbClr val="1D1D1B"/>
                </a:solidFill>
                <a:latin typeface="+mj-lt"/>
                <a:cs typeface="Trebuchet MS"/>
              </a:rPr>
              <a:t> </a:t>
            </a:r>
            <a:r>
              <a:rPr sz="1400" spc="10" dirty="0">
                <a:solidFill>
                  <a:srgbClr val="1D1D1B"/>
                </a:solidFill>
                <a:latin typeface="+mj-lt"/>
                <a:cs typeface="Trebuchet MS"/>
              </a:rPr>
              <a:t>spesa</a:t>
            </a:r>
            <a:r>
              <a:rPr sz="1400" spc="-38" dirty="0">
                <a:solidFill>
                  <a:srgbClr val="1D1D1B"/>
                </a:solidFill>
                <a:latin typeface="+mj-lt"/>
                <a:cs typeface="Trebuchet MS"/>
              </a:rPr>
              <a:t> </a:t>
            </a:r>
            <a:r>
              <a:rPr sz="1400" spc="3" dirty="0">
                <a:solidFill>
                  <a:srgbClr val="1D1D1B"/>
                </a:solidFill>
                <a:latin typeface="+mj-lt"/>
                <a:cs typeface="Trebuchet MS"/>
              </a:rPr>
              <a:t>dei</a:t>
            </a:r>
            <a:r>
              <a:rPr sz="1400" spc="-42" dirty="0">
                <a:solidFill>
                  <a:srgbClr val="1D1D1B"/>
                </a:solidFill>
                <a:latin typeface="+mj-lt"/>
                <a:cs typeface="Trebuchet MS"/>
              </a:rPr>
              <a:t> </a:t>
            </a:r>
            <a:r>
              <a:rPr sz="1400" spc="-19" dirty="0">
                <a:solidFill>
                  <a:srgbClr val="1D1D1B"/>
                </a:solidFill>
                <a:latin typeface="+mj-lt"/>
                <a:cs typeface="Trebuchet MS"/>
              </a:rPr>
              <a:t>beneficiari. </a:t>
            </a:r>
            <a:r>
              <a:rPr sz="1400" spc="-205" dirty="0">
                <a:solidFill>
                  <a:srgbClr val="1D1D1B"/>
                </a:solidFill>
                <a:latin typeface="+mj-lt"/>
                <a:cs typeface="Trebuchet MS"/>
              </a:rPr>
              <a:t> </a:t>
            </a:r>
            <a:endParaRPr sz="1400" dirty="0">
              <a:latin typeface="+mj-lt"/>
              <a:cs typeface="Trebuchet MS"/>
            </a:endParaRPr>
          </a:p>
        </p:txBody>
      </p:sp>
      <p:sp>
        <p:nvSpPr>
          <p:cNvPr id="5" name="object 5"/>
          <p:cNvSpPr txBox="1"/>
          <p:nvPr/>
        </p:nvSpPr>
        <p:spPr>
          <a:xfrm>
            <a:off x="4222287" y="4254827"/>
            <a:ext cx="6480643" cy="1252924"/>
          </a:xfrm>
          <a:prstGeom prst="rect">
            <a:avLst/>
          </a:prstGeom>
        </p:spPr>
        <p:txBody>
          <a:bodyPr vert="horz" wrap="square" lIns="0" tIns="8145" rIns="0" bIns="0" rtlCol="0">
            <a:spAutoFit/>
          </a:bodyPr>
          <a:lstStyle/>
          <a:p>
            <a:pPr marL="8145" marR="3258" algn="just">
              <a:lnSpc>
                <a:spcPct val="117400"/>
              </a:lnSpc>
              <a:spcBef>
                <a:spcPts val="64"/>
              </a:spcBef>
            </a:pPr>
            <a:r>
              <a:rPr sz="1400" spc="3" dirty="0">
                <a:solidFill>
                  <a:srgbClr val="1D1D1B"/>
                </a:solidFill>
                <a:latin typeface="+mj-lt"/>
                <a:cs typeface="Trebuchet MS"/>
              </a:rPr>
              <a:t>In </a:t>
            </a:r>
            <a:r>
              <a:rPr sz="1400" spc="-6" dirty="0">
                <a:solidFill>
                  <a:srgbClr val="1D1D1B"/>
                </a:solidFill>
                <a:latin typeface="+mj-lt"/>
                <a:cs typeface="Trebuchet MS"/>
              </a:rPr>
              <a:t>relazione a </a:t>
            </a:r>
            <a:r>
              <a:rPr sz="1400" spc="3" dirty="0">
                <a:solidFill>
                  <a:srgbClr val="1D1D1B"/>
                </a:solidFill>
                <a:latin typeface="+mj-lt"/>
                <a:cs typeface="Trebuchet MS"/>
              </a:rPr>
              <a:t>questo </a:t>
            </a:r>
            <a:r>
              <a:rPr sz="1400" spc="-26" dirty="0">
                <a:solidFill>
                  <a:srgbClr val="1D1D1B"/>
                </a:solidFill>
                <a:latin typeface="+mj-lt"/>
                <a:cs typeface="Trebuchet MS"/>
              </a:rPr>
              <a:t>canale, </a:t>
            </a:r>
            <a:r>
              <a:rPr sz="1400" dirty="0">
                <a:solidFill>
                  <a:srgbClr val="1D1D1B"/>
                </a:solidFill>
                <a:latin typeface="+mj-lt"/>
                <a:cs typeface="Trebuchet MS"/>
              </a:rPr>
              <a:t>Banco </a:t>
            </a:r>
            <a:r>
              <a:rPr sz="1400" spc="-6" dirty="0">
                <a:solidFill>
                  <a:srgbClr val="1D1D1B"/>
                </a:solidFill>
                <a:latin typeface="+mj-lt"/>
                <a:cs typeface="Trebuchet MS"/>
              </a:rPr>
              <a:t>Alimentare</a:t>
            </a:r>
            <a:r>
              <a:rPr lang="it-IT" sz="1400" spc="-6" dirty="0">
                <a:solidFill>
                  <a:srgbClr val="1D1D1B"/>
                </a:solidFill>
                <a:latin typeface="+mj-lt"/>
                <a:cs typeface="Trebuchet MS"/>
              </a:rPr>
              <a:t> </a:t>
            </a:r>
            <a:r>
              <a:rPr sz="1400" spc="-32" dirty="0" err="1">
                <a:solidFill>
                  <a:srgbClr val="1D1D1B"/>
                </a:solidFill>
                <a:latin typeface="+mj-lt"/>
                <a:cs typeface="Trebuchet MS"/>
              </a:rPr>
              <a:t>c</a:t>
            </a:r>
            <a:r>
              <a:rPr sz="1400" dirty="0" err="1">
                <a:solidFill>
                  <a:srgbClr val="1D1D1B"/>
                </a:solidFill>
                <a:latin typeface="+mj-lt"/>
                <a:cs typeface="Trebuchet MS"/>
              </a:rPr>
              <a:t>ollabo</a:t>
            </a:r>
            <a:r>
              <a:rPr sz="1400" spc="-10" dirty="0" err="1">
                <a:solidFill>
                  <a:srgbClr val="1D1D1B"/>
                </a:solidFill>
                <a:latin typeface="+mj-lt"/>
                <a:cs typeface="Trebuchet MS"/>
              </a:rPr>
              <a:t>r</a:t>
            </a:r>
            <a:r>
              <a:rPr sz="1400" spc="-6" dirty="0" err="1">
                <a:solidFill>
                  <a:srgbClr val="1D1D1B"/>
                </a:solidFill>
                <a:latin typeface="+mj-lt"/>
                <a:cs typeface="Trebuchet MS"/>
              </a:rPr>
              <a:t>a</a:t>
            </a:r>
            <a:r>
              <a:rPr sz="1400" spc="-83" dirty="0">
                <a:solidFill>
                  <a:srgbClr val="1D1D1B"/>
                </a:solidFill>
                <a:latin typeface="+mj-lt"/>
                <a:cs typeface="Trebuchet MS"/>
              </a:rPr>
              <a:t> </a:t>
            </a:r>
            <a:r>
              <a:rPr sz="1400" spc="-6" dirty="0">
                <a:solidFill>
                  <a:srgbClr val="1D1D1B"/>
                </a:solidFill>
                <a:latin typeface="+mj-lt"/>
                <a:cs typeface="Trebuchet MS"/>
              </a:rPr>
              <a:t>nell</a:t>
            </a:r>
            <a:r>
              <a:rPr sz="1400" spc="6" dirty="0">
                <a:solidFill>
                  <a:srgbClr val="1D1D1B"/>
                </a:solidFill>
                <a:latin typeface="+mj-lt"/>
                <a:cs typeface="Trebuchet MS"/>
              </a:rPr>
              <a:t>a</a:t>
            </a:r>
            <a:r>
              <a:rPr sz="1400" spc="-83" dirty="0">
                <a:solidFill>
                  <a:srgbClr val="1D1D1B"/>
                </a:solidFill>
                <a:latin typeface="+mj-lt"/>
                <a:cs typeface="Trebuchet MS"/>
              </a:rPr>
              <a:t> </a:t>
            </a:r>
            <a:r>
              <a:rPr sz="1400" spc="3" dirty="0">
                <a:solidFill>
                  <a:srgbClr val="1D1D1B"/>
                </a:solidFill>
                <a:latin typeface="+mj-lt"/>
                <a:cs typeface="Trebuchet MS"/>
              </a:rPr>
              <a:t>d</a:t>
            </a:r>
            <a:r>
              <a:rPr sz="1400" dirty="0">
                <a:solidFill>
                  <a:srgbClr val="1D1D1B"/>
                </a:solidFill>
                <a:latin typeface="+mj-lt"/>
                <a:cs typeface="Trebuchet MS"/>
              </a:rPr>
              <a:t>e</a:t>
            </a:r>
            <a:r>
              <a:rPr sz="1400" spc="-6" dirty="0">
                <a:solidFill>
                  <a:srgbClr val="1D1D1B"/>
                </a:solidFill>
                <a:latin typeface="+mj-lt"/>
                <a:cs typeface="Trebuchet MS"/>
              </a:rPr>
              <a:t>finizion</a:t>
            </a:r>
            <a:r>
              <a:rPr sz="1400" spc="6" dirty="0">
                <a:solidFill>
                  <a:srgbClr val="1D1D1B"/>
                </a:solidFill>
                <a:latin typeface="+mj-lt"/>
                <a:cs typeface="Trebuchet MS"/>
              </a:rPr>
              <a:t>e</a:t>
            </a:r>
            <a:r>
              <a:rPr sz="1400" spc="-83" dirty="0">
                <a:solidFill>
                  <a:srgbClr val="1D1D1B"/>
                </a:solidFill>
                <a:latin typeface="+mj-lt"/>
                <a:cs typeface="Trebuchet MS"/>
              </a:rPr>
              <a:t> </a:t>
            </a:r>
            <a:r>
              <a:rPr sz="1400" spc="-6" dirty="0">
                <a:solidFill>
                  <a:srgbClr val="1D1D1B"/>
                </a:solidFill>
                <a:latin typeface="+mj-lt"/>
                <a:cs typeface="Trebuchet MS"/>
              </a:rPr>
              <a:t>dell</a:t>
            </a:r>
            <a:r>
              <a:rPr sz="1400" spc="3" dirty="0">
                <a:solidFill>
                  <a:srgbClr val="1D1D1B"/>
                </a:solidFill>
                <a:latin typeface="+mj-lt"/>
                <a:cs typeface="Trebuchet MS"/>
              </a:rPr>
              <a:t>a</a:t>
            </a:r>
            <a:r>
              <a:rPr sz="1400" spc="-83" dirty="0">
                <a:solidFill>
                  <a:srgbClr val="1D1D1B"/>
                </a:solidFill>
                <a:latin typeface="+mj-lt"/>
                <a:cs typeface="Trebuchet MS"/>
              </a:rPr>
              <a:t> </a:t>
            </a:r>
            <a:r>
              <a:rPr sz="1400" spc="-10" dirty="0">
                <a:solidFill>
                  <a:srgbClr val="1D1D1B"/>
                </a:solidFill>
                <a:latin typeface="+mj-lt"/>
                <a:cs typeface="Trebuchet MS"/>
              </a:rPr>
              <a:t>list</a:t>
            </a:r>
            <a:r>
              <a:rPr sz="1400" dirty="0">
                <a:solidFill>
                  <a:srgbClr val="1D1D1B"/>
                </a:solidFill>
                <a:latin typeface="+mj-lt"/>
                <a:cs typeface="Trebuchet MS"/>
              </a:rPr>
              <a:t>a</a:t>
            </a:r>
            <a:r>
              <a:rPr sz="1400" spc="-83" dirty="0">
                <a:solidFill>
                  <a:srgbClr val="1D1D1B"/>
                </a:solidFill>
                <a:latin typeface="+mj-lt"/>
                <a:cs typeface="Trebuchet MS"/>
              </a:rPr>
              <a:t> </a:t>
            </a:r>
            <a:r>
              <a:rPr sz="1400" dirty="0" err="1">
                <a:solidFill>
                  <a:srgbClr val="1D1D1B"/>
                </a:solidFill>
                <a:latin typeface="+mj-lt"/>
                <a:cs typeface="Trebuchet MS"/>
              </a:rPr>
              <a:t>de</a:t>
            </a:r>
            <a:r>
              <a:rPr sz="1400" spc="3" dirty="0" err="1">
                <a:solidFill>
                  <a:srgbClr val="1D1D1B"/>
                </a:solidFill>
                <a:latin typeface="+mj-lt"/>
                <a:cs typeface="Trebuchet MS"/>
              </a:rPr>
              <a:t>i</a:t>
            </a:r>
            <a:r>
              <a:rPr sz="1400" spc="-83" dirty="0">
                <a:solidFill>
                  <a:srgbClr val="1D1D1B"/>
                </a:solidFill>
                <a:latin typeface="+mj-lt"/>
                <a:cs typeface="Trebuchet MS"/>
              </a:rPr>
              <a:t> </a:t>
            </a:r>
            <a:r>
              <a:rPr sz="1400" spc="-3" dirty="0" err="1">
                <a:solidFill>
                  <a:srgbClr val="1D1D1B"/>
                </a:solidFill>
                <a:latin typeface="+mj-lt"/>
                <a:cs typeface="Trebuchet MS"/>
              </a:rPr>
              <a:t>p</a:t>
            </a:r>
            <a:r>
              <a:rPr sz="1400" spc="-16" dirty="0" err="1">
                <a:solidFill>
                  <a:srgbClr val="1D1D1B"/>
                </a:solidFill>
                <a:latin typeface="+mj-lt"/>
                <a:cs typeface="Trebuchet MS"/>
              </a:rPr>
              <a:t>r</a:t>
            </a:r>
            <a:r>
              <a:rPr sz="1400" spc="3" dirty="0" err="1">
                <a:solidFill>
                  <a:srgbClr val="1D1D1B"/>
                </a:solidFill>
                <a:latin typeface="+mj-lt"/>
                <a:cs typeface="Trebuchet MS"/>
              </a:rPr>
              <a:t>odo</a:t>
            </a:r>
            <a:r>
              <a:rPr sz="1400" spc="-6" dirty="0" err="1">
                <a:solidFill>
                  <a:srgbClr val="1D1D1B"/>
                </a:solidFill>
                <a:latin typeface="+mj-lt"/>
                <a:cs typeface="Trebuchet MS"/>
              </a:rPr>
              <a:t>t</a:t>
            </a:r>
            <a:r>
              <a:rPr sz="1400" spc="-51" dirty="0" err="1">
                <a:solidFill>
                  <a:srgbClr val="1D1D1B"/>
                </a:solidFill>
                <a:latin typeface="+mj-lt"/>
                <a:cs typeface="Trebuchet MS"/>
              </a:rPr>
              <a:t>ti</a:t>
            </a:r>
            <a:r>
              <a:rPr sz="1400" spc="-51" dirty="0">
                <a:solidFill>
                  <a:srgbClr val="1D1D1B"/>
                </a:solidFill>
                <a:latin typeface="+mj-lt"/>
                <a:cs typeface="Trebuchet MS"/>
              </a:rPr>
              <a:t>, </a:t>
            </a:r>
            <a:r>
              <a:rPr sz="1400" spc="-3" dirty="0">
                <a:solidFill>
                  <a:srgbClr val="1D1D1B"/>
                </a:solidFill>
                <a:latin typeface="+mj-lt"/>
                <a:cs typeface="Trebuchet MS"/>
              </a:rPr>
              <a:t>nella </a:t>
            </a:r>
            <a:r>
              <a:rPr sz="1400" spc="3" dirty="0">
                <a:solidFill>
                  <a:srgbClr val="1D1D1B"/>
                </a:solidFill>
                <a:latin typeface="+mj-lt"/>
                <a:cs typeface="Trebuchet MS"/>
              </a:rPr>
              <a:t>previsione del </a:t>
            </a:r>
            <a:r>
              <a:rPr sz="1400" spc="-3" dirty="0">
                <a:solidFill>
                  <a:srgbClr val="1D1D1B"/>
                </a:solidFill>
                <a:latin typeface="+mj-lt"/>
                <a:cs typeface="Trebuchet MS"/>
              </a:rPr>
              <a:t>fabbisogno, </a:t>
            </a:r>
            <a:r>
              <a:rPr sz="1400" spc="3" dirty="0" err="1">
                <a:solidFill>
                  <a:srgbClr val="1D1D1B"/>
                </a:solidFill>
                <a:latin typeface="+mj-lt"/>
                <a:cs typeface="Trebuchet MS"/>
              </a:rPr>
              <a:t>nello</a:t>
            </a:r>
            <a:r>
              <a:rPr sz="1400" spc="3" dirty="0">
                <a:solidFill>
                  <a:srgbClr val="1D1D1B"/>
                </a:solidFill>
                <a:latin typeface="+mj-lt"/>
                <a:cs typeface="Trebuchet MS"/>
              </a:rPr>
              <a:t> </a:t>
            </a:r>
            <a:r>
              <a:rPr sz="1400" spc="-6" dirty="0" err="1">
                <a:solidFill>
                  <a:srgbClr val="1D1D1B"/>
                </a:solidFill>
                <a:latin typeface="+mj-lt"/>
                <a:cs typeface="Trebuchet MS"/>
              </a:rPr>
              <a:t>stoc</a:t>
            </a:r>
            <a:r>
              <a:rPr sz="1400" spc="3" dirty="0" err="1">
                <a:solidFill>
                  <a:srgbClr val="1D1D1B"/>
                </a:solidFill>
                <a:latin typeface="+mj-lt"/>
                <a:cs typeface="Trebuchet MS"/>
              </a:rPr>
              <a:t>caggio</a:t>
            </a:r>
            <a:r>
              <a:rPr sz="1400" spc="-80" dirty="0">
                <a:solidFill>
                  <a:srgbClr val="1D1D1B"/>
                </a:solidFill>
                <a:latin typeface="+mj-lt"/>
                <a:cs typeface="Trebuchet MS"/>
              </a:rPr>
              <a:t> </a:t>
            </a:r>
            <a:r>
              <a:rPr sz="1400" spc="6" dirty="0">
                <a:solidFill>
                  <a:srgbClr val="1D1D1B"/>
                </a:solidFill>
                <a:latin typeface="+mj-lt"/>
                <a:cs typeface="Trebuchet MS"/>
              </a:rPr>
              <a:t>e</a:t>
            </a:r>
            <a:r>
              <a:rPr sz="1400" spc="-77" dirty="0">
                <a:solidFill>
                  <a:srgbClr val="1D1D1B"/>
                </a:solidFill>
                <a:latin typeface="+mj-lt"/>
                <a:cs typeface="Trebuchet MS"/>
              </a:rPr>
              <a:t> </a:t>
            </a:r>
            <a:r>
              <a:rPr sz="1400" spc="-3" dirty="0">
                <a:solidFill>
                  <a:srgbClr val="1D1D1B"/>
                </a:solidFill>
                <a:latin typeface="+mj-lt"/>
                <a:cs typeface="Trebuchet MS"/>
              </a:rPr>
              <a:t>nella</a:t>
            </a:r>
            <a:r>
              <a:rPr sz="1400" spc="-77" dirty="0">
                <a:solidFill>
                  <a:srgbClr val="1D1D1B"/>
                </a:solidFill>
                <a:latin typeface="+mj-lt"/>
                <a:cs typeface="Trebuchet MS"/>
              </a:rPr>
              <a:t> </a:t>
            </a:r>
            <a:r>
              <a:rPr sz="1400" dirty="0">
                <a:solidFill>
                  <a:srgbClr val="1D1D1B"/>
                </a:solidFill>
                <a:latin typeface="+mj-lt"/>
                <a:cs typeface="Trebuchet MS"/>
              </a:rPr>
              <a:t>distribuzione</a:t>
            </a:r>
            <a:r>
              <a:rPr sz="1400" spc="-80" dirty="0">
                <a:solidFill>
                  <a:srgbClr val="1D1D1B"/>
                </a:solidFill>
                <a:latin typeface="+mj-lt"/>
                <a:cs typeface="Trebuchet MS"/>
              </a:rPr>
              <a:t> </a:t>
            </a:r>
            <a:r>
              <a:rPr sz="1400" spc="-10" dirty="0">
                <a:solidFill>
                  <a:srgbClr val="1D1D1B"/>
                </a:solidFill>
                <a:latin typeface="+mj-lt"/>
                <a:cs typeface="Trebuchet MS"/>
              </a:rPr>
              <a:t>ai</a:t>
            </a:r>
            <a:r>
              <a:rPr sz="1400" spc="-77" dirty="0">
                <a:solidFill>
                  <a:srgbClr val="1D1D1B"/>
                </a:solidFill>
                <a:latin typeface="+mj-lt"/>
                <a:cs typeface="Trebuchet MS"/>
              </a:rPr>
              <a:t> </a:t>
            </a:r>
            <a:r>
              <a:rPr sz="1400" spc="-19" dirty="0">
                <a:solidFill>
                  <a:srgbClr val="1D1D1B"/>
                </a:solidFill>
                <a:latin typeface="+mj-lt"/>
                <a:cs typeface="Trebuchet MS"/>
              </a:rPr>
              <a:t>beneficiari.</a:t>
            </a:r>
            <a:r>
              <a:rPr sz="1400" spc="-77" dirty="0">
                <a:solidFill>
                  <a:srgbClr val="1D1D1B"/>
                </a:solidFill>
                <a:latin typeface="+mj-lt"/>
                <a:cs typeface="Trebuchet MS"/>
              </a:rPr>
              <a:t> </a:t>
            </a:r>
            <a:r>
              <a:rPr sz="1400" spc="-13" dirty="0">
                <a:solidFill>
                  <a:srgbClr val="1D1D1B"/>
                </a:solidFill>
                <a:latin typeface="+mj-lt"/>
                <a:cs typeface="Trebuchet MS"/>
              </a:rPr>
              <a:t>Grazie </a:t>
            </a:r>
            <a:r>
              <a:rPr sz="1400" spc="-205" dirty="0">
                <a:solidFill>
                  <a:srgbClr val="1D1D1B"/>
                </a:solidFill>
                <a:latin typeface="+mj-lt"/>
                <a:cs typeface="Trebuchet MS"/>
              </a:rPr>
              <a:t> </a:t>
            </a:r>
            <a:r>
              <a:rPr sz="1400" spc="-10" dirty="0">
                <a:solidFill>
                  <a:srgbClr val="1D1D1B"/>
                </a:solidFill>
                <a:latin typeface="+mj-lt"/>
                <a:cs typeface="Trebuchet MS"/>
              </a:rPr>
              <a:t>al</a:t>
            </a:r>
            <a:r>
              <a:rPr sz="1400" spc="-38" dirty="0">
                <a:solidFill>
                  <a:srgbClr val="1D1D1B"/>
                </a:solidFill>
                <a:latin typeface="+mj-lt"/>
                <a:cs typeface="Trebuchet MS"/>
              </a:rPr>
              <a:t> </a:t>
            </a:r>
            <a:r>
              <a:rPr sz="1400" spc="-3" dirty="0">
                <a:solidFill>
                  <a:srgbClr val="1D1D1B"/>
                </a:solidFill>
                <a:latin typeface="+mj-lt"/>
                <a:cs typeface="Trebuchet MS"/>
              </a:rPr>
              <a:t>lavoro</a:t>
            </a:r>
            <a:r>
              <a:rPr sz="1400" spc="-35" dirty="0">
                <a:solidFill>
                  <a:srgbClr val="1D1D1B"/>
                </a:solidFill>
                <a:latin typeface="+mj-lt"/>
                <a:cs typeface="Trebuchet MS"/>
              </a:rPr>
              <a:t> </a:t>
            </a:r>
            <a:r>
              <a:rPr sz="1400" spc="3" dirty="0">
                <a:solidFill>
                  <a:srgbClr val="1D1D1B"/>
                </a:solidFill>
                <a:latin typeface="+mj-lt"/>
                <a:cs typeface="Trebuchet MS"/>
              </a:rPr>
              <a:t>di</a:t>
            </a:r>
            <a:r>
              <a:rPr sz="1400" spc="-35" dirty="0">
                <a:solidFill>
                  <a:srgbClr val="1D1D1B"/>
                </a:solidFill>
                <a:latin typeface="+mj-lt"/>
                <a:cs typeface="Trebuchet MS"/>
              </a:rPr>
              <a:t> </a:t>
            </a:r>
            <a:r>
              <a:rPr sz="1400" spc="-3" dirty="0">
                <a:solidFill>
                  <a:srgbClr val="1D1D1B"/>
                </a:solidFill>
                <a:latin typeface="+mj-lt"/>
                <a:cs typeface="Trebuchet MS"/>
              </a:rPr>
              <a:t>advocacy</a:t>
            </a:r>
            <a:r>
              <a:rPr sz="1400" spc="-35" dirty="0">
                <a:solidFill>
                  <a:srgbClr val="1D1D1B"/>
                </a:solidFill>
                <a:latin typeface="+mj-lt"/>
                <a:cs typeface="Trebuchet MS"/>
              </a:rPr>
              <a:t> </a:t>
            </a:r>
            <a:r>
              <a:rPr sz="1400" spc="3" dirty="0">
                <a:solidFill>
                  <a:srgbClr val="1D1D1B"/>
                </a:solidFill>
                <a:latin typeface="+mj-lt"/>
                <a:cs typeface="Trebuchet MS"/>
              </a:rPr>
              <a:t>di</a:t>
            </a:r>
            <a:r>
              <a:rPr sz="1400" spc="-35" dirty="0">
                <a:solidFill>
                  <a:srgbClr val="1D1D1B"/>
                </a:solidFill>
                <a:latin typeface="+mj-lt"/>
                <a:cs typeface="Trebuchet MS"/>
              </a:rPr>
              <a:t> </a:t>
            </a:r>
            <a:r>
              <a:rPr sz="1400" dirty="0">
                <a:solidFill>
                  <a:srgbClr val="1D1D1B"/>
                </a:solidFill>
                <a:latin typeface="+mj-lt"/>
                <a:cs typeface="Trebuchet MS"/>
              </a:rPr>
              <a:t>Banco</a:t>
            </a:r>
            <a:r>
              <a:rPr sz="1400" spc="-35" dirty="0">
                <a:solidFill>
                  <a:srgbClr val="1D1D1B"/>
                </a:solidFill>
                <a:latin typeface="+mj-lt"/>
                <a:cs typeface="Trebuchet MS"/>
              </a:rPr>
              <a:t> </a:t>
            </a:r>
            <a:r>
              <a:rPr sz="1400" spc="-19" dirty="0">
                <a:solidFill>
                  <a:srgbClr val="1D1D1B"/>
                </a:solidFill>
                <a:latin typeface="+mj-lt"/>
                <a:cs typeface="Trebuchet MS"/>
              </a:rPr>
              <a:t>Alimentare,</a:t>
            </a:r>
            <a:r>
              <a:rPr sz="1400" spc="-35" dirty="0">
                <a:solidFill>
                  <a:srgbClr val="1D1D1B"/>
                </a:solidFill>
                <a:latin typeface="+mj-lt"/>
                <a:cs typeface="Trebuchet MS"/>
              </a:rPr>
              <a:t> </a:t>
            </a:r>
            <a:r>
              <a:rPr sz="1400" spc="13" dirty="0">
                <a:solidFill>
                  <a:srgbClr val="1D1D1B"/>
                </a:solidFill>
                <a:latin typeface="+mj-lt"/>
                <a:cs typeface="Trebuchet MS"/>
              </a:rPr>
              <a:t>dopo </a:t>
            </a:r>
            <a:r>
              <a:rPr sz="1400" spc="-205" dirty="0">
                <a:solidFill>
                  <a:srgbClr val="1D1D1B"/>
                </a:solidFill>
                <a:latin typeface="+mj-lt"/>
                <a:cs typeface="Trebuchet MS"/>
              </a:rPr>
              <a:t> </a:t>
            </a:r>
            <a:r>
              <a:rPr sz="1400" spc="-10" dirty="0">
                <a:solidFill>
                  <a:srgbClr val="1D1D1B"/>
                </a:solidFill>
                <a:latin typeface="+mj-lt"/>
                <a:cs typeface="Trebuchet MS"/>
              </a:rPr>
              <a:t>i</a:t>
            </a:r>
            <a:r>
              <a:rPr sz="1400" dirty="0">
                <a:solidFill>
                  <a:srgbClr val="1D1D1B"/>
                </a:solidFill>
                <a:latin typeface="+mj-lt"/>
                <a:cs typeface="Trebuchet MS"/>
              </a:rPr>
              <a:t>l</a:t>
            </a:r>
            <a:r>
              <a:rPr sz="1400" spc="-32" dirty="0">
                <a:solidFill>
                  <a:srgbClr val="1D1D1B"/>
                </a:solidFill>
                <a:latin typeface="+mj-lt"/>
                <a:cs typeface="Trebuchet MS"/>
              </a:rPr>
              <a:t> c</a:t>
            </a:r>
            <a:r>
              <a:rPr sz="1400" spc="3" dirty="0">
                <a:solidFill>
                  <a:srgbClr val="1D1D1B"/>
                </a:solidFill>
                <a:latin typeface="+mj-lt"/>
                <a:cs typeface="Trebuchet MS"/>
              </a:rPr>
              <a:t>ovi</a:t>
            </a:r>
            <a:r>
              <a:rPr sz="1400" spc="19" dirty="0">
                <a:solidFill>
                  <a:srgbClr val="1D1D1B"/>
                </a:solidFill>
                <a:latin typeface="+mj-lt"/>
                <a:cs typeface="Trebuchet MS"/>
              </a:rPr>
              <a:t>d</a:t>
            </a:r>
            <a:r>
              <a:rPr sz="1400" spc="-32" dirty="0">
                <a:solidFill>
                  <a:srgbClr val="1D1D1B"/>
                </a:solidFill>
                <a:latin typeface="+mj-lt"/>
                <a:cs typeface="Trebuchet MS"/>
              </a:rPr>
              <a:t> </a:t>
            </a:r>
            <a:r>
              <a:rPr sz="1400" spc="-13" dirty="0">
                <a:solidFill>
                  <a:srgbClr val="1D1D1B"/>
                </a:solidFill>
                <a:latin typeface="+mj-lt"/>
                <a:cs typeface="Trebuchet MS"/>
              </a:rPr>
              <a:t>l</a:t>
            </a:r>
            <a:r>
              <a:rPr sz="1400" spc="-3" dirty="0">
                <a:solidFill>
                  <a:srgbClr val="1D1D1B"/>
                </a:solidFill>
                <a:latin typeface="+mj-lt"/>
                <a:cs typeface="Trebuchet MS"/>
              </a:rPr>
              <a:t>a</a:t>
            </a:r>
            <a:r>
              <a:rPr sz="1400" spc="-32" dirty="0">
                <a:solidFill>
                  <a:srgbClr val="1D1D1B"/>
                </a:solidFill>
                <a:latin typeface="+mj-lt"/>
                <a:cs typeface="Trebuchet MS"/>
              </a:rPr>
              <a:t> </a:t>
            </a:r>
            <a:r>
              <a:rPr sz="1400" spc="-10" dirty="0">
                <a:solidFill>
                  <a:srgbClr val="1D1D1B"/>
                </a:solidFill>
                <a:latin typeface="+mj-lt"/>
                <a:cs typeface="Trebuchet MS"/>
              </a:rPr>
              <a:t>list</a:t>
            </a:r>
            <a:r>
              <a:rPr sz="1400" dirty="0">
                <a:solidFill>
                  <a:srgbClr val="1D1D1B"/>
                </a:solidFill>
                <a:latin typeface="+mj-lt"/>
                <a:cs typeface="Trebuchet MS"/>
              </a:rPr>
              <a:t>a</a:t>
            </a:r>
            <a:r>
              <a:rPr sz="1400" spc="-32" dirty="0">
                <a:solidFill>
                  <a:srgbClr val="1D1D1B"/>
                </a:solidFill>
                <a:latin typeface="+mj-lt"/>
                <a:cs typeface="Trebuchet MS"/>
              </a:rPr>
              <a:t> </a:t>
            </a:r>
            <a:r>
              <a:rPr sz="1400" dirty="0">
                <a:solidFill>
                  <a:srgbClr val="1D1D1B"/>
                </a:solidFill>
                <a:latin typeface="+mj-lt"/>
                <a:cs typeface="Trebuchet MS"/>
              </a:rPr>
              <a:t>de</a:t>
            </a:r>
            <a:r>
              <a:rPr sz="1400" spc="3" dirty="0">
                <a:solidFill>
                  <a:srgbClr val="1D1D1B"/>
                </a:solidFill>
                <a:latin typeface="+mj-lt"/>
                <a:cs typeface="Trebuchet MS"/>
              </a:rPr>
              <a:t>i</a:t>
            </a:r>
            <a:r>
              <a:rPr sz="1400" spc="-32" dirty="0">
                <a:solidFill>
                  <a:srgbClr val="1D1D1B"/>
                </a:solidFill>
                <a:latin typeface="+mj-lt"/>
                <a:cs typeface="Trebuchet MS"/>
              </a:rPr>
              <a:t> </a:t>
            </a:r>
            <a:r>
              <a:rPr sz="1400" spc="-3" dirty="0">
                <a:solidFill>
                  <a:srgbClr val="1D1D1B"/>
                </a:solidFill>
                <a:latin typeface="+mj-lt"/>
                <a:cs typeface="Trebuchet MS"/>
              </a:rPr>
              <a:t>p</a:t>
            </a:r>
            <a:r>
              <a:rPr sz="1400" spc="-16" dirty="0">
                <a:solidFill>
                  <a:srgbClr val="1D1D1B"/>
                </a:solidFill>
                <a:latin typeface="+mj-lt"/>
                <a:cs typeface="Trebuchet MS"/>
              </a:rPr>
              <a:t>r</a:t>
            </a:r>
            <a:r>
              <a:rPr sz="1400" spc="-6" dirty="0">
                <a:solidFill>
                  <a:srgbClr val="1D1D1B"/>
                </a:solidFill>
                <a:latin typeface="+mj-lt"/>
                <a:cs typeface="Trebuchet MS"/>
              </a:rPr>
              <a:t>odott</a:t>
            </a:r>
            <a:r>
              <a:rPr sz="1400" dirty="0">
                <a:solidFill>
                  <a:srgbClr val="1D1D1B"/>
                </a:solidFill>
                <a:latin typeface="+mj-lt"/>
                <a:cs typeface="Trebuchet MS"/>
              </a:rPr>
              <a:t>i</a:t>
            </a:r>
            <a:r>
              <a:rPr sz="1400" spc="-32" dirty="0">
                <a:solidFill>
                  <a:srgbClr val="1D1D1B"/>
                </a:solidFill>
                <a:latin typeface="+mj-lt"/>
                <a:cs typeface="Trebuchet MS"/>
              </a:rPr>
              <a:t> </a:t>
            </a:r>
            <a:r>
              <a:rPr sz="1400" spc="6" dirty="0">
                <a:solidFill>
                  <a:srgbClr val="1D1D1B"/>
                </a:solidFill>
                <a:latin typeface="+mj-lt"/>
                <a:cs typeface="Trebuchet MS"/>
              </a:rPr>
              <a:t>è</a:t>
            </a:r>
            <a:r>
              <a:rPr sz="1400" spc="-32" dirty="0">
                <a:solidFill>
                  <a:srgbClr val="1D1D1B"/>
                </a:solidFill>
                <a:latin typeface="+mj-lt"/>
                <a:cs typeface="Trebuchet MS"/>
              </a:rPr>
              <a:t> </a:t>
            </a:r>
            <a:r>
              <a:rPr sz="1400" spc="-16" dirty="0">
                <a:solidFill>
                  <a:srgbClr val="1D1D1B"/>
                </a:solidFill>
                <a:latin typeface="+mj-lt"/>
                <a:cs typeface="Trebuchet MS"/>
              </a:rPr>
              <a:t>stat</a:t>
            </a:r>
            <a:r>
              <a:rPr sz="1400" spc="-10" dirty="0">
                <a:solidFill>
                  <a:srgbClr val="1D1D1B"/>
                </a:solidFill>
                <a:latin typeface="+mj-lt"/>
                <a:cs typeface="Trebuchet MS"/>
              </a:rPr>
              <a:t>a</a:t>
            </a:r>
            <a:r>
              <a:rPr sz="1400" spc="-32" dirty="0">
                <a:solidFill>
                  <a:srgbClr val="1D1D1B"/>
                </a:solidFill>
                <a:latin typeface="+mj-lt"/>
                <a:cs typeface="Trebuchet MS"/>
              </a:rPr>
              <a:t> </a:t>
            </a:r>
            <a:r>
              <a:rPr sz="1400" spc="-22" dirty="0">
                <a:solidFill>
                  <a:srgbClr val="1D1D1B"/>
                </a:solidFill>
                <a:latin typeface="+mj-lt"/>
                <a:cs typeface="Trebuchet MS"/>
              </a:rPr>
              <a:t>ampliata</a:t>
            </a:r>
            <a:r>
              <a:rPr sz="1400" spc="-10" dirty="0">
                <a:solidFill>
                  <a:srgbClr val="1D1D1B"/>
                </a:solidFill>
                <a:latin typeface="+mj-lt"/>
                <a:cs typeface="Trebuchet MS"/>
              </a:rPr>
              <a:t>,</a:t>
            </a:r>
            <a:r>
              <a:rPr sz="1400" spc="-32" dirty="0">
                <a:solidFill>
                  <a:srgbClr val="1D1D1B"/>
                </a:solidFill>
                <a:latin typeface="+mj-lt"/>
                <a:cs typeface="Trebuchet MS"/>
              </a:rPr>
              <a:t> </a:t>
            </a:r>
            <a:r>
              <a:rPr sz="1400" spc="-3" dirty="0">
                <a:solidFill>
                  <a:srgbClr val="1D1D1B"/>
                </a:solidFill>
                <a:latin typeface="+mj-lt"/>
                <a:cs typeface="Trebuchet MS"/>
              </a:rPr>
              <a:t>mi</a:t>
            </a:r>
            <a:r>
              <a:rPr lang="it-IT" sz="1400" spc="5" dirty="0" err="1">
                <a:solidFill>
                  <a:srgbClr val="1D1D1B"/>
                </a:solidFill>
                <a:latin typeface="+mj-lt"/>
                <a:cs typeface="Trebuchet MS"/>
              </a:rPr>
              <a:t>gliorando</a:t>
            </a:r>
            <a:r>
              <a:rPr lang="it-IT" sz="1400" spc="5" dirty="0">
                <a:solidFill>
                  <a:srgbClr val="1D1D1B"/>
                </a:solidFill>
                <a:latin typeface="+mj-lt"/>
                <a:cs typeface="Trebuchet MS"/>
              </a:rPr>
              <a:t> </a:t>
            </a:r>
            <a:r>
              <a:rPr lang="it-IT" sz="1400" spc="-5" dirty="0">
                <a:solidFill>
                  <a:srgbClr val="1D1D1B"/>
                </a:solidFill>
                <a:latin typeface="+mj-lt"/>
                <a:cs typeface="Trebuchet MS"/>
              </a:rPr>
              <a:t>il </a:t>
            </a:r>
            <a:r>
              <a:rPr lang="it-IT" sz="1400" dirty="0">
                <a:solidFill>
                  <a:srgbClr val="1D1D1B"/>
                </a:solidFill>
                <a:latin typeface="+mj-lt"/>
                <a:cs typeface="Trebuchet MS"/>
              </a:rPr>
              <a:t>mix </a:t>
            </a:r>
            <a:r>
              <a:rPr lang="it-IT" sz="1400" spc="-10" dirty="0">
                <a:solidFill>
                  <a:srgbClr val="1D1D1B"/>
                </a:solidFill>
                <a:latin typeface="+mj-lt"/>
                <a:cs typeface="Trebuchet MS"/>
              </a:rPr>
              <a:t>nutrizionale </a:t>
            </a:r>
            <a:r>
              <a:rPr lang="it-IT" sz="1400" spc="10" dirty="0">
                <a:solidFill>
                  <a:srgbClr val="1D1D1B"/>
                </a:solidFill>
                <a:latin typeface="+mj-lt"/>
                <a:cs typeface="Trebuchet MS"/>
              </a:rPr>
              <a:t>e </a:t>
            </a:r>
            <a:r>
              <a:rPr lang="it-IT" sz="1400" spc="-10" dirty="0">
                <a:solidFill>
                  <a:srgbClr val="1D1D1B"/>
                </a:solidFill>
                <a:latin typeface="+mj-lt"/>
                <a:cs typeface="Trebuchet MS"/>
              </a:rPr>
              <a:t>arricchendo </a:t>
            </a:r>
            <a:r>
              <a:rPr lang="it-IT" sz="1400" spc="-20" dirty="0">
                <a:solidFill>
                  <a:srgbClr val="1D1D1B"/>
                </a:solidFill>
                <a:latin typeface="+mj-lt"/>
                <a:cs typeface="Trebuchet MS"/>
              </a:rPr>
              <a:t>la </a:t>
            </a:r>
            <a:r>
              <a:rPr lang="it-IT" sz="1400" spc="-15" dirty="0">
                <a:solidFill>
                  <a:srgbClr val="1D1D1B"/>
                </a:solidFill>
                <a:latin typeface="+mj-lt"/>
                <a:cs typeface="Trebuchet MS"/>
              </a:rPr>
              <a:t> </a:t>
            </a:r>
            <a:r>
              <a:rPr lang="it-IT" sz="1400" spc="5" dirty="0">
                <a:solidFill>
                  <a:srgbClr val="1D1D1B"/>
                </a:solidFill>
                <a:latin typeface="+mj-lt"/>
                <a:cs typeface="Trebuchet MS"/>
              </a:rPr>
              <a:t>bo</a:t>
            </a:r>
            <a:r>
              <a:rPr lang="it-IT" sz="1400" spc="-10" dirty="0">
                <a:solidFill>
                  <a:srgbClr val="1D1D1B"/>
                </a:solidFill>
                <a:latin typeface="+mj-lt"/>
                <a:cs typeface="Trebuchet MS"/>
              </a:rPr>
              <a:t>r</a:t>
            </a:r>
            <a:r>
              <a:rPr lang="it-IT" sz="1400" spc="5" dirty="0">
                <a:solidFill>
                  <a:srgbClr val="1D1D1B"/>
                </a:solidFill>
                <a:latin typeface="+mj-lt"/>
                <a:cs typeface="Trebuchet MS"/>
              </a:rPr>
              <a:t>s</a:t>
            </a:r>
            <a:r>
              <a:rPr lang="it-IT" sz="1400" spc="25" dirty="0">
                <a:solidFill>
                  <a:srgbClr val="1D1D1B"/>
                </a:solidFill>
                <a:latin typeface="+mj-lt"/>
                <a:cs typeface="Trebuchet MS"/>
              </a:rPr>
              <a:t>a</a:t>
            </a:r>
            <a:r>
              <a:rPr lang="it-IT" sz="1400" spc="-125" dirty="0">
                <a:solidFill>
                  <a:srgbClr val="1D1D1B"/>
                </a:solidFill>
                <a:latin typeface="+mj-lt"/>
                <a:cs typeface="Trebuchet MS"/>
              </a:rPr>
              <a:t> </a:t>
            </a:r>
            <a:r>
              <a:rPr lang="it-IT" sz="1400" spc="-10" dirty="0">
                <a:solidFill>
                  <a:srgbClr val="1D1D1B"/>
                </a:solidFill>
                <a:latin typeface="+mj-lt"/>
                <a:cs typeface="Trebuchet MS"/>
              </a:rPr>
              <a:t>dell</a:t>
            </a:r>
            <a:r>
              <a:rPr lang="it-IT" sz="1400" spc="5" dirty="0">
                <a:solidFill>
                  <a:srgbClr val="1D1D1B"/>
                </a:solidFill>
                <a:latin typeface="+mj-lt"/>
                <a:cs typeface="Trebuchet MS"/>
              </a:rPr>
              <a:t>a</a:t>
            </a:r>
            <a:r>
              <a:rPr lang="it-IT" sz="1400" spc="-125" dirty="0">
                <a:solidFill>
                  <a:srgbClr val="1D1D1B"/>
                </a:solidFill>
                <a:latin typeface="+mj-lt"/>
                <a:cs typeface="Trebuchet MS"/>
              </a:rPr>
              <a:t> </a:t>
            </a:r>
            <a:r>
              <a:rPr lang="it-IT" sz="1400" spc="10" dirty="0">
                <a:solidFill>
                  <a:srgbClr val="1D1D1B"/>
                </a:solidFill>
                <a:latin typeface="+mj-lt"/>
                <a:cs typeface="Trebuchet MS"/>
              </a:rPr>
              <a:t>spes</a:t>
            </a:r>
            <a:r>
              <a:rPr lang="it-IT" sz="1400" spc="30" dirty="0">
                <a:solidFill>
                  <a:srgbClr val="1D1D1B"/>
                </a:solidFill>
                <a:latin typeface="+mj-lt"/>
                <a:cs typeface="Trebuchet MS"/>
              </a:rPr>
              <a:t>a</a:t>
            </a:r>
            <a:r>
              <a:rPr lang="it-IT" sz="1400" spc="-125" dirty="0">
                <a:solidFill>
                  <a:srgbClr val="1D1D1B"/>
                </a:solidFill>
                <a:latin typeface="+mj-lt"/>
                <a:cs typeface="Trebuchet MS"/>
              </a:rPr>
              <a:t> </a:t>
            </a:r>
            <a:r>
              <a:rPr lang="it-IT" sz="1400" spc="-50" dirty="0">
                <a:solidFill>
                  <a:srgbClr val="1D1D1B"/>
                </a:solidFill>
                <a:latin typeface="+mj-lt"/>
                <a:cs typeface="Trebuchet MS"/>
              </a:rPr>
              <a:t>c</a:t>
            </a:r>
            <a:r>
              <a:rPr lang="it-IT" sz="1400" spc="20" dirty="0">
                <a:solidFill>
                  <a:srgbClr val="1D1D1B"/>
                </a:solidFill>
                <a:latin typeface="+mj-lt"/>
                <a:cs typeface="Trebuchet MS"/>
              </a:rPr>
              <a:t>o</a:t>
            </a:r>
            <a:r>
              <a:rPr lang="it-IT" sz="1400" spc="40" dirty="0">
                <a:solidFill>
                  <a:srgbClr val="1D1D1B"/>
                </a:solidFill>
                <a:latin typeface="+mj-lt"/>
                <a:cs typeface="Trebuchet MS"/>
              </a:rPr>
              <a:t>n</a:t>
            </a:r>
            <a:r>
              <a:rPr lang="it-IT" sz="1400" spc="-125" dirty="0">
                <a:solidFill>
                  <a:srgbClr val="1D1D1B"/>
                </a:solidFill>
                <a:latin typeface="+mj-lt"/>
                <a:cs typeface="Trebuchet MS"/>
              </a:rPr>
              <a:t> </a:t>
            </a:r>
            <a:r>
              <a:rPr lang="it-IT" sz="1400" spc="-5" dirty="0">
                <a:solidFill>
                  <a:srgbClr val="1D1D1B"/>
                </a:solidFill>
                <a:latin typeface="+mj-lt"/>
                <a:cs typeface="Trebuchet MS"/>
              </a:rPr>
              <a:t>p</a:t>
            </a:r>
            <a:r>
              <a:rPr lang="it-IT" sz="1400" spc="-25" dirty="0">
                <a:solidFill>
                  <a:srgbClr val="1D1D1B"/>
                </a:solidFill>
                <a:latin typeface="+mj-lt"/>
                <a:cs typeface="Trebuchet MS"/>
              </a:rPr>
              <a:t>r</a:t>
            </a:r>
            <a:r>
              <a:rPr lang="it-IT" sz="1400" spc="-10" dirty="0">
                <a:solidFill>
                  <a:srgbClr val="1D1D1B"/>
                </a:solidFill>
                <a:latin typeface="+mj-lt"/>
                <a:cs typeface="Trebuchet MS"/>
              </a:rPr>
              <a:t>odott</a:t>
            </a:r>
            <a:r>
              <a:rPr lang="it-IT" sz="1400" dirty="0">
                <a:solidFill>
                  <a:srgbClr val="1D1D1B"/>
                </a:solidFill>
                <a:latin typeface="+mj-lt"/>
                <a:cs typeface="Trebuchet MS"/>
              </a:rPr>
              <a:t>i</a:t>
            </a:r>
            <a:r>
              <a:rPr lang="it-IT" sz="1400" spc="-125" dirty="0">
                <a:solidFill>
                  <a:srgbClr val="1D1D1B"/>
                </a:solidFill>
                <a:latin typeface="+mj-lt"/>
                <a:cs typeface="Trebuchet MS"/>
              </a:rPr>
              <a:t> </a:t>
            </a:r>
            <a:r>
              <a:rPr lang="it-IT" sz="1400" spc="-50" dirty="0">
                <a:solidFill>
                  <a:srgbClr val="1D1D1B"/>
                </a:solidFill>
                <a:latin typeface="+mj-lt"/>
                <a:cs typeface="Trebuchet MS"/>
              </a:rPr>
              <a:t>c</a:t>
            </a:r>
            <a:r>
              <a:rPr lang="it-IT" sz="1400" spc="10" dirty="0">
                <a:solidFill>
                  <a:srgbClr val="1D1D1B"/>
                </a:solidFill>
                <a:latin typeface="+mj-lt"/>
                <a:cs typeface="Trebuchet MS"/>
              </a:rPr>
              <a:t>om</a:t>
            </a:r>
            <a:r>
              <a:rPr lang="it-IT" sz="1400" spc="20" dirty="0">
                <a:solidFill>
                  <a:srgbClr val="1D1D1B"/>
                </a:solidFill>
                <a:latin typeface="+mj-lt"/>
                <a:cs typeface="Trebuchet MS"/>
              </a:rPr>
              <a:t>e</a:t>
            </a:r>
            <a:r>
              <a:rPr lang="it-IT" sz="1400" spc="-125" dirty="0">
                <a:solidFill>
                  <a:srgbClr val="1D1D1B"/>
                </a:solidFill>
                <a:latin typeface="+mj-lt"/>
                <a:cs typeface="Trebuchet MS"/>
              </a:rPr>
              <a:t> </a:t>
            </a:r>
            <a:r>
              <a:rPr lang="it-IT" sz="1400" spc="-40" dirty="0">
                <a:solidFill>
                  <a:srgbClr val="1D1D1B"/>
                </a:solidFill>
                <a:latin typeface="+mj-lt"/>
                <a:cs typeface="Trebuchet MS"/>
              </a:rPr>
              <a:t>caf</a:t>
            </a:r>
            <a:r>
              <a:rPr lang="it-IT" sz="1400" spc="-60" dirty="0">
                <a:solidFill>
                  <a:srgbClr val="1D1D1B"/>
                </a:solidFill>
                <a:latin typeface="+mj-lt"/>
                <a:cs typeface="Trebuchet MS"/>
              </a:rPr>
              <a:t>f</a:t>
            </a:r>
            <a:r>
              <a:rPr lang="it-IT" sz="1400" spc="-10" dirty="0">
                <a:solidFill>
                  <a:srgbClr val="1D1D1B"/>
                </a:solidFill>
                <a:latin typeface="+mj-lt"/>
                <a:cs typeface="Trebuchet MS"/>
              </a:rPr>
              <a:t>è</a:t>
            </a:r>
            <a:r>
              <a:rPr lang="it-IT" sz="1400" spc="-170" dirty="0">
                <a:solidFill>
                  <a:srgbClr val="1D1D1B"/>
                </a:solidFill>
                <a:latin typeface="+mj-lt"/>
                <a:cs typeface="Trebuchet MS"/>
              </a:rPr>
              <a:t>,</a:t>
            </a:r>
            <a:r>
              <a:rPr lang="it-IT" sz="1400" spc="-125" dirty="0">
                <a:solidFill>
                  <a:srgbClr val="1D1D1B"/>
                </a:solidFill>
                <a:latin typeface="+mj-lt"/>
                <a:cs typeface="Trebuchet MS"/>
              </a:rPr>
              <a:t> </a:t>
            </a:r>
            <a:r>
              <a:rPr lang="it-IT" sz="1400" dirty="0">
                <a:solidFill>
                  <a:srgbClr val="1D1D1B"/>
                </a:solidFill>
                <a:latin typeface="+mj-lt"/>
                <a:cs typeface="Trebuchet MS"/>
              </a:rPr>
              <a:t>mine</a:t>
            </a:r>
            <a:r>
              <a:rPr lang="it-IT" sz="1400" spc="-20" dirty="0">
                <a:solidFill>
                  <a:srgbClr val="1D1D1B"/>
                </a:solidFill>
                <a:latin typeface="+mj-lt"/>
                <a:cs typeface="Trebuchet MS"/>
              </a:rPr>
              <a:t>st</a:t>
            </a:r>
            <a:r>
              <a:rPr lang="it-IT" sz="1400" spc="-35" dirty="0">
                <a:solidFill>
                  <a:srgbClr val="1D1D1B"/>
                </a:solidFill>
                <a:latin typeface="+mj-lt"/>
                <a:cs typeface="Trebuchet MS"/>
              </a:rPr>
              <a:t>r</a:t>
            </a:r>
            <a:r>
              <a:rPr lang="it-IT" sz="1400" spc="15" dirty="0">
                <a:solidFill>
                  <a:srgbClr val="1D1D1B"/>
                </a:solidFill>
                <a:latin typeface="+mj-lt"/>
                <a:cs typeface="Trebuchet MS"/>
              </a:rPr>
              <a:t>on</a:t>
            </a:r>
            <a:r>
              <a:rPr lang="it-IT" sz="1400" spc="10" dirty="0">
                <a:solidFill>
                  <a:srgbClr val="1D1D1B"/>
                </a:solidFill>
                <a:latin typeface="+mj-lt"/>
                <a:cs typeface="Trebuchet MS"/>
              </a:rPr>
              <a:t>e</a:t>
            </a:r>
            <a:r>
              <a:rPr lang="it-IT" sz="1400" spc="-170" dirty="0">
                <a:solidFill>
                  <a:srgbClr val="1D1D1B"/>
                </a:solidFill>
                <a:latin typeface="+mj-lt"/>
                <a:cs typeface="Trebuchet MS"/>
              </a:rPr>
              <a:t>,</a:t>
            </a:r>
            <a:r>
              <a:rPr lang="it-IT" sz="1400" spc="-95" dirty="0">
                <a:solidFill>
                  <a:srgbClr val="1D1D1B"/>
                </a:solidFill>
                <a:latin typeface="+mj-lt"/>
                <a:cs typeface="Trebuchet MS"/>
              </a:rPr>
              <a:t> </a:t>
            </a:r>
            <a:r>
              <a:rPr lang="it-IT" sz="1400" spc="-15" dirty="0">
                <a:solidFill>
                  <a:srgbClr val="1D1D1B"/>
                </a:solidFill>
                <a:latin typeface="+mj-lt"/>
                <a:cs typeface="Trebuchet MS"/>
              </a:rPr>
              <a:t>aliment</a:t>
            </a:r>
            <a:r>
              <a:rPr lang="it-IT" sz="1400" dirty="0">
                <a:solidFill>
                  <a:srgbClr val="1D1D1B"/>
                </a:solidFill>
                <a:latin typeface="+mj-lt"/>
                <a:cs typeface="Trebuchet MS"/>
              </a:rPr>
              <a:t>i</a:t>
            </a:r>
            <a:r>
              <a:rPr lang="it-IT" sz="1400" spc="-95" dirty="0">
                <a:solidFill>
                  <a:srgbClr val="1D1D1B"/>
                </a:solidFill>
                <a:latin typeface="+mj-lt"/>
                <a:cs typeface="Trebuchet MS"/>
              </a:rPr>
              <a:t> </a:t>
            </a:r>
            <a:r>
              <a:rPr lang="it-IT" sz="1400" spc="10" dirty="0">
                <a:solidFill>
                  <a:srgbClr val="1D1D1B"/>
                </a:solidFill>
                <a:latin typeface="+mj-lt"/>
                <a:cs typeface="Trebuchet MS"/>
              </a:rPr>
              <a:t>sen</a:t>
            </a:r>
            <a:r>
              <a:rPr lang="it-IT" sz="1400" spc="5" dirty="0">
                <a:solidFill>
                  <a:srgbClr val="1D1D1B"/>
                </a:solidFill>
                <a:latin typeface="+mj-lt"/>
                <a:cs typeface="Trebuchet MS"/>
              </a:rPr>
              <a:t>z</a:t>
            </a:r>
            <a:r>
              <a:rPr lang="it-IT" sz="1400" spc="-10" dirty="0">
                <a:solidFill>
                  <a:srgbClr val="1D1D1B"/>
                </a:solidFill>
                <a:latin typeface="+mj-lt"/>
                <a:cs typeface="Trebuchet MS"/>
              </a:rPr>
              <a:t>a</a:t>
            </a:r>
            <a:r>
              <a:rPr lang="it-IT" sz="1400" spc="-95" dirty="0">
                <a:solidFill>
                  <a:srgbClr val="1D1D1B"/>
                </a:solidFill>
                <a:latin typeface="+mj-lt"/>
                <a:cs typeface="Trebuchet MS"/>
              </a:rPr>
              <a:t> </a:t>
            </a:r>
            <a:r>
              <a:rPr lang="it-IT" sz="1400" spc="-5" dirty="0">
                <a:solidFill>
                  <a:srgbClr val="1D1D1B"/>
                </a:solidFill>
                <a:latin typeface="+mj-lt"/>
                <a:cs typeface="Trebuchet MS"/>
              </a:rPr>
              <a:t>glutin</a:t>
            </a:r>
            <a:r>
              <a:rPr lang="it-IT" sz="1400" spc="15" dirty="0">
                <a:solidFill>
                  <a:srgbClr val="1D1D1B"/>
                </a:solidFill>
                <a:latin typeface="+mj-lt"/>
                <a:cs typeface="Trebuchet MS"/>
              </a:rPr>
              <a:t>e</a:t>
            </a:r>
            <a:r>
              <a:rPr lang="it-IT" sz="1400" spc="-95" dirty="0">
                <a:solidFill>
                  <a:srgbClr val="1D1D1B"/>
                </a:solidFill>
                <a:latin typeface="+mj-lt"/>
                <a:cs typeface="Trebuchet MS"/>
              </a:rPr>
              <a:t> </a:t>
            </a:r>
            <a:r>
              <a:rPr lang="it-IT" sz="1400" spc="10" dirty="0">
                <a:solidFill>
                  <a:srgbClr val="1D1D1B"/>
                </a:solidFill>
                <a:latin typeface="+mj-lt"/>
                <a:cs typeface="Trebuchet MS"/>
              </a:rPr>
              <a:t>e</a:t>
            </a:r>
            <a:r>
              <a:rPr lang="it-IT" sz="1400" spc="-95" dirty="0">
                <a:solidFill>
                  <a:srgbClr val="1D1D1B"/>
                </a:solidFill>
                <a:latin typeface="+mj-lt"/>
                <a:cs typeface="Trebuchet MS"/>
              </a:rPr>
              <a:t> </a:t>
            </a:r>
            <a:r>
              <a:rPr lang="it-IT" sz="1400" spc="10" dirty="0">
                <a:solidFill>
                  <a:srgbClr val="1D1D1B"/>
                </a:solidFill>
                <a:latin typeface="+mj-lt"/>
                <a:cs typeface="Trebuchet MS"/>
              </a:rPr>
              <a:t>poll</a:t>
            </a:r>
            <a:r>
              <a:rPr lang="it-IT" sz="1400" spc="30" dirty="0">
                <a:solidFill>
                  <a:srgbClr val="1D1D1B"/>
                </a:solidFill>
                <a:latin typeface="+mj-lt"/>
                <a:cs typeface="Trebuchet MS"/>
              </a:rPr>
              <a:t>o</a:t>
            </a:r>
            <a:r>
              <a:rPr lang="it-IT" sz="1400" spc="-95" dirty="0">
                <a:solidFill>
                  <a:srgbClr val="1D1D1B"/>
                </a:solidFill>
                <a:latin typeface="+mj-lt"/>
                <a:cs typeface="Trebuchet MS"/>
              </a:rPr>
              <a:t> </a:t>
            </a:r>
            <a:r>
              <a:rPr lang="it-IT" sz="1400" spc="5" dirty="0">
                <a:solidFill>
                  <a:srgbClr val="1D1D1B"/>
                </a:solidFill>
                <a:latin typeface="+mj-lt"/>
                <a:cs typeface="Trebuchet MS"/>
              </a:rPr>
              <a:t>su</a:t>
            </a:r>
            <a:r>
              <a:rPr lang="it-IT" sz="1400" spc="-5" dirty="0">
                <a:solidFill>
                  <a:srgbClr val="1D1D1B"/>
                </a:solidFill>
                <a:latin typeface="+mj-lt"/>
                <a:cs typeface="Trebuchet MS"/>
              </a:rPr>
              <a:t>r</a:t>
            </a:r>
            <a:r>
              <a:rPr lang="it-IT" sz="1400" spc="30" dirty="0">
                <a:solidFill>
                  <a:srgbClr val="1D1D1B"/>
                </a:solidFill>
                <a:latin typeface="+mj-lt"/>
                <a:cs typeface="Trebuchet MS"/>
              </a:rPr>
              <a:t>g</a:t>
            </a:r>
            <a:r>
              <a:rPr lang="it-IT" sz="1400" spc="-15" dirty="0">
                <a:solidFill>
                  <a:srgbClr val="1D1D1B"/>
                </a:solidFill>
                <a:latin typeface="+mj-lt"/>
                <a:cs typeface="Trebuchet MS"/>
              </a:rPr>
              <a:t>elat</a:t>
            </a:r>
            <a:r>
              <a:rPr lang="it-IT" sz="1400" spc="-20" dirty="0">
                <a:solidFill>
                  <a:srgbClr val="1D1D1B"/>
                </a:solidFill>
                <a:latin typeface="+mj-lt"/>
                <a:cs typeface="Trebuchet MS"/>
              </a:rPr>
              <a:t>o.</a:t>
            </a:r>
            <a:endParaRPr sz="1400" dirty="0">
              <a:latin typeface="+mj-lt"/>
              <a:cs typeface="Trebuchet MS"/>
            </a:endParaRPr>
          </a:p>
        </p:txBody>
      </p:sp>
      <p:sp>
        <p:nvSpPr>
          <p:cNvPr id="6" name="object 6"/>
          <p:cNvSpPr/>
          <p:nvPr/>
        </p:nvSpPr>
        <p:spPr>
          <a:xfrm>
            <a:off x="113288" y="3987808"/>
            <a:ext cx="3018330" cy="2804694"/>
          </a:xfrm>
          <a:custGeom>
            <a:avLst/>
            <a:gdLst/>
            <a:ahLst/>
            <a:cxnLst/>
            <a:rect l="l" t="t" r="r" b="b"/>
            <a:pathLst>
              <a:path w="2970529" h="4373245">
                <a:moveTo>
                  <a:pt x="2969996" y="252006"/>
                </a:moveTo>
                <a:lnTo>
                  <a:pt x="2966059" y="106324"/>
                </a:lnTo>
                <a:lnTo>
                  <a:pt x="2938488" y="31508"/>
                </a:lnTo>
                <a:lnTo>
                  <a:pt x="2863685" y="3949"/>
                </a:lnTo>
                <a:lnTo>
                  <a:pt x="2718003" y="0"/>
                </a:lnTo>
                <a:lnTo>
                  <a:pt x="0" y="0"/>
                </a:lnTo>
                <a:lnTo>
                  <a:pt x="0" y="313728"/>
                </a:lnTo>
                <a:lnTo>
                  <a:pt x="0" y="507072"/>
                </a:lnTo>
                <a:lnTo>
                  <a:pt x="0" y="4120667"/>
                </a:lnTo>
                <a:lnTo>
                  <a:pt x="3937" y="4266349"/>
                </a:lnTo>
                <a:lnTo>
                  <a:pt x="31496" y="4341152"/>
                </a:lnTo>
                <a:lnTo>
                  <a:pt x="106311" y="4368724"/>
                </a:lnTo>
                <a:lnTo>
                  <a:pt x="252006" y="4372661"/>
                </a:lnTo>
                <a:lnTo>
                  <a:pt x="2718003" y="4372661"/>
                </a:lnTo>
                <a:lnTo>
                  <a:pt x="2863685" y="4368724"/>
                </a:lnTo>
                <a:lnTo>
                  <a:pt x="2938488" y="4341152"/>
                </a:lnTo>
                <a:lnTo>
                  <a:pt x="2966059" y="4266349"/>
                </a:lnTo>
                <a:lnTo>
                  <a:pt x="2969996" y="4120667"/>
                </a:lnTo>
                <a:lnTo>
                  <a:pt x="2969996" y="565721"/>
                </a:lnTo>
                <a:lnTo>
                  <a:pt x="2969196" y="536409"/>
                </a:lnTo>
                <a:lnTo>
                  <a:pt x="2969996" y="507072"/>
                </a:lnTo>
                <a:lnTo>
                  <a:pt x="2969996" y="252006"/>
                </a:lnTo>
                <a:close/>
              </a:path>
            </a:pathLst>
          </a:custGeom>
          <a:solidFill>
            <a:schemeClr val="accent2">
              <a:lumMod val="60000"/>
              <a:lumOff val="40000"/>
            </a:schemeClr>
          </a:solidFill>
        </p:spPr>
        <p:txBody>
          <a:bodyPr wrap="square" lIns="0" tIns="0" rIns="0" bIns="0" rtlCol="0"/>
          <a:lstStyle/>
          <a:p>
            <a:endParaRPr sz="1154"/>
          </a:p>
        </p:txBody>
      </p:sp>
      <p:sp>
        <p:nvSpPr>
          <p:cNvPr id="7" name="object 7"/>
          <p:cNvSpPr txBox="1"/>
          <p:nvPr/>
        </p:nvSpPr>
        <p:spPr>
          <a:xfrm>
            <a:off x="4222288" y="5490356"/>
            <a:ext cx="6480643" cy="496756"/>
          </a:xfrm>
          <a:prstGeom prst="rect">
            <a:avLst/>
          </a:prstGeom>
        </p:spPr>
        <p:txBody>
          <a:bodyPr vert="horz" wrap="square" lIns="0" tIns="8145" rIns="0" bIns="0" rtlCol="0">
            <a:spAutoFit/>
          </a:bodyPr>
          <a:lstStyle/>
          <a:p>
            <a:pPr marL="8145" marR="3258" indent="8959" algn="just">
              <a:lnSpc>
                <a:spcPct val="117400"/>
              </a:lnSpc>
              <a:spcBef>
                <a:spcPts val="64"/>
              </a:spcBef>
            </a:pPr>
            <a:r>
              <a:rPr sz="1400" spc="13" dirty="0">
                <a:solidFill>
                  <a:srgbClr val="1D1D1B"/>
                </a:solidFill>
                <a:latin typeface="+mj-lt"/>
                <a:cs typeface="Trebuchet MS"/>
              </a:rPr>
              <a:t>Banco</a:t>
            </a:r>
            <a:r>
              <a:rPr sz="1400" spc="-13" dirty="0">
                <a:solidFill>
                  <a:srgbClr val="1D1D1B"/>
                </a:solidFill>
                <a:latin typeface="+mj-lt"/>
                <a:cs typeface="Trebuchet MS"/>
              </a:rPr>
              <a:t> </a:t>
            </a:r>
            <a:r>
              <a:rPr sz="1400" spc="6" dirty="0">
                <a:solidFill>
                  <a:srgbClr val="1D1D1B"/>
                </a:solidFill>
                <a:latin typeface="+mj-lt"/>
                <a:cs typeface="Trebuchet MS"/>
              </a:rPr>
              <a:t>Alimentare</a:t>
            </a:r>
            <a:r>
              <a:rPr sz="1400" spc="-13" dirty="0">
                <a:solidFill>
                  <a:srgbClr val="1D1D1B"/>
                </a:solidFill>
                <a:latin typeface="+mj-lt"/>
                <a:cs typeface="Trebuchet MS"/>
              </a:rPr>
              <a:t> </a:t>
            </a:r>
            <a:r>
              <a:rPr sz="1400" spc="10" dirty="0">
                <a:solidFill>
                  <a:srgbClr val="1D1D1B"/>
                </a:solidFill>
                <a:latin typeface="+mj-lt"/>
                <a:cs typeface="Trebuchet MS"/>
              </a:rPr>
              <a:t>come</a:t>
            </a:r>
            <a:r>
              <a:rPr sz="1400" spc="-13" dirty="0">
                <a:solidFill>
                  <a:srgbClr val="1D1D1B"/>
                </a:solidFill>
                <a:latin typeface="+mj-lt"/>
                <a:cs typeface="Trebuchet MS"/>
              </a:rPr>
              <a:t> </a:t>
            </a:r>
            <a:r>
              <a:rPr sz="1400" spc="10" dirty="0">
                <a:solidFill>
                  <a:srgbClr val="1D1D1B"/>
                </a:solidFill>
                <a:latin typeface="+mj-lt"/>
                <a:cs typeface="Trebuchet MS"/>
              </a:rPr>
              <a:t>da</a:t>
            </a:r>
            <a:r>
              <a:rPr sz="1400" spc="-13" dirty="0">
                <a:solidFill>
                  <a:srgbClr val="1D1D1B"/>
                </a:solidFill>
                <a:latin typeface="+mj-lt"/>
                <a:cs typeface="Trebuchet MS"/>
              </a:rPr>
              <a:t> </a:t>
            </a:r>
            <a:r>
              <a:rPr sz="1400" spc="13" dirty="0">
                <a:solidFill>
                  <a:srgbClr val="1D1D1B"/>
                </a:solidFill>
                <a:latin typeface="+mj-lt"/>
                <a:cs typeface="Trebuchet MS"/>
              </a:rPr>
              <a:t>indicazioni</a:t>
            </a:r>
            <a:r>
              <a:rPr sz="1400" spc="-13" dirty="0">
                <a:solidFill>
                  <a:srgbClr val="1D1D1B"/>
                </a:solidFill>
                <a:latin typeface="+mj-lt"/>
                <a:cs typeface="Trebuchet MS"/>
              </a:rPr>
              <a:t> </a:t>
            </a:r>
            <a:r>
              <a:rPr sz="1400" spc="13" dirty="0">
                <a:solidFill>
                  <a:srgbClr val="1D1D1B"/>
                </a:solidFill>
                <a:latin typeface="+mj-lt"/>
                <a:cs typeface="Trebuchet MS"/>
              </a:rPr>
              <a:t>del</a:t>
            </a:r>
            <a:r>
              <a:rPr sz="1400" spc="-13" dirty="0">
                <a:solidFill>
                  <a:srgbClr val="1D1D1B"/>
                </a:solidFill>
                <a:latin typeface="+mj-lt"/>
                <a:cs typeface="Trebuchet MS"/>
              </a:rPr>
              <a:t> </a:t>
            </a:r>
            <a:r>
              <a:rPr sz="1400" spc="26" dirty="0" err="1">
                <a:solidFill>
                  <a:srgbClr val="1D1D1B"/>
                </a:solidFill>
                <a:latin typeface="+mj-lt"/>
                <a:cs typeface="Trebuchet MS"/>
              </a:rPr>
              <a:t>Mi</a:t>
            </a:r>
            <a:r>
              <a:rPr sz="1400" spc="-3" dirty="0" err="1">
                <a:solidFill>
                  <a:srgbClr val="1D1D1B"/>
                </a:solidFill>
                <a:latin typeface="+mj-lt"/>
                <a:cs typeface="Trebuchet MS"/>
              </a:rPr>
              <a:t>nistero</a:t>
            </a:r>
            <a:r>
              <a:rPr sz="1400" spc="-3" dirty="0">
                <a:solidFill>
                  <a:srgbClr val="1D1D1B"/>
                </a:solidFill>
                <a:latin typeface="+mj-lt"/>
                <a:cs typeface="Trebuchet MS"/>
              </a:rPr>
              <a:t>,</a:t>
            </a:r>
            <a:r>
              <a:rPr sz="1400" spc="-32" dirty="0">
                <a:solidFill>
                  <a:srgbClr val="1D1D1B"/>
                </a:solidFill>
                <a:latin typeface="+mj-lt"/>
                <a:cs typeface="Trebuchet MS"/>
              </a:rPr>
              <a:t> </a:t>
            </a:r>
            <a:r>
              <a:rPr sz="1400" spc="13" dirty="0">
                <a:solidFill>
                  <a:srgbClr val="1D1D1B"/>
                </a:solidFill>
                <a:latin typeface="+mj-lt"/>
                <a:cs typeface="Trebuchet MS"/>
              </a:rPr>
              <a:t>in</a:t>
            </a:r>
            <a:r>
              <a:rPr sz="1400" spc="-29" dirty="0">
                <a:solidFill>
                  <a:srgbClr val="1D1D1B"/>
                </a:solidFill>
                <a:latin typeface="+mj-lt"/>
                <a:cs typeface="Trebuchet MS"/>
              </a:rPr>
              <a:t> </a:t>
            </a:r>
            <a:r>
              <a:rPr sz="1400" spc="10" dirty="0">
                <a:solidFill>
                  <a:srgbClr val="1D1D1B"/>
                </a:solidFill>
                <a:latin typeface="+mj-lt"/>
                <a:cs typeface="Trebuchet MS"/>
              </a:rPr>
              <a:t>collaborazione</a:t>
            </a:r>
            <a:r>
              <a:rPr sz="1400" spc="-29" dirty="0">
                <a:solidFill>
                  <a:srgbClr val="1D1D1B"/>
                </a:solidFill>
                <a:latin typeface="+mj-lt"/>
                <a:cs typeface="Trebuchet MS"/>
              </a:rPr>
              <a:t> </a:t>
            </a:r>
            <a:r>
              <a:rPr sz="1400" spc="13" dirty="0">
                <a:solidFill>
                  <a:srgbClr val="1D1D1B"/>
                </a:solidFill>
                <a:latin typeface="+mj-lt"/>
                <a:cs typeface="Trebuchet MS"/>
              </a:rPr>
              <a:t>con</a:t>
            </a:r>
            <a:r>
              <a:rPr sz="1400" spc="-29" dirty="0">
                <a:solidFill>
                  <a:srgbClr val="1D1D1B"/>
                </a:solidFill>
                <a:latin typeface="+mj-lt"/>
                <a:cs typeface="Trebuchet MS"/>
              </a:rPr>
              <a:t> </a:t>
            </a:r>
            <a:r>
              <a:rPr sz="1400" spc="6" dirty="0">
                <a:solidFill>
                  <a:srgbClr val="1D1D1B"/>
                </a:solidFill>
                <a:latin typeface="+mj-lt"/>
                <a:cs typeface="Trebuchet MS"/>
              </a:rPr>
              <a:t>le</a:t>
            </a:r>
            <a:r>
              <a:rPr sz="1400" spc="-29" dirty="0">
                <a:solidFill>
                  <a:srgbClr val="1D1D1B"/>
                </a:solidFill>
                <a:latin typeface="+mj-lt"/>
                <a:cs typeface="Trebuchet MS"/>
              </a:rPr>
              <a:t> </a:t>
            </a:r>
            <a:r>
              <a:rPr sz="1400" spc="22" dirty="0" err="1">
                <a:solidFill>
                  <a:srgbClr val="1D1D1B"/>
                </a:solidFill>
                <a:latin typeface="+mj-lt"/>
                <a:cs typeface="Trebuchet MS"/>
              </a:rPr>
              <a:t>singole</a:t>
            </a:r>
            <a:r>
              <a:rPr sz="1400" spc="-29" dirty="0">
                <a:solidFill>
                  <a:srgbClr val="1D1D1B"/>
                </a:solidFill>
                <a:latin typeface="+mj-lt"/>
                <a:cs typeface="Trebuchet MS"/>
              </a:rPr>
              <a:t> </a:t>
            </a:r>
            <a:r>
              <a:rPr sz="1400" spc="3" dirty="0" err="1">
                <a:solidFill>
                  <a:srgbClr val="1D1D1B"/>
                </a:solidFill>
                <a:latin typeface="+mj-lt"/>
                <a:cs typeface="Trebuchet MS"/>
              </a:rPr>
              <a:t>Strut</a:t>
            </a:r>
            <a:r>
              <a:rPr sz="1400" spc="-3" dirty="0" err="1">
                <a:solidFill>
                  <a:srgbClr val="1D1D1B"/>
                </a:solidFill>
                <a:latin typeface="+mj-lt"/>
                <a:cs typeface="Trebuchet MS"/>
              </a:rPr>
              <a:t>ture</a:t>
            </a:r>
            <a:r>
              <a:rPr sz="1400" spc="-3" dirty="0">
                <a:solidFill>
                  <a:srgbClr val="1D1D1B"/>
                </a:solidFill>
                <a:latin typeface="+mj-lt"/>
                <a:cs typeface="Trebuchet MS"/>
              </a:rPr>
              <a:t> </a:t>
            </a:r>
            <a:r>
              <a:rPr sz="1400" spc="-10" dirty="0">
                <a:solidFill>
                  <a:srgbClr val="1D1D1B"/>
                </a:solidFill>
                <a:latin typeface="+mj-lt"/>
                <a:cs typeface="Trebuchet MS"/>
              </a:rPr>
              <a:t>Caritative,</a:t>
            </a:r>
            <a:r>
              <a:rPr sz="1400" spc="-6" dirty="0">
                <a:solidFill>
                  <a:srgbClr val="1D1D1B"/>
                </a:solidFill>
                <a:latin typeface="+mj-lt"/>
                <a:cs typeface="Trebuchet MS"/>
              </a:rPr>
              <a:t> </a:t>
            </a:r>
            <a:r>
              <a:rPr sz="1400" spc="19" dirty="0">
                <a:solidFill>
                  <a:srgbClr val="1D1D1B"/>
                </a:solidFill>
                <a:latin typeface="+mj-lt"/>
                <a:cs typeface="Trebuchet MS"/>
              </a:rPr>
              <a:t>si </a:t>
            </a:r>
            <a:r>
              <a:rPr sz="1400" spc="10" dirty="0">
                <a:solidFill>
                  <a:srgbClr val="1D1D1B"/>
                </a:solidFill>
                <a:latin typeface="+mj-lt"/>
                <a:cs typeface="Trebuchet MS"/>
              </a:rPr>
              <a:t>occupa </a:t>
            </a:r>
            <a:r>
              <a:rPr sz="1400" dirty="0">
                <a:solidFill>
                  <a:srgbClr val="1D1D1B"/>
                </a:solidFill>
                <a:latin typeface="+mj-lt"/>
                <a:cs typeface="Trebuchet MS"/>
              </a:rPr>
              <a:t>dell’accertamento </a:t>
            </a:r>
            <a:r>
              <a:rPr sz="1400" spc="3" dirty="0">
                <a:solidFill>
                  <a:srgbClr val="1D1D1B"/>
                </a:solidFill>
                <a:latin typeface="+mj-lt"/>
                <a:cs typeface="Trebuchet MS"/>
              </a:rPr>
              <a:t> </a:t>
            </a:r>
            <a:r>
              <a:rPr sz="1400" spc="13" dirty="0">
                <a:solidFill>
                  <a:srgbClr val="1D1D1B"/>
                </a:solidFill>
                <a:latin typeface="+mj-lt"/>
                <a:cs typeface="Trebuchet MS"/>
              </a:rPr>
              <a:t>dei </a:t>
            </a:r>
            <a:r>
              <a:rPr sz="1400" spc="10" dirty="0">
                <a:solidFill>
                  <a:srgbClr val="1D1D1B"/>
                </a:solidFill>
                <a:latin typeface="+mj-lt"/>
                <a:cs typeface="Trebuchet MS"/>
              </a:rPr>
              <a:t>requisiti </a:t>
            </a:r>
            <a:r>
              <a:rPr sz="1400" spc="13" dirty="0">
                <a:solidFill>
                  <a:srgbClr val="1D1D1B"/>
                </a:solidFill>
                <a:latin typeface="+mj-lt"/>
                <a:cs typeface="Trebuchet MS"/>
              </a:rPr>
              <a:t>dei </a:t>
            </a:r>
            <a:r>
              <a:rPr sz="1400" spc="-3" dirty="0">
                <a:solidFill>
                  <a:srgbClr val="1D1D1B"/>
                </a:solidFill>
                <a:latin typeface="+mj-lt"/>
                <a:cs typeface="Trebuchet MS"/>
              </a:rPr>
              <a:t>beneficiari. </a:t>
            </a:r>
            <a:endParaRPr sz="1400" dirty="0">
              <a:latin typeface="+mj-lt"/>
              <a:cs typeface="Trebuchet MS"/>
            </a:endParaRPr>
          </a:p>
        </p:txBody>
      </p:sp>
      <p:sp>
        <p:nvSpPr>
          <p:cNvPr id="9" name="object 9"/>
          <p:cNvSpPr txBox="1"/>
          <p:nvPr/>
        </p:nvSpPr>
        <p:spPr>
          <a:xfrm>
            <a:off x="331773" y="3987808"/>
            <a:ext cx="2718924" cy="2784472"/>
          </a:xfrm>
          <a:prstGeom prst="rect">
            <a:avLst/>
          </a:prstGeom>
        </p:spPr>
        <p:txBody>
          <a:bodyPr vert="horz" wrap="square" lIns="0" tIns="87558" rIns="0" bIns="0" rtlCol="0">
            <a:spAutoFit/>
          </a:bodyPr>
          <a:lstStyle/>
          <a:p>
            <a:pPr marL="8145" algn="just">
              <a:spcBef>
                <a:spcPts val="689"/>
              </a:spcBef>
            </a:pPr>
            <a:r>
              <a:rPr sz="962" b="1" spc="-10" dirty="0">
                <a:solidFill>
                  <a:srgbClr val="465F0D"/>
                </a:solidFill>
                <a:latin typeface="Arial"/>
                <a:cs typeface="Arial"/>
              </a:rPr>
              <a:t>LA</a:t>
            </a:r>
            <a:r>
              <a:rPr sz="962" b="1" spc="-48" dirty="0">
                <a:solidFill>
                  <a:srgbClr val="465F0D"/>
                </a:solidFill>
                <a:latin typeface="Arial"/>
                <a:cs typeface="Arial"/>
              </a:rPr>
              <a:t> </a:t>
            </a:r>
            <a:r>
              <a:rPr sz="962" b="1" spc="-16" dirty="0">
                <a:solidFill>
                  <a:srgbClr val="465F0D"/>
                </a:solidFill>
                <a:latin typeface="Arial"/>
                <a:cs typeface="Arial"/>
              </a:rPr>
              <a:t>PIATTAFORMA</a:t>
            </a:r>
            <a:r>
              <a:rPr sz="962" b="1" spc="-48" dirty="0">
                <a:solidFill>
                  <a:srgbClr val="465F0D"/>
                </a:solidFill>
                <a:latin typeface="Arial"/>
                <a:cs typeface="Arial"/>
              </a:rPr>
              <a:t> </a:t>
            </a:r>
            <a:r>
              <a:rPr sz="962" b="1" spc="-22" dirty="0">
                <a:solidFill>
                  <a:srgbClr val="465F0D"/>
                </a:solidFill>
                <a:latin typeface="Arial"/>
                <a:cs typeface="Arial"/>
              </a:rPr>
              <a:t>SIFEAD</a:t>
            </a:r>
            <a:endParaRPr sz="962" dirty="0">
              <a:latin typeface="Arial"/>
              <a:cs typeface="Arial"/>
            </a:endParaRPr>
          </a:p>
          <a:p>
            <a:pPr marL="8145" marR="3258" algn="just">
              <a:lnSpc>
                <a:spcPct val="117400"/>
              </a:lnSpc>
              <a:spcBef>
                <a:spcPts val="314"/>
              </a:spcBef>
            </a:pPr>
            <a:r>
              <a:rPr sz="1000" spc="10" dirty="0">
                <a:solidFill>
                  <a:srgbClr val="1D1D1B"/>
                </a:solidFill>
                <a:latin typeface="+mj-lt"/>
                <a:cs typeface="Trebuchet MS"/>
              </a:rPr>
              <a:t>Dal </a:t>
            </a:r>
            <a:r>
              <a:rPr sz="1000" spc="13" dirty="0">
                <a:solidFill>
                  <a:srgbClr val="1D1D1B"/>
                </a:solidFill>
                <a:latin typeface="+mj-lt"/>
                <a:cs typeface="Trebuchet MS"/>
              </a:rPr>
              <a:t>2020, </a:t>
            </a:r>
            <a:r>
              <a:rPr sz="1000" spc="-3" dirty="0">
                <a:solidFill>
                  <a:srgbClr val="1D1D1B"/>
                </a:solidFill>
                <a:latin typeface="+mj-lt"/>
                <a:cs typeface="Trebuchet MS"/>
              </a:rPr>
              <a:t>il </a:t>
            </a:r>
            <a:r>
              <a:rPr sz="1000" spc="3" dirty="0">
                <a:solidFill>
                  <a:srgbClr val="1D1D1B"/>
                </a:solidFill>
                <a:latin typeface="+mj-lt"/>
                <a:cs typeface="Trebuchet MS"/>
              </a:rPr>
              <a:t>Ministero del </a:t>
            </a:r>
            <a:r>
              <a:rPr sz="1000" spc="-3" dirty="0">
                <a:solidFill>
                  <a:srgbClr val="1D1D1B"/>
                </a:solidFill>
                <a:latin typeface="+mj-lt"/>
                <a:cs typeface="Trebuchet MS"/>
              </a:rPr>
              <a:t>Lavoro ha </a:t>
            </a:r>
            <a:r>
              <a:rPr sz="1000" dirty="0">
                <a:solidFill>
                  <a:srgbClr val="1D1D1B"/>
                </a:solidFill>
                <a:latin typeface="+mj-lt"/>
                <a:cs typeface="Trebuchet MS"/>
              </a:rPr>
              <a:t> </a:t>
            </a:r>
            <a:r>
              <a:rPr sz="1000" spc="-13" dirty="0">
                <a:solidFill>
                  <a:srgbClr val="1D1D1B"/>
                </a:solidFill>
                <a:latin typeface="+mj-lt"/>
                <a:cs typeface="Trebuchet MS"/>
              </a:rPr>
              <a:t>attivato</a:t>
            </a:r>
            <a:r>
              <a:rPr sz="1000" spc="-10" dirty="0">
                <a:solidFill>
                  <a:srgbClr val="1D1D1B"/>
                </a:solidFill>
                <a:latin typeface="+mj-lt"/>
                <a:cs typeface="Trebuchet MS"/>
              </a:rPr>
              <a:t> </a:t>
            </a:r>
            <a:r>
              <a:rPr sz="1000" spc="3" dirty="0">
                <a:solidFill>
                  <a:srgbClr val="1D1D1B"/>
                </a:solidFill>
                <a:latin typeface="+mj-lt"/>
                <a:cs typeface="Trebuchet MS"/>
              </a:rPr>
              <a:t>una </a:t>
            </a:r>
            <a:r>
              <a:rPr sz="1000" spc="-13" dirty="0">
                <a:solidFill>
                  <a:srgbClr val="1D1D1B"/>
                </a:solidFill>
                <a:latin typeface="+mj-lt"/>
                <a:cs typeface="Trebuchet MS"/>
              </a:rPr>
              <a:t>piattaforma</a:t>
            </a:r>
            <a:r>
              <a:rPr sz="1000" spc="-10" dirty="0">
                <a:solidFill>
                  <a:srgbClr val="1D1D1B"/>
                </a:solidFill>
                <a:latin typeface="+mj-lt"/>
                <a:cs typeface="Trebuchet MS"/>
              </a:rPr>
              <a:t> </a:t>
            </a:r>
            <a:r>
              <a:rPr sz="1000" spc="-13" dirty="0">
                <a:solidFill>
                  <a:srgbClr val="1D1D1B"/>
                </a:solidFill>
                <a:latin typeface="+mj-lt"/>
                <a:cs typeface="Trebuchet MS"/>
              </a:rPr>
              <a:t>informatica </a:t>
            </a:r>
            <a:r>
              <a:rPr sz="1000" spc="-10" dirty="0">
                <a:solidFill>
                  <a:srgbClr val="1D1D1B"/>
                </a:solidFill>
                <a:latin typeface="+mj-lt"/>
                <a:cs typeface="Trebuchet MS"/>
              </a:rPr>
              <a:t> </a:t>
            </a:r>
            <a:r>
              <a:rPr sz="1000" spc="-3" dirty="0">
                <a:solidFill>
                  <a:srgbClr val="1D1D1B"/>
                </a:solidFill>
                <a:latin typeface="+mj-lt"/>
                <a:cs typeface="Trebuchet MS"/>
              </a:rPr>
              <a:t>(SIFEAD) per </a:t>
            </a:r>
            <a:r>
              <a:rPr sz="1000" spc="-6" dirty="0">
                <a:solidFill>
                  <a:srgbClr val="1D1D1B"/>
                </a:solidFill>
                <a:latin typeface="+mj-lt"/>
                <a:cs typeface="Trebuchet MS"/>
              </a:rPr>
              <a:t>gestire </a:t>
            </a:r>
            <a:r>
              <a:rPr sz="1000" dirty="0">
                <a:solidFill>
                  <a:srgbClr val="1D1D1B"/>
                </a:solidFill>
                <a:latin typeface="+mj-lt"/>
                <a:cs typeface="Trebuchet MS"/>
              </a:rPr>
              <a:t>i </a:t>
            </a:r>
            <a:r>
              <a:rPr sz="1000" spc="-10" dirty="0">
                <a:solidFill>
                  <a:srgbClr val="1D1D1B"/>
                </a:solidFill>
                <a:latin typeface="+mj-lt"/>
                <a:cs typeface="Trebuchet MS"/>
              </a:rPr>
              <a:t>rapporti </a:t>
            </a:r>
            <a:r>
              <a:rPr sz="1000" spc="-26" dirty="0" err="1">
                <a:solidFill>
                  <a:srgbClr val="1D1D1B"/>
                </a:solidFill>
                <a:latin typeface="+mj-lt"/>
                <a:cs typeface="Trebuchet MS"/>
              </a:rPr>
              <a:t>tra</a:t>
            </a:r>
            <a:r>
              <a:rPr sz="1000" spc="-26" dirty="0">
                <a:solidFill>
                  <a:srgbClr val="1D1D1B"/>
                </a:solidFill>
                <a:latin typeface="+mj-lt"/>
                <a:cs typeface="Trebuchet MS"/>
              </a:rPr>
              <a:t> </a:t>
            </a:r>
            <a:r>
              <a:rPr sz="1000" dirty="0">
                <a:solidFill>
                  <a:srgbClr val="1D1D1B"/>
                </a:solidFill>
                <a:latin typeface="+mj-lt"/>
                <a:cs typeface="Trebuchet MS"/>
              </a:rPr>
              <a:t>Ban</a:t>
            </a:r>
            <a:r>
              <a:rPr sz="1000" spc="-3" dirty="0">
                <a:solidFill>
                  <a:srgbClr val="1D1D1B"/>
                </a:solidFill>
                <a:latin typeface="+mj-lt"/>
                <a:cs typeface="Trebuchet MS"/>
              </a:rPr>
              <a:t>co </a:t>
            </a:r>
            <a:r>
              <a:rPr sz="1000" spc="6" dirty="0">
                <a:solidFill>
                  <a:srgbClr val="1D1D1B"/>
                </a:solidFill>
                <a:latin typeface="+mj-lt"/>
                <a:cs typeface="Trebuchet MS"/>
              </a:rPr>
              <a:t>e </a:t>
            </a:r>
            <a:r>
              <a:rPr sz="1000" spc="-13" dirty="0">
                <a:solidFill>
                  <a:srgbClr val="1D1D1B"/>
                </a:solidFill>
                <a:latin typeface="+mj-lt"/>
                <a:cs typeface="Trebuchet MS"/>
              </a:rPr>
              <a:t>Strutture </a:t>
            </a:r>
            <a:r>
              <a:rPr sz="1000" spc="-16" dirty="0">
                <a:solidFill>
                  <a:srgbClr val="1D1D1B"/>
                </a:solidFill>
                <a:latin typeface="+mj-lt"/>
                <a:cs typeface="Trebuchet MS"/>
              </a:rPr>
              <a:t>Caritative </a:t>
            </a:r>
            <a:r>
              <a:rPr sz="1000" spc="3" dirty="0">
                <a:solidFill>
                  <a:srgbClr val="1D1D1B"/>
                </a:solidFill>
                <a:latin typeface="+mj-lt"/>
                <a:cs typeface="Trebuchet MS"/>
              </a:rPr>
              <a:t>con </a:t>
            </a:r>
            <a:r>
              <a:rPr sz="1000" spc="-22" dirty="0">
                <a:solidFill>
                  <a:srgbClr val="1D1D1B"/>
                </a:solidFill>
                <a:latin typeface="+mj-lt"/>
                <a:cs typeface="Trebuchet MS"/>
              </a:rPr>
              <a:t>AGEA. </a:t>
            </a:r>
            <a:r>
              <a:rPr sz="1000" spc="-19" dirty="0">
                <a:solidFill>
                  <a:srgbClr val="1D1D1B"/>
                </a:solidFill>
                <a:latin typeface="+mj-lt"/>
                <a:cs typeface="Trebuchet MS"/>
              </a:rPr>
              <a:t>La </a:t>
            </a:r>
            <a:r>
              <a:rPr sz="1000" spc="-16" dirty="0">
                <a:solidFill>
                  <a:srgbClr val="1D1D1B"/>
                </a:solidFill>
                <a:latin typeface="+mj-lt"/>
                <a:cs typeface="Trebuchet MS"/>
              </a:rPr>
              <a:t> </a:t>
            </a:r>
            <a:r>
              <a:rPr sz="1000" spc="-13" dirty="0">
                <a:solidFill>
                  <a:srgbClr val="1D1D1B"/>
                </a:solidFill>
                <a:latin typeface="+mj-lt"/>
                <a:cs typeface="Trebuchet MS"/>
              </a:rPr>
              <a:t>piattaforma </a:t>
            </a:r>
            <a:r>
              <a:rPr sz="1000" dirty="0">
                <a:solidFill>
                  <a:srgbClr val="1D1D1B"/>
                </a:solidFill>
                <a:latin typeface="+mj-lt"/>
                <a:cs typeface="Trebuchet MS"/>
              </a:rPr>
              <a:t>consente </a:t>
            </a:r>
            <a:r>
              <a:rPr sz="1000" spc="-10" dirty="0">
                <a:solidFill>
                  <a:srgbClr val="1D1D1B"/>
                </a:solidFill>
                <a:latin typeface="+mj-lt"/>
                <a:cs typeface="Trebuchet MS"/>
              </a:rPr>
              <a:t>la </a:t>
            </a:r>
            <a:r>
              <a:rPr sz="1000" spc="-3" dirty="0">
                <a:solidFill>
                  <a:srgbClr val="1D1D1B"/>
                </a:solidFill>
                <a:latin typeface="+mj-lt"/>
                <a:cs typeface="Trebuchet MS"/>
              </a:rPr>
              <a:t>compilazione </a:t>
            </a:r>
            <a:r>
              <a:rPr sz="1000" dirty="0">
                <a:solidFill>
                  <a:srgbClr val="1D1D1B"/>
                </a:solidFill>
                <a:latin typeface="+mj-lt"/>
                <a:cs typeface="Trebuchet MS"/>
              </a:rPr>
              <a:t> delle </a:t>
            </a:r>
            <a:r>
              <a:rPr sz="1000" spc="6" dirty="0">
                <a:solidFill>
                  <a:srgbClr val="1D1D1B"/>
                </a:solidFill>
                <a:latin typeface="+mj-lt"/>
                <a:cs typeface="Trebuchet MS"/>
              </a:rPr>
              <a:t>domande </a:t>
            </a:r>
            <a:r>
              <a:rPr sz="1000" spc="3" dirty="0">
                <a:solidFill>
                  <a:srgbClr val="1D1D1B"/>
                </a:solidFill>
                <a:latin typeface="+mj-lt"/>
                <a:cs typeface="Trebuchet MS"/>
              </a:rPr>
              <a:t>di </a:t>
            </a:r>
            <a:r>
              <a:rPr sz="1000" spc="-13" dirty="0">
                <a:solidFill>
                  <a:srgbClr val="1D1D1B"/>
                </a:solidFill>
                <a:latin typeface="+mj-lt"/>
                <a:cs typeface="Trebuchet MS"/>
              </a:rPr>
              <a:t>accreditamento </a:t>
            </a:r>
            <a:r>
              <a:rPr sz="1000" spc="-3" dirty="0">
                <a:solidFill>
                  <a:srgbClr val="1D1D1B"/>
                </a:solidFill>
                <a:latin typeface="+mj-lt"/>
                <a:cs typeface="Trebuchet MS"/>
              </a:rPr>
              <a:t>ad </a:t>
            </a:r>
            <a:r>
              <a:rPr sz="1000" dirty="0">
                <a:solidFill>
                  <a:srgbClr val="1D1D1B"/>
                </a:solidFill>
                <a:latin typeface="+mj-lt"/>
                <a:cs typeface="Trebuchet MS"/>
              </a:rPr>
              <a:t> </a:t>
            </a:r>
            <a:r>
              <a:rPr sz="1000" spc="-26" dirty="0">
                <a:solidFill>
                  <a:srgbClr val="1D1D1B"/>
                </a:solidFill>
                <a:latin typeface="+mj-lt"/>
                <a:cs typeface="Trebuchet MS"/>
              </a:rPr>
              <a:t>AGEA, </a:t>
            </a:r>
            <a:r>
              <a:rPr sz="1000" spc="-10" dirty="0">
                <a:solidFill>
                  <a:srgbClr val="1D1D1B"/>
                </a:solidFill>
                <a:latin typeface="+mj-lt"/>
                <a:cs typeface="Trebuchet MS"/>
              </a:rPr>
              <a:t>la </a:t>
            </a:r>
            <a:r>
              <a:rPr sz="1000" spc="3" dirty="0">
                <a:solidFill>
                  <a:srgbClr val="1D1D1B"/>
                </a:solidFill>
                <a:latin typeface="+mj-lt"/>
                <a:cs typeface="Trebuchet MS"/>
              </a:rPr>
              <a:t>gestione </a:t>
            </a:r>
            <a:r>
              <a:rPr sz="1000" spc="6" dirty="0">
                <a:solidFill>
                  <a:srgbClr val="1D1D1B"/>
                </a:solidFill>
                <a:latin typeface="+mj-lt"/>
                <a:cs typeface="Trebuchet MS"/>
              </a:rPr>
              <a:t>e </a:t>
            </a:r>
            <a:r>
              <a:rPr sz="1000" spc="-10" dirty="0">
                <a:solidFill>
                  <a:srgbClr val="1D1D1B"/>
                </a:solidFill>
                <a:latin typeface="+mj-lt"/>
                <a:cs typeface="Trebuchet MS"/>
              </a:rPr>
              <a:t>la </a:t>
            </a:r>
            <a:r>
              <a:rPr sz="1000" spc="-6" dirty="0">
                <a:solidFill>
                  <a:srgbClr val="1D1D1B"/>
                </a:solidFill>
                <a:latin typeface="+mj-lt"/>
                <a:cs typeface="Trebuchet MS"/>
              </a:rPr>
              <a:t>rendicontazione </a:t>
            </a:r>
            <a:r>
              <a:rPr sz="1000" spc="-208" dirty="0">
                <a:solidFill>
                  <a:srgbClr val="1D1D1B"/>
                </a:solidFill>
                <a:latin typeface="+mj-lt"/>
                <a:cs typeface="Trebuchet MS"/>
              </a:rPr>
              <a:t> </a:t>
            </a:r>
            <a:r>
              <a:rPr sz="1000" spc="3" dirty="0">
                <a:solidFill>
                  <a:srgbClr val="1D1D1B"/>
                </a:solidFill>
                <a:latin typeface="+mj-lt"/>
                <a:cs typeface="Trebuchet MS"/>
              </a:rPr>
              <a:t>dei</a:t>
            </a:r>
            <a:r>
              <a:rPr sz="1000" spc="-32" dirty="0">
                <a:solidFill>
                  <a:srgbClr val="1D1D1B"/>
                </a:solidFill>
                <a:latin typeface="+mj-lt"/>
                <a:cs typeface="Trebuchet MS"/>
              </a:rPr>
              <a:t> </a:t>
            </a:r>
            <a:r>
              <a:rPr sz="1000" spc="-3" dirty="0">
                <a:solidFill>
                  <a:srgbClr val="1D1D1B"/>
                </a:solidFill>
                <a:latin typeface="+mj-lt"/>
                <a:cs typeface="Trebuchet MS"/>
              </a:rPr>
              <a:t>magazzini</a:t>
            </a:r>
            <a:r>
              <a:rPr sz="1000" spc="-32" dirty="0">
                <a:solidFill>
                  <a:srgbClr val="1D1D1B"/>
                </a:solidFill>
                <a:latin typeface="+mj-lt"/>
                <a:cs typeface="Trebuchet MS"/>
              </a:rPr>
              <a:t> </a:t>
            </a:r>
            <a:r>
              <a:rPr sz="1000" spc="3" dirty="0">
                <a:solidFill>
                  <a:srgbClr val="1D1D1B"/>
                </a:solidFill>
                <a:latin typeface="+mj-lt"/>
                <a:cs typeface="Trebuchet MS"/>
              </a:rPr>
              <a:t>di</a:t>
            </a:r>
            <a:r>
              <a:rPr sz="1000" spc="-32" dirty="0">
                <a:solidFill>
                  <a:srgbClr val="1D1D1B"/>
                </a:solidFill>
                <a:latin typeface="+mj-lt"/>
                <a:cs typeface="Trebuchet MS"/>
              </a:rPr>
              <a:t> </a:t>
            </a:r>
            <a:r>
              <a:rPr sz="1000" spc="-26" dirty="0">
                <a:solidFill>
                  <a:srgbClr val="1D1D1B"/>
                </a:solidFill>
                <a:latin typeface="+mj-lt"/>
                <a:cs typeface="Trebuchet MS"/>
              </a:rPr>
              <a:t>carico/scarico,</a:t>
            </a:r>
            <a:r>
              <a:rPr sz="1000" spc="-32" dirty="0">
                <a:solidFill>
                  <a:srgbClr val="1D1D1B"/>
                </a:solidFill>
                <a:latin typeface="+mj-lt"/>
                <a:cs typeface="Trebuchet MS"/>
              </a:rPr>
              <a:t> </a:t>
            </a:r>
            <a:r>
              <a:rPr sz="1000" spc="-10" dirty="0">
                <a:solidFill>
                  <a:srgbClr val="1D1D1B"/>
                </a:solidFill>
                <a:latin typeface="+mj-lt"/>
                <a:cs typeface="Trebuchet MS"/>
              </a:rPr>
              <a:t>la</a:t>
            </a:r>
            <a:r>
              <a:rPr sz="1000" spc="-32" dirty="0">
                <a:solidFill>
                  <a:srgbClr val="1D1D1B"/>
                </a:solidFill>
                <a:latin typeface="+mj-lt"/>
                <a:cs typeface="Trebuchet MS"/>
              </a:rPr>
              <a:t> </a:t>
            </a:r>
            <a:r>
              <a:rPr sz="1000" spc="-26" dirty="0" err="1">
                <a:solidFill>
                  <a:srgbClr val="1D1D1B"/>
                </a:solidFill>
                <a:latin typeface="+mj-lt"/>
                <a:cs typeface="Trebuchet MS"/>
              </a:rPr>
              <a:t>trac</a:t>
            </a:r>
            <a:r>
              <a:rPr sz="1000" spc="-13" dirty="0" err="1">
                <a:solidFill>
                  <a:srgbClr val="1D1D1B"/>
                </a:solidFill>
                <a:latin typeface="+mj-lt"/>
                <a:cs typeface="Trebuchet MS"/>
              </a:rPr>
              <a:t>ciabilit</a:t>
            </a:r>
            <a:r>
              <a:rPr sz="1000" spc="-3" dirty="0" err="1">
                <a:solidFill>
                  <a:srgbClr val="1D1D1B"/>
                </a:solidFill>
                <a:latin typeface="+mj-lt"/>
                <a:cs typeface="Trebuchet MS"/>
              </a:rPr>
              <a:t>à</a:t>
            </a:r>
            <a:r>
              <a:rPr sz="1000" spc="-93" dirty="0">
                <a:solidFill>
                  <a:srgbClr val="1D1D1B"/>
                </a:solidFill>
                <a:latin typeface="+mj-lt"/>
                <a:cs typeface="Trebuchet MS"/>
              </a:rPr>
              <a:t> </a:t>
            </a:r>
            <a:r>
              <a:rPr sz="1000" dirty="0">
                <a:solidFill>
                  <a:srgbClr val="1D1D1B"/>
                </a:solidFill>
                <a:latin typeface="+mj-lt"/>
                <a:cs typeface="Trebuchet MS"/>
              </a:rPr>
              <a:t>de</a:t>
            </a:r>
            <a:r>
              <a:rPr sz="1000" spc="3" dirty="0">
                <a:solidFill>
                  <a:srgbClr val="1D1D1B"/>
                </a:solidFill>
                <a:latin typeface="+mj-lt"/>
                <a:cs typeface="Trebuchet MS"/>
              </a:rPr>
              <a:t>i</a:t>
            </a:r>
            <a:r>
              <a:rPr sz="1000" spc="-93" dirty="0">
                <a:solidFill>
                  <a:srgbClr val="1D1D1B"/>
                </a:solidFill>
                <a:latin typeface="+mj-lt"/>
                <a:cs typeface="Trebuchet MS"/>
              </a:rPr>
              <a:t> </a:t>
            </a:r>
            <a:r>
              <a:rPr sz="1000" spc="-16" dirty="0">
                <a:solidFill>
                  <a:srgbClr val="1D1D1B"/>
                </a:solidFill>
                <a:latin typeface="+mj-lt"/>
                <a:cs typeface="Trebuchet MS"/>
              </a:rPr>
              <a:t>lott</a:t>
            </a:r>
            <a:r>
              <a:rPr sz="1000" spc="-3" dirty="0">
                <a:solidFill>
                  <a:srgbClr val="1D1D1B"/>
                </a:solidFill>
                <a:latin typeface="+mj-lt"/>
                <a:cs typeface="Trebuchet MS"/>
              </a:rPr>
              <a:t>i</a:t>
            </a:r>
            <a:r>
              <a:rPr sz="1000" spc="-93" dirty="0">
                <a:solidFill>
                  <a:srgbClr val="1D1D1B"/>
                </a:solidFill>
                <a:latin typeface="+mj-lt"/>
                <a:cs typeface="Trebuchet MS"/>
              </a:rPr>
              <a:t> </a:t>
            </a:r>
            <a:r>
              <a:rPr sz="1000" spc="6" dirty="0">
                <a:solidFill>
                  <a:srgbClr val="1D1D1B"/>
                </a:solidFill>
                <a:latin typeface="+mj-lt"/>
                <a:cs typeface="Trebuchet MS"/>
              </a:rPr>
              <a:t>e</a:t>
            </a:r>
            <a:r>
              <a:rPr sz="1000" spc="-93" dirty="0">
                <a:solidFill>
                  <a:srgbClr val="1D1D1B"/>
                </a:solidFill>
                <a:latin typeface="+mj-lt"/>
                <a:cs typeface="Trebuchet MS"/>
              </a:rPr>
              <a:t> </a:t>
            </a:r>
            <a:r>
              <a:rPr sz="1000" spc="-3" dirty="0">
                <a:solidFill>
                  <a:srgbClr val="1D1D1B"/>
                </a:solidFill>
                <a:latin typeface="+mj-lt"/>
                <a:cs typeface="Trebuchet MS"/>
              </a:rPr>
              <a:t>dell</a:t>
            </a:r>
            <a:r>
              <a:rPr sz="1000" spc="10" dirty="0">
                <a:solidFill>
                  <a:srgbClr val="1D1D1B"/>
                </a:solidFill>
                <a:latin typeface="+mj-lt"/>
                <a:cs typeface="Trebuchet MS"/>
              </a:rPr>
              <a:t>e</a:t>
            </a:r>
            <a:r>
              <a:rPr sz="1000" spc="-93" dirty="0">
                <a:solidFill>
                  <a:srgbClr val="1D1D1B"/>
                </a:solidFill>
                <a:latin typeface="+mj-lt"/>
                <a:cs typeface="Trebuchet MS"/>
              </a:rPr>
              <a:t> </a:t>
            </a:r>
            <a:r>
              <a:rPr sz="1000" spc="-13" dirty="0">
                <a:solidFill>
                  <a:srgbClr val="1D1D1B"/>
                </a:solidFill>
                <a:latin typeface="+mj-lt"/>
                <a:cs typeface="Trebuchet MS"/>
              </a:rPr>
              <a:t>dat</a:t>
            </a:r>
            <a:r>
              <a:rPr sz="1000" spc="-3" dirty="0">
                <a:solidFill>
                  <a:srgbClr val="1D1D1B"/>
                </a:solidFill>
                <a:latin typeface="+mj-lt"/>
                <a:cs typeface="Trebuchet MS"/>
              </a:rPr>
              <a:t>e</a:t>
            </a:r>
            <a:r>
              <a:rPr sz="1000" spc="-93" dirty="0">
                <a:solidFill>
                  <a:srgbClr val="1D1D1B"/>
                </a:solidFill>
                <a:latin typeface="+mj-lt"/>
                <a:cs typeface="Trebuchet MS"/>
              </a:rPr>
              <a:t> </a:t>
            </a:r>
            <a:r>
              <a:rPr sz="1000" spc="3" dirty="0">
                <a:solidFill>
                  <a:srgbClr val="1D1D1B"/>
                </a:solidFill>
                <a:latin typeface="+mj-lt"/>
                <a:cs typeface="Trebuchet MS"/>
              </a:rPr>
              <a:t>d</a:t>
            </a:r>
            <a:r>
              <a:rPr sz="1000" spc="6" dirty="0">
                <a:solidFill>
                  <a:srgbClr val="1D1D1B"/>
                </a:solidFill>
                <a:latin typeface="+mj-lt"/>
                <a:cs typeface="Trebuchet MS"/>
              </a:rPr>
              <a:t>i</a:t>
            </a:r>
            <a:r>
              <a:rPr sz="1000" spc="-93" dirty="0">
                <a:solidFill>
                  <a:srgbClr val="1D1D1B"/>
                </a:solidFill>
                <a:latin typeface="+mj-lt"/>
                <a:cs typeface="Trebuchet MS"/>
              </a:rPr>
              <a:t> </a:t>
            </a:r>
            <a:r>
              <a:rPr sz="1000" dirty="0" err="1">
                <a:solidFill>
                  <a:srgbClr val="1D1D1B"/>
                </a:solidFill>
                <a:latin typeface="+mj-lt"/>
                <a:cs typeface="Trebuchet MS"/>
              </a:rPr>
              <a:t>scaden</a:t>
            </a:r>
            <a:r>
              <a:rPr sz="1000" spc="-42" dirty="0" err="1">
                <a:solidFill>
                  <a:srgbClr val="1D1D1B"/>
                </a:solidFill>
                <a:latin typeface="+mj-lt"/>
                <a:cs typeface="Trebuchet MS"/>
              </a:rPr>
              <a:t>za</a:t>
            </a:r>
            <a:r>
              <a:rPr sz="1000" spc="-42" dirty="0">
                <a:solidFill>
                  <a:srgbClr val="1D1D1B"/>
                </a:solidFill>
                <a:latin typeface="+mj-lt"/>
                <a:cs typeface="Trebuchet MS"/>
              </a:rPr>
              <a:t>. </a:t>
            </a:r>
            <a:r>
              <a:rPr lang="it-IT" sz="1000" spc="6" dirty="0">
                <a:solidFill>
                  <a:srgbClr val="1D1D1B"/>
                </a:solidFill>
                <a:latin typeface="+mj-lt"/>
                <a:cs typeface="Trebuchet MS"/>
              </a:rPr>
              <a:t>Dagli</a:t>
            </a:r>
            <a:r>
              <a:rPr sz="1000" spc="6" dirty="0">
                <a:solidFill>
                  <a:srgbClr val="1D1D1B"/>
                </a:solidFill>
                <a:latin typeface="+mj-lt"/>
                <a:cs typeface="Trebuchet MS"/>
              </a:rPr>
              <a:t> </a:t>
            </a:r>
            <a:r>
              <a:rPr sz="1000" spc="-6" dirty="0">
                <a:solidFill>
                  <a:srgbClr val="1D1D1B"/>
                </a:solidFill>
                <a:latin typeface="+mj-lt"/>
                <a:cs typeface="Trebuchet MS"/>
              </a:rPr>
              <a:t>ultimi </a:t>
            </a:r>
            <a:r>
              <a:rPr sz="1000" spc="6" dirty="0">
                <a:solidFill>
                  <a:srgbClr val="1D1D1B"/>
                </a:solidFill>
                <a:latin typeface="+mj-lt"/>
                <a:cs typeface="Trebuchet MS"/>
              </a:rPr>
              <a:t>mesi </a:t>
            </a:r>
            <a:r>
              <a:rPr sz="1000" spc="3" dirty="0">
                <a:solidFill>
                  <a:srgbClr val="1D1D1B"/>
                </a:solidFill>
                <a:latin typeface="+mj-lt"/>
                <a:cs typeface="Trebuchet MS"/>
              </a:rPr>
              <a:t>del </a:t>
            </a:r>
            <a:r>
              <a:rPr sz="1000" spc="45" dirty="0">
                <a:solidFill>
                  <a:srgbClr val="1D1D1B"/>
                </a:solidFill>
                <a:latin typeface="+mj-lt"/>
                <a:cs typeface="Trebuchet MS"/>
              </a:rPr>
              <a:t>2022 </a:t>
            </a:r>
            <a:r>
              <a:rPr sz="1000" spc="6" dirty="0">
                <a:solidFill>
                  <a:srgbClr val="1D1D1B"/>
                </a:solidFill>
                <a:latin typeface="+mj-lt"/>
                <a:cs typeface="Trebuchet MS"/>
              </a:rPr>
              <a:t>è </a:t>
            </a:r>
            <a:r>
              <a:rPr sz="1000" spc="-16" dirty="0">
                <a:solidFill>
                  <a:srgbClr val="1D1D1B"/>
                </a:solidFill>
                <a:latin typeface="+mj-lt"/>
                <a:cs typeface="Trebuchet MS"/>
              </a:rPr>
              <a:t>stata </a:t>
            </a:r>
            <a:r>
              <a:rPr sz="1000" spc="-13" dirty="0">
                <a:solidFill>
                  <a:srgbClr val="1D1D1B"/>
                </a:solidFill>
                <a:latin typeface="+mj-lt"/>
                <a:cs typeface="Trebuchet MS"/>
              </a:rPr>
              <a:t> </a:t>
            </a:r>
            <a:r>
              <a:rPr sz="1000" spc="-10" dirty="0">
                <a:solidFill>
                  <a:srgbClr val="1D1D1B"/>
                </a:solidFill>
                <a:latin typeface="+mj-lt"/>
                <a:cs typeface="Trebuchet MS"/>
              </a:rPr>
              <a:t>avviata </a:t>
            </a:r>
            <a:r>
              <a:rPr sz="1000" spc="-3" dirty="0">
                <a:solidFill>
                  <a:srgbClr val="1D1D1B"/>
                </a:solidFill>
                <a:latin typeface="+mj-lt"/>
                <a:cs typeface="Trebuchet MS"/>
              </a:rPr>
              <a:t>anche </a:t>
            </a:r>
            <a:r>
              <a:rPr sz="1000" spc="-10" dirty="0">
                <a:solidFill>
                  <a:srgbClr val="1D1D1B"/>
                </a:solidFill>
                <a:latin typeface="+mj-lt"/>
                <a:cs typeface="Trebuchet MS"/>
              </a:rPr>
              <a:t>la </a:t>
            </a:r>
            <a:r>
              <a:rPr sz="1000" dirty="0">
                <a:solidFill>
                  <a:srgbClr val="1D1D1B"/>
                </a:solidFill>
                <a:latin typeface="+mj-lt"/>
                <a:cs typeface="Trebuchet MS"/>
              </a:rPr>
              <a:t>compilazione </a:t>
            </a:r>
            <a:r>
              <a:rPr sz="1000" spc="3" dirty="0">
                <a:solidFill>
                  <a:srgbClr val="1D1D1B"/>
                </a:solidFill>
                <a:latin typeface="+mj-lt"/>
                <a:cs typeface="Trebuchet MS"/>
              </a:rPr>
              <a:t>online </a:t>
            </a:r>
            <a:r>
              <a:rPr sz="1000" spc="6" dirty="0">
                <a:solidFill>
                  <a:srgbClr val="1D1D1B"/>
                </a:solidFill>
                <a:latin typeface="+mj-lt"/>
                <a:cs typeface="Trebuchet MS"/>
              </a:rPr>
              <a:t> </a:t>
            </a:r>
            <a:r>
              <a:rPr sz="1000" spc="3" dirty="0">
                <a:solidFill>
                  <a:srgbClr val="1D1D1B"/>
                </a:solidFill>
                <a:latin typeface="+mj-lt"/>
                <a:cs typeface="Trebuchet MS"/>
              </a:rPr>
              <a:t>degli</a:t>
            </a:r>
            <a:r>
              <a:rPr sz="1000" spc="-67" dirty="0">
                <a:solidFill>
                  <a:srgbClr val="1D1D1B"/>
                </a:solidFill>
                <a:latin typeface="+mj-lt"/>
                <a:cs typeface="Trebuchet MS"/>
              </a:rPr>
              <a:t> </a:t>
            </a:r>
            <a:r>
              <a:rPr sz="1000" spc="-3" dirty="0">
                <a:solidFill>
                  <a:srgbClr val="1D1D1B"/>
                </a:solidFill>
                <a:latin typeface="+mj-lt"/>
                <a:cs typeface="Trebuchet MS"/>
              </a:rPr>
              <a:t>elenchi</a:t>
            </a:r>
            <a:r>
              <a:rPr sz="1000" spc="-67" dirty="0">
                <a:solidFill>
                  <a:srgbClr val="1D1D1B"/>
                </a:solidFill>
                <a:latin typeface="+mj-lt"/>
                <a:cs typeface="Trebuchet MS"/>
              </a:rPr>
              <a:t> </a:t>
            </a:r>
            <a:r>
              <a:rPr sz="1000" spc="6" dirty="0">
                <a:solidFill>
                  <a:srgbClr val="1D1D1B"/>
                </a:solidFill>
                <a:latin typeface="+mj-lt"/>
                <a:cs typeface="Trebuchet MS"/>
              </a:rPr>
              <a:t>e</a:t>
            </a:r>
            <a:r>
              <a:rPr sz="1000" spc="-67" dirty="0">
                <a:solidFill>
                  <a:srgbClr val="1D1D1B"/>
                </a:solidFill>
                <a:latin typeface="+mj-lt"/>
                <a:cs typeface="Trebuchet MS"/>
              </a:rPr>
              <a:t> </a:t>
            </a:r>
            <a:r>
              <a:rPr sz="1000" dirty="0">
                <a:solidFill>
                  <a:srgbClr val="1D1D1B"/>
                </a:solidFill>
                <a:latin typeface="+mj-lt"/>
                <a:cs typeface="Trebuchet MS"/>
              </a:rPr>
              <a:t>delle</a:t>
            </a:r>
            <a:r>
              <a:rPr sz="1000" spc="-67" dirty="0">
                <a:solidFill>
                  <a:srgbClr val="1D1D1B"/>
                </a:solidFill>
                <a:latin typeface="+mj-lt"/>
                <a:cs typeface="Trebuchet MS"/>
              </a:rPr>
              <a:t> </a:t>
            </a:r>
            <a:r>
              <a:rPr sz="1000" spc="-16" dirty="0">
                <a:solidFill>
                  <a:srgbClr val="1D1D1B"/>
                </a:solidFill>
                <a:latin typeface="+mj-lt"/>
                <a:cs typeface="Trebuchet MS"/>
              </a:rPr>
              <a:t>caratteristiche</a:t>
            </a:r>
            <a:r>
              <a:rPr sz="1000" spc="-67" dirty="0">
                <a:solidFill>
                  <a:srgbClr val="1D1D1B"/>
                </a:solidFill>
                <a:latin typeface="+mj-lt"/>
                <a:cs typeface="Trebuchet MS"/>
              </a:rPr>
              <a:t> </a:t>
            </a:r>
            <a:r>
              <a:rPr sz="1000" dirty="0">
                <a:solidFill>
                  <a:srgbClr val="1D1D1B"/>
                </a:solidFill>
                <a:latin typeface="+mj-lt"/>
                <a:cs typeface="Trebuchet MS"/>
              </a:rPr>
              <a:t>dei </a:t>
            </a:r>
            <a:r>
              <a:rPr sz="1000" spc="-205" dirty="0">
                <a:solidFill>
                  <a:srgbClr val="1D1D1B"/>
                </a:solidFill>
                <a:latin typeface="+mj-lt"/>
                <a:cs typeface="Trebuchet MS"/>
              </a:rPr>
              <a:t> </a:t>
            </a:r>
            <a:r>
              <a:rPr sz="1000" spc="-3" dirty="0">
                <a:solidFill>
                  <a:srgbClr val="1D1D1B"/>
                </a:solidFill>
                <a:latin typeface="+mj-lt"/>
                <a:cs typeface="Trebuchet MS"/>
              </a:rPr>
              <a:t>nuclei </a:t>
            </a:r>
            <a:r>
              <a:rPr sz="1000" spc="-6" dirty="0">
                <a:solidFill>
                  <a:srgbClr val="1D1D1B"/>
                </a:solidFill>
                <a:latin typeface="+mj-lt"/>
                <a:cs typeface="Trebuchet MS"/>
              </a:rPr>
              <a:t>famigliari </a:t>
            </a:r>
            <a:r>
              <a:rPr sz="1000" spc="3" dirty="0">
                <a:solidFill>
                  <a:srgbClr val="1D1D1B"/>
                </a:solidFill>
                <a:latin typeface="+mj-lt"/>
                <a:cs typeface="Trebuchet MS"/>
              </a:rPr>
              <a:t>degli </a:t>
            </a:r>
            <a:r>
              <a:rPr sz="1000" spc="-6" dirty="0" err="1">
                <a:solidFill>
                  <a:srgbClr val="1D1D1B"/>
                </a:solidFill>
                <a:latin typeface="+mj-lt"/>
                <a:cs typeface="Trebuchet MS"/>
              </a:rPr>
              <a:t>assistiti</a:t>
            </a:r>
            <a:r>
              <a:rPr sz="1000" spc="-6" dirty="0">
                <a:solidFill>
                  <a:srgbClr val="1D1D1B"/>
                </a:solidFill>
                <a:latin typeface="+mj-lt"/>
                <a:cs typeface="Trebuchet MS"/>
              </a:rPr>
              <a:t> </a:t>
            </a:r>
            <a:r>
              <a:rPr sz="1000" spc="-10" dirty="0" err="1">
                <a:solidFill>
                  <a:srgbClr val="1D1D1B"/>
                </a:solidFill>
                <a:latin typeface="+mj-lt"/>
                <a:cs typeface="Trebuchet MS"/>
              </a:rPr>
              <a:t>conti</a:t>
            </a:r>
            <a:r>
              <a:rPr sz="1000" spc="-3" dirty="0" err="1">
                <a:solidFill>
                  <a:srgbClr val="1D1D1B"/>
                </a:solidFill>
                <a:latin typeface="+mj-lt"/>
                <a:cs typeface="Trebuchet MS"/>
              </a:rPr>
              <a:t>nuativi</a:t>
            </a:r>
            <a:r>
              <a:rPr sz="1000" spc="-3" dirty="0">
                <a:solidFill>
                  <a:srgbClr val="1D1D1B"/>
                </a:solidFill>
                <a:latin typeface="+mj-lt"/>
                <a:cs typeface="Trebuchet MS"/>
              </a:rPr>
              <a:t> </a:t>
            </a:r>
            <a:r>
              <a:rPr sz="1000" spc="6" dirty="0">
                <a:solidFill>
                  <a:srgbClr val="1D1D1B"/>
                </a:solidFill>
                <a:latin typeface="+mj-lt"/>
                <a:cs typeface="Trebuchet MS"/>
              </a:rPr>
              <a:t>in </a:t>
            </a:r>
            <a:r>
              <a:rPr sz="1000" spc="-13" dirty="0">
                <a:solidFill>
                  <a:srgbClr val="1D1D1B"/>
                </a:solidFill>
                <a:latin typeface="+mj-lt"/>
                <a:cs typeface="Trebuchet MS"/>
              </a:rPr>
              <a:t>carico </a:t>
            </a:r>
            <a:r>
              <a:rPr sz="1000" spc="-6" dirty="0">
                <a:solidFill>
                  <a:srgbClr val="1D1D1B"/>
                </a:solidFill>
                <a:latin typeface="+mj-lt"/>
                <a:cs typeface="Trebuchet MS"/>
              </a:rPr>
              <a:t>alle </a:t>
            </a:r>
            <a:r>
              <a:rPr sz="1000" spc="10" dirty="0">
                <a:solidFill>
                  <a:srgbClr val="1D1D1B"/>
                </a:solidFill>
                <a:latin typeface="+mj-lt"/>
                <a:cs typeface="Trebuchet MS"/>
              </a:rPr>
              <a:t>singole </a:t>
            </a:r>
            <a:r>
              <a:rPr sz="1000" spc="-13" dirty="0">
                <a:solidFill>
                  <a:srgbClr val="1D1D1B"/>
                </a:solidFill>
                <a:latin typeface="+mj-lt"/>
                <a:cs typeface="Trebuchet MS"/>
              </a:rPr>
              <a:t>Strutture </a:t>
            </a:r>
            <a:r>
              <a:rPr sz="1000" spc="-10" dirty="0">
                <a:solidFill>
                  <a:srgbClr val="1D1D1B"/>
                </a:solidFill>
                <a:latin typeface="+mj-lt"/>
                <a:cs typeface="Trebuchet MS"/>
              </a:rPr>
              <a:t> </a:t>
            </a:r>
            <a:r>
              <a:rPr sz="1000" spc="-22" dirty="0">
                <a:solidFill>
                  <a:srgbClr val="1D1D1B"/>
                </a:solidFill>
                <a:latin typeface="+mj-lt"/>
                <a:cs typeface="Trebuchet MS"/>
              </a:rPr>
              <a:t>Caritative.</a:t>
            </a:r>
            <a:r>
              <a:rPr sz="1000" spc="-80" dirty="0">
                <a:solidFill>
                  <a:srgbClr val="1D1D1B"/>
                </a:solidFill>
                <a:latin typeface="+mj-lt"/>
                <a:cs typeface="Trebuchet MS"/>
              </a:rPr>
              <a:t> </a:t>
            </a:r>
            <a:r>
              <a:rPr sz="1000" spc="-3" dirty="0">
                <a:solidFill>
                  <a:srgbClr val="1D1D1B"/>
                </a:solidFill>
                <a:latin typeface="+mj-lt"/>
                <a:cs typeface="Trebuchet MS"/>
              </a:rPr>
              <a:t>I</a:t>
            </a:r>
            <a:r>
              <a:rPr sz="1000" spc="-77" dirty="0">
                <a:solidFill>
                  <a:srgbClr val="1D1D1B"/>
                </a:solidFill>
                <a:latin typeface="+mj-lt"/>
                <a:cs typeface="Trebuchet MS"/>
              </a:rPr>
              <a:t> </a:t>
            </a:r>
            <a:r>
              <a:rPr sz="1000" spc="-13" dirty="0">
                <a:solidFill>
                  <a:srgbClr val="1D1D1B"/>
                </a:solidFill>
                <a:latin typeface="+mj-lt"/>
                <a:cs typeface="Trebuchet MS"/>
              </a:rPr>
              <a:t>dati</a:t>
            </a:r>
            <a:r>
              <a:rPr sz="1000" spc="-77" dirty="0">
                <a:solidFill>
                  <a:srgbClr val="1D1D1B"/>
                </a:solidFill>
                <a:latin typeface="+mj-lt"/>
                <a:cs typeface="Trebuchet MS"/>
              </a:rPr>
              <a:t> </a:t>
            </a:r>
            <a:r>
              <a:rPr sz="1000" spc="3" dirty="0">
                <a:solidFill>
                  <a:srgbClr val="1D1D1B"/>
                </a:solidFill>
                <a:latin typeface="+mj-lt"/>
                <a:cs typeface="Trebuchet MS"/>
              </a:rPr>
              <a:t>sensibili</a:t>
            </a:r>
            <a:r>
              <a:rPr sz="1000" spc="-77" dirty="0">
                <a:solidFill>
                  <a:srgbClr val="1D1D1B"/>
                </a:solidFill>
                <a:latin typeface="+mj-lt"/>
                <a:cs typeface="Trebuchet MS"/>
              </a:rPr>
              <a:t> </a:t>
            </a:r>
            <a:r>
              <a:rPr sz="1000" spc="19" dirty="0">
                <a:solidFill>
                  <a:srgbClr val="1D1D1B"/>
                </a:solidFill>
                <a:latin typeface="+mj-lt"/>
                <a:cs typeface="Trebuchet MS"/>
              </a:rPr>
              <a:t>sono</a:t>
            </a:r>
            <a:r>
              <a:rPr sz="1000" spc="-77" dirty="0">
                <a:solidFill>
                  <a:srgbClr val="1D1D1B"/>
                </a:solidFill>
                <a:latin typeface="+mj-lt"/>
                <a:cs typeface="Trebuchet MS"/>
              </a:rPr>
              <a:t> </a:t>
            </a:r>
            <a:r>
              <a:rPr sz="1000" spc="-3" dirty="0" err="1">
                <a:solidFill>
                  <a:srgbClr val="1D1D1B"/>
                </a:solidFill>
                <a:latin typeface="+mj-lt"/>
                <a:cs typeface="Trebuchet MS"/>
              </a:rPr>
              <a:t>resi</a:t>
            </a:r>
            <a:r>
              <a:rPr sz="1000" spc="-77" dirty="0">
                <a:solidFill>
                  <a:srgbClr val="1D1D1B"/>
                </a:solidFill>
                <a:latin typeface="+mj-lt"/>
                <a:cs typeface="Trebuchet MS"/>
              </a:rPr>
              <a:t> </a:t>
            </a:r>
            <a:r>
              <a:rPr sz="1000" dirty="0" err="1">
                <a:solidFill>
                  <a:srgbClr val="1D1D1B"/>
                </a:solidFill>
                <a:latin typeface="+mj-lt"/>
                <a:cs typeface="Trebuchet MS"/>
              </a:rPr>
              <a:t>ano</a:t>
            </a:r>
            <a:r>
              <a:rPr sz="1000" spc="3" dirty="0" err="1">
                <a:solidFill>
                  <a:srgbClr val="1D1D1B"/>
                </a:solidFill>
                <a:latin typeface="+mj-lt"/>
                <a:cs typeface="Trebuchet MS"/>
              </a:rPr>
              <a:t>nimi</a:t>
            </a:r>
            <a:r>
              <a:rPr sz="1000" spc="-26" dirty="0">
                <a:solidFill>
                  <a:srgbClr val="1D1D1B"/>
                </a:solidFill>
                <a:latin typeface="+mj-lt"/>
                <a:cs typeface="Trebuchet MS"/>
              </a:rPr>
              <a:t> </a:t>
            </a:r>
            <a:r>
              <a:rPr sz="1000" spc="-10" dirty="0">
                <a:solidFill>
                  <a:srgbClr val="1D1D1B"/>
                </a:solidFill>
                <a:latin typeface="+mj-lt"/>
                <a:cs typeface="Trebuchet MS"/>
              </a:rPr>
              <a:t>alla</a:t>
            </a:r>
            <a:r>
              <a:rPr sz="1000" spc="-22" dirty="0">
                <a:solidFill>
                  <a:srgbClr val="1D1D1B"/>
                </a:solidFill>
                <a:latin typeface="+mj-lt"/>
                <a:cs typeface="Trebuchet MS"/>
              </a:rPr>
              <a:t> </a:t>
            </a:r>
            <a:r>
              <a:rPr sz="1000" spc="-16" dirty="0">
                <a:solidFill>
                  <a:srgbClr val="1D1D1B"/>
                </a:solidFill>
                <a:latin typeface="+mj-lt"/>
                <a:cs typeface="Trebuchet MS"/>
              </a:rPr>
              <a:t>lettura</a:t>
            </a:r>
            <a:r>
              <a:rPr sz="1000" spc="-22" dirty="0">
                <a:solidFill>
                  <a:srgbClr val="1D1D1B"/>
                </a:solidFill>
                <a:latin typeface="+mj-lt"/>
                <a:cs typeface="Trebuchet MS"/>
              </a:rPr>
              <a:t> </a:t>
            </a:r>
            <a:r>
              <a:rPr sz="1000" spc="3" dirty="0">
                <a:solidFill>
                  <a:srgbClr val="1D1D1B"/>
                </a:solidFill>
                <a:latin typeface="+mj-lt"/>
                <a:cs typeface="Trebuchet MS"/>
              </a:rPr>
              <a:t>degli</a:t>
            </a:r>
            <a:r>
              <a:rPr sz="1000" spc="-22" dirty="0">
                <a:solidFill>
                  <a:srgbClr val="1D1D1B"/>
                </a:solidFill>
                <a:latin typeface="+mj-lt"/>
                <a:cs typeface="Trebuchet MS"/>
              </a:rPr>
              <a:t> </a:t>
            </a:r>
            <a:r>
              <a:rPr sz="1000" spc="-3" dirty="0">
                <a:solidFill>
                  <a:srgbClr val="1D1D1B"/>
                </a:solidFill>
                <a:latin typeface="+mj-lt"/>
                <a:cs typeface="Trebuchet MS"/>
              </a:rPr>
              <a:t>elenchi</a:t>
            </a:r>
            <a:r>
              <a:rPr sz="1000" spc="-22" dirty="0">
                <a:solidFill>
                  <a:srgbClr val="1D1D1B"/>
                </a:solidFill>
                <a:latin typeface="+mj-lt"/>
                <a:cs typeface="Trebuchet MS"/>
              </a:rPr>
              <a:t> </a:t>
            </a:r>
            <a:r>
              <a:rPr sz="1000" dirty="0">
                <a:solidFill>
                  <a:srgbClr val="1D1D1B"/>
                </a:solidFill>
                <a:latin typeface="+mj-lt"/>
                <a:cs typeface="Trebuchet MS"/>
              </a:rPr>
              <a:t>da</a:t>
            </a:r>
            <a:r>
              <a:rPr sz="1000" spc="-22" dirty="0">
                <a:solidFill>
                  <a:srgbClr val="1D1D1B"/>
                </a:solidFill>
                <a:latin typeface="+mj-lt"/>
                <a:cs typeface="Trebuchet MS"/>
              </a:rPr>
              <a:t> </a:t>
            </a:r>
            <a:r>
              <a:rPr sz="1000" spc="-13" dirty="0">
                <a:solidFill>
                  <a:srgbClr val="1D1D1B"/>
                </a:solidFill>
                <a:latin typeface="+mj-lt"/>
                <a:cs typeface="Trebuchet MS"/>
              </a:rPr>
              <a:t>parte </a:t>
            </a:r>
            <a:r>
              <a:rPr sz="1000" spc="-205" dirty="0">
                <a:solidFill>
                  <a:srgbClr val="1D1D1B"/>
                </a:solidFill>
                <a:latin typeface="+mj-lt"/>
                <a:cs typeface="Trebuchet MS"/>
              </a:rPr>
              <a:t> </a:t>
            </a:r>
            <a:r>
              <a:rPr sz="1000" dirty="0">
                <a:solidFill>
                  <a:srgbClr val="1D1D1B"/>
                </a:solidFill>
                <a:latin typeface="+mj-lt"/>
                <a:cs typeface="Trebuchet MS"/>
              </a:rPr>
              <a:t>de</a:t>
            </a:r>
            <a:r>
              <a:rPr sz="1000" spc="3" dirty="0">
                <a:solidFill>
                  <a:srgbClr val="1D1D1B"/>
                </a:solidFill>
                <a:latin typeface="+mj-lt"/>
                <a:cs typeface="Trebuchet MS"/>
              </a:rPr>
              <a:t>l</a:t>
            </a:r>
            <a:r>
              <a:rPr sz="1000" spc="-83" dirty="0">
                <a:solidFill>
                  <a:srgbClr val="1D1D1B"/>
                </a:solidFill>
                <a:latin typeface="+mj-lt"/>
                <a:cs typeface="Trebuchet MS"/>
              </a:rPr>
              <a:t> </a:t>
            </a:r>
            <a:r>
              <a:rPr sz="1000" spc="-6" dirty="0">
                <a:solidFill>
                  <a:srgbClr val="1D1D1B"/>
                </a:solidFill>
                <a:latin typeface="+mj-lt"/>
                <a:cs typeface="Trebuchet MS"/>
              </a:rPr>
              <a:t>Ban</a:t>
            </a:r>
            <a:r>
              <a:rPr sz="1000" spc="-16" dirty="0">
                <a:solidFill>
                  <a:srgbClr val="1D1D1B"/>
                </a:solidFill>
                <a:latin typeface="+mj-lt"/>
                <a:cs typeface="Trebuchet MS"/>
              </a:rPr>
              <a:t>c</a:t>
            </a:r>
            <a:r>
              <a:rPr sz="1000" spc="13" dirty="0">
                <a:solidFill>
                  <a:srgbClr val="1D1D1B"/>
                </a:solidFill>
                <a:latin typeface="+mj-lt"/>
                <a:cs typeface="Trebuchet MS"/>
              </a:rPr>
              <a:t>o</a:t>
            </a:r>
            <a:r>
              <a:rPr sz="1000" spc="-109" dirty="0">
                <a:solidFill>
                  <a:srgbClr val="1D1D1B"/>
                </a:solidFill>
                <a:latin typeface="+mj-lt"/>
                <a:cs typeface="Trebuchet MS"/>
              </a:rPr>
              <a:t>,</a:t>
            </a:r>
            <a:r>
              <a:rPr sz="1000" spc="-83" dirty="0">
                <a:solidFill>
                  <a:srgbClr val="1D1D1B"/>
                </a:solidFill>
                <a:latin typeface="+mj-lt"/>
                <a:cs typeface="Trebuchet MS"/>
              </a:rPr>
              <a:t> </a:t>
            </a:r>
            <a:r>
              <a:rPr sz="1000" spc="3" dirty="0">
                <a:solidFill>
                  <a:srgbClr val="1D1D1B"/>
                </a:solidFill>
                <a:latin typeface="+mj-lt"/>
                <a:cs typeface="Trebuchet MS"/>
              </a:rPr>
              <a:t>d</a:t>
            </a:r>
            <a:r>
              <a:rPr sz="1000" spc="6" dirty="0">
                <a:solidFill>
                  <a:srgbClr val="1D1D1B"/>
                </a:solidFill>
                <a:latin typeface="+mj-lt"/>
                <a:cs typeface="Trebuchet MS"/>
              </a:rPr>
              <a:t>i</a:t>
            </a:r>
            <a:r>
              <a:rPr sz="1000" spc="-83" dirty="0">
                <a:solidFill>
                  <a:srgbClr val="1D1D1B"/>
                </a:solidFill>
                <a:latin typeface="+mj-lt"/>
                <a:cs typeface="Trebuchet MS"/>
              </a:rPr>
              <a:t> </a:t>
            </a:r>
            <a:r>
              <a:rPr sz="1000" spc="-10" dirty="0">
                <a:solidFill>
                  <a:srgbClr val="1D1D1B"/>
                </a:solidFill>
                <a:latin typeface="+mj-lt"/>
                <a:cs typeface="Trebuchet MS"/>
              </a:rPr>
              <a:t>A</a:t>
            </a:r>
            <a:r>
              <a:rPr sz="1000" spc="-3" dirty="0">
                <a:solidFill>
                  <a:srgbClr val="1D1D1B"/>
                </a:solidFill>
                <a:latin typeface="+mj-lt"/>
                <a:cs typeface="Trebuchet MS"/>
              </a:rPr>
              <a:t>GE</a:t>
            </a:r>
            <a:r>
              <a:rPr sz="1000" spc="6" dirty="0">
                <a:solidFill>
                  <a:srgbClr val="1D1D1B"/>
                </a:solidFill>
                <a:latin typeface="+mj-lt"/>
                <a:cs typeface="Trebuchet MS"/>
              </a:rPr>
              <a:t>A</a:t>
            </a:r>
            <a:r>
              <a:rPr sz="1000" spc="-83" dirty="0">
                <a:solidFill>
                  <a:srgbClr val="1D1D1B"/>
                </a:solidFill>
                <a:latin typeface="+mj-lt"/>
                <a:cs typeface="Trebuchet MS"/>
              </a:rPr>
              <a:t> </a:t>
            </a:r>
            <a:r>
              <a:rPr sz="1000" spc="-48" dirty="0">
                <a:solidFill>
                  <a:srgbClr val="1D1D1B"/>
                </a:solidFill>
                <a:latin typeface="+mj-lt"/>
                <a:cs typeface="Trebuchet MS"/>
              </a:rPr>
              <a:t>e</a:t>
            </a:r>
            <a:r>
              <a:rPr sz="1000" spc="-87" dirty="0">
                <a:solidFill>
                  <a:srgbClr val="1D1D1B"/>
                </a:solidFill>
                <a:latin typeface="+mj-lt"/>
                <a:cs typeface="Trebuchet MS"/>
              </a:rPr>
              <a:t>/</a:t>
            </a:r>
            <a:r>
              <a:rPr sz="1000" spc="26" dirty="0">
                <a:solidFill>
                  <a:srgbClr val="1D1D1B"/>
                </a:solidFill>
                <a:latin typeface="+mj-lt"/>
                <a:cs typeface="Trebuchet MS"/>
              </a:rPr>
              <a:t>o</a:t>
            </a:r>
            <a:r>
              <a:rPr sz="1000" spc="-83" dirty="0">
                <a:solidFill>
                  <a:srgbClr val="1D1D1B"/>
                </a:solidFill>
                <a:latin typeface="+mj-lt"/>
                <a:cs typeface="Trebuchet MS"/>
              </a:rPr>
              <a:t> </a:t>
            </a:r>
            <a:r>
              <a:rPr sz="1000" spc="3" dirty="0">
                <a:solidFill>
                  <a:srgbClr val="1D1D1B"/>
                </a:solidFill>
                <a:latin typeface="+mj-lt"/>
                <a:cs typeface="Trebuchet MS"/>
              </a:rPr>
              <a:t>d</a:t>
            </a:r>
            <a:r>
              <a:rPr sz="1000" spc="6" dirty="0">
                <a:solidFill>
                  <a:srgbClr val="1D1D1B"/>
                </a:solidFill>
                <a:latin typeface="+mj-lt"/>
                <a:cs typeface="Trebuchet MS"/>
              </a:rPr>
              <a:t>i</a:t>
            </a:r>
            <a:r>
              <a:rPr sz="1000" spc="-83" dirty="0">
                <a:solidFill>
                  <a:srgbClr val="1D1D1B"/>
                </a:solidFill>
                <a:latin typeface="+mj-lt"/>
                <a:cs typeface="Trebuchet MS"/>
              </a:rPr>
              <a:t> </a:t>
            </a:r>
            <a:r>
              <a:rPr sz="1000" spc="-19" dirty="0">
                <a:solidFill>
                  <a:srgbClr val="1D1D1B"/>
                </a:solidFill>
                <a:latin typeface="+mj-lt"/>
                <a:cs typeface="Trebuchet MS"/>
              </a:rPr>
              <a:t>altr</a:t>
            </a:r>
            <a:r>
              <a:rPr sz="1000" spc="-6" dirty="0">
                <a:solidFill>
                  <a:srgbClr val="1D1D1B"/>
                </a:solidFill>
                <a:latin typeface="+mj-lt"/>
                <a:cs typeface="Trebuchet MS"/>
              </a:rPr>
              <a:t>i</a:t>
            </a:r>
            <a:r>
              <a:rPr sz="1000" spc="-83" dirty="0">
                <a:solidFill>
                  <a:srgbClr val="1D1D1B"/>
                </a:solidFill>
                <a:latin typeface="+mj-lt"/>
                <a:cs typeface="Trebuchet MS"/>
              </a:rPr>
              <a:t> </a:t>
            </a:r>
            <a:r>
              <a:rPr sz="1000" spc="-13" dirty="0" err="1">
                <a:solidFill>
                  <a:srgbClr val="1D1D1B"/>
                </a:solidFill>
                <a:latin typeface="+mj-lt"/>
                <a:cs typeface="Trebuchet MS"/>
              </a:rPr>
              <a:t>Ent</a:t>
            </a:r>
            <a:r>
              <a:rPr sz="1000" spc="-3" dirty="0" err="1">
                <a:solidFill>
                  <a:srgbClr val="1D1D1B"/>
                </a:solidFill>
                <a:latin typeface="+mj-lt"/>
                <a:cs typeface="Trebuchet MS"/>
              </a:rPr>
              <a:t>i</a:t>
            </a:r>
            <a:r>
              <a:rPr sz="1000" spc="-83" dirty="0">
                <a:solidFill>
                  <a:srgbClr val="1D1D1B"/>
                </a:solidFill>
                <a:latin typeface="+mj-lt"/>
                <a:cs typeface="Trebuchet MS"/>
              </a:rPr>
              <a:t> </a:t>
            </a:r>
            <a:r>
              <a:rPr sz="1000" spc="-32" dirty="0" err="1">
                <a:solidFill>
                  <a:srgbClr val="1D1D1B"/>
                </a:solidFill>
                <a:latin typeface="+mj-lt"/>
                <a:cs typeface="Trebuchet MS"/>
              </a:rPr>
              <a:t>c</a:t>
            </a:r>
            <a:r>
              <a:rPr sz="1000" spc="6" dirty="0" err="1">
                <a:solidFill>
                  <a:srgbClr val="1D1D1B"/>
                </a:solidFill>
                <a:latin typeface="+mj-lt"/>
                <a:cs typeface="Trebuchet MS"/>
              </a:rPr>
              <a:t>oinv</a:t>
            </a:r>
            <a:r>
              <a:rPr sz="1000" spc="-10" dirty="0" err="1">
                <a:solidFill>
                  <a:srgbClr val="1D1D1B"/>
                </a:solidFill>
                <a:latin typeface="+mj-lt"/>
                <a:cs typeface="Trebuchet MS"/>
              </a:rPr>
              <a:t>olt</a:t>
            </a:r>
            <a:r>
              <a:rPr sz="1000" dirty="0" err="1">
                <a:solidFill>
                  <a:srgbClr val="1D1D1B"/>
                </a:solidFill>
                <a:latin typeface="+mj-lt"/>
                <a:cs typeface="Trebuchet MS"/>
              </a:rPr>
              <a:t>i</a:t>
            </a:r>
            <a:r>
              <a:rPr sz="1000" spc="-61" dirty="0">
                <a:solidFill>
                  <a:srgbClr val="1D1D1B"/>
                </a:solidFill>
                <a:latin typeface="+mj-lt"/>
                <a:cs typeface="Trebuchet MS"/>
              </a:rPr>
              <a:t> </a:t>
            </a:r>
            <a:r>
              <a:rPr sz="1000" dirty="0">
                <a:solidFill>
                  <a:srgbClr val="1D1D1B"/>
                </a:solidFill>
                <a:latin typeface="+mj-lt"/>
                <a:cs typeface="Trebuchet MS"/>
              </a:rPr>
              <a:t>ne</a:t>
            </a:r>
            <a:r>
              <a:rPr sz="1000" spc="6" dirty="0">
                <a:solidFill>
                  <a:srgbClr val="1D1D1B"/>
                </a:solidFill>
                <a:latin typeface="+mj-lt"/>
                <a:cs typeface="Trebuchet MS"/>
              </a:rPr>
              <a:t>l</a:t>
            </a:r>
            <a:r>
              <a:rPr sz="1000" spc="-61" dirty="0">
                <a:solidFill>
                  <a:srgbClr val="1D1D1B"/>
                </a:solidFill>
                <a:latin typeface="+mj-lt"/>
                <a:cs typeface="Trebuchet MS"/>
              </a:rPr>
              <a:t> </a:t>
            </a:r>
            <a:r>
              <a:rPr sz="1000" spc="-3" dirty="0">
                <a:solidFill>
                  <a:srgbClr val="1D1D1B"/>
                </a:solidFill>
                <a:latin typeface="+mj-lt"/>
                <a:cs typeface="Trebuchet MS"/>
              </a:rPr>
              <a:t>p</a:t>
            </a:r>
            <a:r>
              <a:rPr sz="1000" spc="-16" dirty="0">
                <a:solidFill>
                  <a:srgbClr val="1D1D1B"/>
                </a:solidFill>
                <a:latin typeface="+mj-lt"/>
                <a:cs typeface="Trebuchet MS"/>
              </a:rPr>
              <a:t>r</a:t>
            </a:r>
            <a:r>
              <a:rPr sz="1000" spc="13" dirty="0">
                <a:solidFill>
                  <a:srgbClr val="1D1D1B"/>
                </a:solidFill>
                <a:latin typeface="+mj-lt"/>
                <a:cs typeface="Trebuchet MS"/>
              </a:rPr>
              <a:t>o</a:t>
            </a:r>
            <a:r>
              <a:rPr sz="1000" spc="3" dirty="0">
                <a:solidFill>
                  <a:srgbClr val="1D1D1B"/>
                </a:solidFill>
                <a:latin typeface="+mj-lt"/>
                <a:cs typeface="Trebuchet MS"/>
              </a:rPr>
              <a:t>g</a:t>
            </a:r>
            <a:r>
              <a:rPr sz="1000" spc="-6" dirty="0">
                <a:solidFill>
                  <a:srgbClr val="1D1D1B"/>
                </a:solidFill>
                <a:latin typeface="+mj-lt"/>
                <a:cs typeface="Trebuchet MS"/>
              </a:rPr>
              <a:t>r</a:t>
            </a:r>
            <a:r>
              <a:rPr sz="1000" spc="-26" dirty="0">
                <a:solidFill>
                  <a:srgbClr val="1D1D1B"/>
                </a:solidFill>
                <a:latin typeface="+mj-lt"/>
                <a:cs typeface="Trebuchet MS"/>
              </a:rPr>
              <a:t>amma.</a:t>
            </a:r>
            <a:endParaRPr sz="1000" dirty="0">
              <a:latin typeface="+mj-lt"/>
              <a:cs typeface="Trebuchet MS"/>
            </a:endParaRPr>
          </a:p>
        </p:txBody>
      </p:sp>
      <p:sp>
        <p:nvSpPr>
          <p:cNvPr id="18" name="object 18"/>
          <p:cNvSpPr txBox="1">
            <a:spLocks noGrp="1"/>
          </p:cNvSpPr>
          <p:nvPr>
            <p:ph type="sldNum" sz="quarter" idx="7"/>
          </p:nvPr>
        </p:nvSpPr>
        <p:spPr>
          <a:xfrm>
            <a:off x="12868026" y="4133738"/>
            <a:ext cx="1759297" cy="119728"/>
          </a:xfrm>
          <a:prstGeom prst="rect">
            <a:avLst/>
          </a:prstGeom>
        </p:spPr>
        <p:txBody>
          <a:bodyPr vert="horz" wrap="square" lIns="0" tIns="1222" rIns="0" bIns="0" rtlCol="0" anchor="ctr">
            <a:spAutoFit/>
          </a:bodyPr>
          <a:lstStyle/>
          <a:p>
            <a:pPr marL="24434">
              <a:spcBef>
                <a:spcPts val="10"/>
              </a:spcBef>
            </a:pPr>
            <a:fld id="{81D60167-4931-47E6-BA6A-407CBD079E47}" type="slidenum">
              <a:rPr spc="6" dirty="0"/>
              <a:pPr marL="24434">
                <a:spcBef>
                  <a:spcPts val="10"/>
                </a:spcBef>
              </a:pPr>
              <a:t>18</a:t>
            </a:fld>
            <a:endParaRPr spc="6" dirty="0"/>
          </a:p>
        </p:txBody>
      </p:sp>
      <p:pic>
        <p:nvPicPr>
          <p:cNvPr id="1028" name="Picture 4" descr="Banco Alimentare, attivo il nuovo Hub comasco di Siticibo - CiaoComo">
            <a:extLst>
              <a:ext uri="{FF2B5EF4-FFF2-40B4-BE49-F238E27FC236}">
                <a16:creationId xmlns:a16="http://schemas.microsoft.com/office/drawing/2014/main" id="{E3229CA3-EE74-B23D-CCB1-48968A2EFE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117" y="840227"/>
            <a:ext cx="3908453" cy="30034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object 2"/>
          <p:cNvSpPr txBox="1"/>
          <p:nvPr/>
        </p:nvSpPr>
        <p:spPr>
          <a:xfrm>
            <a:off x="541067" y="298409"/>
            <a:ext cx="11472402" cy="993110"/>
          </a:xfrm>
          <a:prstGeom prst="rect">
            <a:avLst/>
          </a:prstGeom>
        </p:spPr>
        <p:txBody>
          <a:bodyPr vert="horz" wrap="square" lIns="0" tIns="8145" rIns="0" bIns="0" rtlCol="0">
            <a:spAutoFit/>
          </a:bodyPr>
          <a:lstStyle/>
          <a:p>
            <a:pPr marL="8145" marR="3258"/>
            <a:r>
              <a:rPr sz="3200" b="1" spc="-6" dirty="0">
                <a:solidFill>
                  <a:srgbClr val="0070C0"/>
                </a:solidFill>
                <a:latin typeface="+mj-lt"/>
                <a:cs typeface="Arial"/>
              </a:rPr>
              <a:t>4.</a:t>
            </a:r>
            <a:r>
              <a:rPr lang="it-IT" sz="3200" b="1" spc="-6" dirty="0">
                <a:solidFill>
                  <a:srgbClr val="0070C0"/>
                </a:solidFill>
                <a:latin typeface="+mj-lt"/>
                <a:cs typeface="Arial"/>
              </a:rPr>
              <a:t>2 IL PROGRAMMA SITICIBO: RECUPERO DAI PUNTI VENDITA DELLA GRANDE DISTRIBUZIONE ORGANIZZATA </a:t>
            </a:r>
            <a:endParaRPr sz="3200" dirty="0">
              <a:solidFill>
                <a:srgbClr val="0070C0"/>
              </a:solidFill>
              <a:latin typeface="+mj-lt"/>
              <a:cs typeface="Arial"/>
            </a:endParaRPr>
          </a:p>
        </p:txBody>
      </p:sp>
      <p:grpSp>
        <p:nvGrpSpPr>
          <p:cNvPr id="3" name="object 3"/>
          <p:cNvGrpSpPr/>
          <p:nvPr/>
        </p:nvGrpSpPr>
        <p:grpSpPr>
          <a:xfrm>
            <a:off x="5168862" y="1628806"/>
            <a:ext cx="409140" cy="436744"/>
            <a:chOff x="2950321" y="2180662"/>
            <a:chExt cx="462915" cy="483870"/>
          </a:xfrm>
        </p:grpSpPr>
        <p:pic>
          <p:nvPicPr>
            <p:cNvPr id="4" name="object 4"/>
            <p:cNvPicPr/>
            <p:nvPr/>
          </p:nvPicPr>
          <p:blipFill>
            <a:blip r:embed="rId3" cstate="print"/>
            <a:stretch>
              <a:fillRect/>
            </a:stretch>
          </p:blipFill>
          <p:spPr>
            <a:xfrm>
              <a:off x="3091424" y="2350153"/>
              <a:ext cx="197415" cy="198474"/>
            </a:xfrm>
            <a:prstGeom prst="rect">
              <a:avLst/>
            </a:prstGeom>
          </p:spPr>
        </p:pic>
        <p:sp>
          <p:nvSpPr>
            <p:cNvPr id="5" name="object 5"/>
            <p:cNvSpPr/>
            <p:nvPr/>
          </p:nvSpPr>
          <p:spPr>
            <a:xfrm>
              <a:off x="3065915" y="2259074"/>
              <a:ext cx="347345" cy="323215"/>
            </a:xfrm>
            <a:custGeom>
              <a:avLst/>
              <a:gdLst/>
              <a:ahLst/>
              <a:cxnLst/>
              <a:rect l="l" t="t" r="r" b="b"/>
              <a:pathLst>
                <a:path w="347345" h="323214">
                  <a:moveTo>
                    <a:pt x="170319" y="0"/>
                  </a:moveTo>
                  <a:lnTo>
                    <a:pt x="127597" y="3150"/>
                  </a:lnTo>
                  <a:lnTo>
                    <a:pt x="87359" y="16715"/>
                  </a:lnTo>
                  <a:lnTo>
                    <a:pt x="51450" y="39755"/>
                  </a:lnTo>
                  <a:lnTo>
                    <a:pt x="21715" y="71330"/>
                  </a:lnTo>
                  <a:lnTo>
                    <a:pt x="0" y="110502"/>
                  </a:lnTo>
                  <a:lnTo>
                    <a:pt x="7439" y="103858"/>
                  </a:lnTo>
                  <a:lnTo>
                    <a:pt x="12939" y="99260"/>
                  </a:lnTo>
                  <a:lnTo>
                    <a:pt x="44272" y="77423"/>
                  </a:lnTo>
                  <a:lnTo>
                    <a:pt x="95630" y="54724"/>
                  </a:lnTo>
                  <a:lnTo>
                    <a:pt x="145248" y="48971"/>
                  </a:lnTo>
                  <a:lnTo>
                    <a:pt x="191898" y="57408"/>
                  </a:lnTo>
                  <a:lnTo>
                    <a:pt x="232492" y="78435"/>
                  </a:lnTo>
                  <a:lnTo>
                    <a:pt x="263942" y="110454"/>
                  </a:lnTo>
                  <a:lnTo>
                    <a:pt x="283159" y="151866"/>
                  </a:lnTo>
                  <a:lnTo>
                    <a:pt x="287375" y="190855"/>
                  </a:lnTo>
                  <a:lnTo>
                    <a:pt x="284161" y="213853"/>
                  </a:lnTo>
                  <a:lnTo>
                    <a:pt x="277085" y="235556"/>
                  </a:lnTo>
                  <a:lnTo>
                    <a:pt x="266480" y="255663"/>
                  </a:lnTo>
                  <a:lnTo>
                    <a:pt x="250837" y="276186"/>
                  </a:lnTo>
                  <a:lnTo>
                    <a:pt x="250837" y="323075"/>
                  </a:lnTo>
                  <a:lnTo>
                    <a:pt x="300291" y="323075"/>
                  </a:lnTo>
                  <a:lnTo>
                    <a:pt x="307632" y="313728"/>
                  </a:lnTo>
                  <a:lnTo>
                    <a:pt x="327977" y="280051"/>
                  </a:lnTo>
                  <a:lnTo>
                    <a:pt x="341177" y="243576"/>
                  </a:lnTo>
                  <a:lnTo>
                    <a:pt x="347003" y="205210"/>
                  </a:lnTo>
                  <a:lnTo>
                    <a:pt x="345224" y="165861"/>
                  </a:lnTo>
                  <a:lnTo>
                    <a:pt x="335892" y="127595"/>
                  </a:lnTo>
                  <a:lnTo>
                    <a:pt x="319546" y="92429"/>
                  </a:lnTo>
                  <a:lnTo>
                    <a:pt x="296659" y="61164"/>
                  </a:lnTo>
                  <a:lnTo>
                    <a:pt x="267703" y="34607"/>
                  </a:lnTo>
                  <a:lnTo>
                    <a:pt x="220797" y="9526"/>
                  </a:lnTo>
                  <a:lnTo>
                    <a:pt x="195785" y="2855"/>
                  </a:lnTo>
                  <a:lnTo>
                    <a:pt x="170319" y="0"/>
                  </a:lnTo>
                  <a:close/>
                </a:path>
              </a:pathLst>
            </a:custGeom>
            <a:solidFill>
              <a:srgbClr val="F08A00"/>
            </a:solidFill>
          </p:spPr>
          <p:txBody>
            <a:bodyPr wrap="square" lIns="0" tIns="0" rIns="0" bIns="0" rtlCol="0"/>
            <a:lstStyle/>
            <a:p>
              <a:endParaRPr sz="1154"/>
            </a:p>
          </p:txBody>
        </p:sp>
        <p:sp>
          <p:nvSpPr>
            <p:cNvPr id="6" name="object 6"/>
            <p:cNvSpPr/>
            <p:nvPr/>
          </p:nvSpPr>
          <p:spPr>
            <a:xfrm>
              <a:off x="2950321" y="2180662"/>
              <a:ext cx="375920" cy="483870"/>
            </a:xfrm>
            <a:custGeom>
              <a:avLst/>
              <a:gdLst/>
              <a:ahLst/>
              <a:cxnLst/>
              <a:rect l="l" t="t" r="r" b="b"/>
              <a:pathLst>
                <a:path w="375920" h="483869">
                  <a:moveTo>
                    <a:pt x="151759" y="0"/>
                  </a:moveTo>
                  <a:lnTo>
                    <a:pt x="96644" y="31799"/>
                  </a:lnTo>
                  <a:lnTo>
                    <a:pt x="51568" y="76009"/>
                  </a:lnTo>
                  <a:lnTo>
                    <a:pt x="24808" y="119484"/>
                  </a:lnTo>
                  <a:lnTo>
                    <a:pt x="7542" y="165536"/>
                  </a:lnTo>
                  <a:lnTo>
                    <a:pt x="0" y="214082"/>
                  </a:lnTo>
                  <a:lnTo>
                    <a:pt x="2407" y="265036"/>
                  </a:lnTo>
                  <a:lnTo>
                    <a:pt x="14702" y="315494"/>
                  </a:lnTo>
                  <a:lnTo>
                    <a:pt x="36254" y="361865"/>
                  </a:lnTo>
                  <a:lnTo>
                    <a:pt x="66438" y="403091"/>
                  </a:lnTo>
                  <a:lnTo>
                    <a:pt x="104629" y="438111"/>
                  </a:lnTo>
                  <a:lnTo>
                    <a:pt x="143064" y="461537"/>
                  </a:lnTo>
                  <a:lnTo>
                    <a:pt x="184696" y="476737"/>
                  </a:lnTo>
                  <a:lnTo>
                    <a:pt x="228491" y="483447"/>
                  </a:lnTo>
                  <a:lnTo>
                    <a:pt x="273412" y="481406"/>
                  </a:lnTo>
                  <a:lnTo>
                    <a:pt x="300978" y="475694"/>
                  </a:lnTo>
                  <a:lnTo>
                    <a:pt x="327311" y="466764"/>
                  </a:lnTo>
                  <a:lnTo>
                    <a:pt x="352186" y="454751"/>
                  </a:lnTo>
                  <a:lnTo>
                    <a:pt x="375380" y="439788"/>
                  </a:lnTo>
                  <a:lnTo>
                    <a:pt x="351193" y="415493"/>
                  </a:lnTo>
                  <a:lnTo>
                    <a:pt x="232220" y="415493"/>
                  </a:lnTo>
                  <a:lnTo>
                    <a:pt x="201465" y="410781"/>
                  </a:lnTo>
                  <a:lnTo>
                    <a:pt x="145218" y="383654"/>
                  </a:lnTo>
                  <a:lnTo>
                    <a:pt x="116918" y="357691"/>
                  </a:lnTo>
                  <a:lnTo>
                    <a:pt x="78569" y="292759"/>
                  </a:lnTo>
                  <a:lnTo>
                    <a:pt x="69450" y="255358"/>
                  </a:lnTo>
                  <a:lnTo>
                    <a:pt x="67173" y="218366"/>
                  </a:lnTo>
                  <a:lnTo>
                    <a:pt x="71661" y="184094"/>
                  </a:lnTo>
                  <a:lnTo>
                    <a:pt x="102686" y="120230"/>
                  </a:lnTo>
                  <a:lnTo>
                    <a:pt x="135935" y="87471"/>
                  </a:lnTo>
                  <a:lnTo>
                    <a:pt x="177337" y="62903"/>
                  </a:lnTo>
                  <a:lnTo>
                    <a:pt x="192767" y="12725"/>
                  </a:lnTo>
                  <a:lnTo>
                    <a:pt x="151759" y="0"/>
                  </a:lnTo>
                  <a:close/>
                </a:path>
                <a:path w="375920" h="483869">
                  <a:moveTo>
                    <a:pt x="326600" y="390791"/>
                  </a:moveTo>
                  <a:lnTo>
                    <a:pt x="280522" y="410726"/>
                  </a:lnTo>
                  <a:lnTo>
                    <a:pt x="232220" y="415493"/>
                  </a:lnTo>
                  <a:lnTo>
                    <a:pt x="351193" y="415493"/>
                  </a:lnTo>
                  <a:lnTo>
                    <a:pt x="326600" y="390791"/>
                  </a:lnTo>
                  <a:close/>
                </a:path>
              </a:pathLst>
            </a:custGeom>
            <a:solidFill>
              <a:srgbClr val="455E0F"/>
            </a:solidFill>
          </p:spPr>
          <p:txBody>
            <a:bodyPr wrap="square" lIns="0" tIns="0" rIns="0" bIns="0" rtlCol="0"/>
            <a:lstStyle/>
            <a:p>
              <a:endParaRPr sz="1154"/>
            </a:p>
          </p:txBody>
        </p:sp>
      </p:grpSp>
      <p:pic>
        <p:nvPicPr>
          <p:cNvPr id="7" name="object 7"/>
          <p:cNvPicPr/>
          <p:nvPr/>
        </p:nvPicPr>
        <p:blipFill>
          <a:blip r:embed="rId4" cstate="print"/>
          <a:stretch>
            <a:fillRect/>
          </a:stretch>
        </p:blipFill>
        <p:spPr>
          <a:xfrm>
            <a:off x="5875885" y="1639758"/>
            <a:ext cx="1198457" cy="436744"/>
          </a:xfrm>
          <a:prstGeom prst="rect">
            <a:avLst/>
          </a:prstGeom>
        </p:spPr>
      </p:pic>
      <p:sp>
        <p:nvSpPr>
          <p:cNvPr id="13" name="object 13"/>
          <p:cNvSpPr txBox="1"/>
          <p:nvPr/>
        </p:nvSpPr>
        <p:spPr>
          <a:xfrm>
            <a:off x="414318" y="2657251"/>
            <a:ext cx="8724840" cy="1757037"/>
          </a:xfrm>
          <a:prstGeom prst="rect">
            <a:avLst/>
          </a:prstGeom>
        </p:spPr>
        <p:txBody>
          <a:bodyPr vert="horz" wrap="square" lIns="0" tIns="8145" rIns="0" bIns="0" rtlCol="0">
            <a:spAutoFit/>
          </a:bodyPr>
          <a:lstStyle/>
          <a:p>
            <a:pPr marL="8145" marR="3258" algn="just">
              <a:lnSpc>
                <a:spcPct val="117400"/>
              </a:lnSpc>
              <a:spcBef>
                <a:spcPts val="64"/>
              </a:spcBef>
            </a:pPr>
            <a:r>
              <a:rPr sz="1400" spc="-10" dirty="0">
                <a:solidFill>
                  <a:srgbClr val="1D1D1B"/>
                </a:solidFill>
                <a:latin typeface="+mj-lt"/>
                <a:cs typeface="Trebuchet MS"/>
              </a:rPr>
              <a:t>La</a:t>
            </a:r>
            <a:r>
              <a:rPr sz="1400" spc="-29" dirty="0">
                <a:solidFill>
                  <a:srgbClr val="1D1D1B"/>
                </a:solidFill>
                <a:latin typeface="+mj-lt"/>
                <a:cs typeface="Trebuchet MS"/>
              </a:rPr>
              <a:t> </a:t>
            </a:r>
            <a:r>
              <a:rPr sz="1400" spc="3" dirty="0">
                <a:solidFill>
                  <a:srgbClr val="1D1D1B"/>
                </a:solidFill>
                <a:latin typeface="+mj-lt"/>
                <a:cs typeface="Trebuchet MS"/>
              </a:rPr>
              <a:t>modalità</a:t>
            </a:r>
            <a:r>
              <a:rPr sz="1400" spc="-26" dirty="0">
                <a:solidFill>
                  <a:srgbClr val="1D1D1B"/>
                </a:solidFill>
                <a:latin typeface="+mj-lt"/>
                <a:cs typeface="Trebuchet MS"/>
              </a:rPr>
              <a:t> </a:t>
            </a:r>
            <a:r>
              <a:rPr sz="1400" spc="6" dirty="0">
                <a:solidFill>
                  <a:srgbClr val="1D1D1B"/>
                </a:solidFill>
                <a:latin typeface="+mj-lt"/>
                <a:cs typeface="Trebuchet MS"/>
              </a:rPr>
              <a:t>convenzionale</a:t>
            </a:r>
            <a:r>
              <a:rPr sz="1400" spc="-26" dirty="0">
                <a:solidFill>
                  <a:srgbClr val="1D1D1B"/>
                </a:solidFill>
                <a:latin typeface="+mj-lt"/>
                <a:cs typeface="Trebuchet MS"/>
              </a:rPr>
              <a:t> </a:t>
            </a:r>
            <a:r>
              <a:rPr sz="1400" spc="10" dirty="0">
                <a:solidFill>
                  <a:srgbClr val="1D1D1B"/>
                </a:solidFill>
                <a:latin typeface="+mj-lt"/>
                <a:cs typeface="Trebuchet MS"/>
              </a:rPr>
              <a:t>di</a:t>
            </a:r>
            <a:r>
              <a:rPr sz="1400" spc="-29" dirty="0">
                <a:solidFill>
                  <a:srgbClr val="1D1D1B"/>
                </a:solidFill>
                <a:latin typeface="+mj-lt"/>
                <a:cs typeface="Trebuchet MS"/>
              </a:rPr>
              <a:t> </a:t>
            </a:r>
            <a:r>
              <a:rPr sz="1400" spc="13" dirty="0">
                <a:solidFill>
                  <a:srgbClr val="1D1D1B"/>
                </a:solidFill>
                <a:latin typeface="+mj-lt"/>
                <a:cs typeface="Trebuchet MS"/>
              </a:rPr>
              <a:t>gestione</a:t>
            </a:r>
            <a:r>
              <a:rPr sz="1400" spc="-26" dirty="0">
                <a:solidFill>
                  <a:srgbClr val="1D1D1B"/>
                </a:solidFill>
                <a:latin typeface="+mj-lt"/>
                <a:cs typeface="Trebuchet MS"/>
              </a:rPr>
              <a:t> </a:t>
            </a:r>
            <a:r>
              <a:rPr sz="1400" spc="10" dirty="0" err="1">
                <a:solidFill>
                  <a:srgbClr val="1D1D1B"/>
                </a:solidFill>
                <a:latin typeface="+mj-lt"/>
                <a:cs typeface="Trebuchet MS"/>
              </a:rPr>
              <a:t>dei</a:t>
            </a:r>
            <a:r>
              <a:rPr sz="1400" spc="-26" dirty="0">
                <a:solidFill>
                  <a:srgbClr val="1D1D1B"/>
                </a:solidFill>
                <a:latin typeface="+mj-lt"/>
                <a:cs typeface="Trebuchet MS"/>
              </a:rPr>
              <a:t> </a:t>
            </a:r>
            <a:r>
              <a:rPr sz="1400" spc="3" dirty="0" err="1">
                <a:solidFill>
                  <a:srgbClr val="1D1D1B"/>
                </a:solidFill>
                <a:latin typeface="+mj-lt"/>
                <a:cs typeface="Trebuchet MS"/>
              </a:rPr>
              <a:t>pro</a:t>
            </a:r>
            <a:r>
              <a:rPr sz="1400" spc="-3" dirty="0" err="1">
                <a:solidFill>
                  <a:srgbClr val="1D1D1B"/>
                </a:solidFill>
                <a:latin typeface="+mj-lt"/>
                <a:cs typeface="Trebuchet MS"/>
              </a:rPr>
              <a:t>dotti</a:t>
            </a:r>
            <a:r>
              <a:rPr sz="1400" spc="-3" dirty="0">
                <a:solidFill>
                  <a:srgbClr val="1D1D1B"/>
                </a:solidFill>
                <a:latin typeface="+mj-lt"/>
                <a:cs typeface="Trebuchet MS"/>
              </a:rPr>
              <a:t> </a:t>
            </a:r>
            <a:r>
              <a:rPr sz="1400" spc="16" dirty="0">
                <a:solidFill>
                  <a:srgbClr val="1D1D1B"/>
                </a:solidFill>
                <a:latin typeface="+mj-lt"/>
                <a:cs typeface="Trebuchet MS"/>
              </a:rPr>
              <a:t>sugli </a:t>
            </a:r>
            <a:r>
              <a:rPr sz="1400" spc="-16" dirty="0">
                <a:solidFill>
                  <a:srgbClr val="1D1D1B"/>
                </a:solidFill>
                <a:latin typeface="+mj-lt"/>
                <a:cs typeface="Trebuchet MS"/>
              </a:rPr>
              <a:t>scaffali, </a:t>
            </a:r>
            <a:r>
              <a:rPr sz="1400" spc="6" dirty="0">
                <a:solidFill>
                  <a:srgbClr val="1D1D1B"/>
                </a:solidFill>
                <a:latin typeface="+mj-lt"/>
                <a:cs typeface="Trebuchet MS"/>
              </a:rPr>
              <a:t>da </a:t>
            </a:r>
            <a:r>
              <a:rPr sz="1400" spc="-3" dirty="0">
                <a:solidFill>
                  <a:srgbClr val="1D1D1B"/>
                </a:solidFill>
                <a:latin typeface="+mj-lt"/>
                <a:cs typeface="Trebuchet MS"/>
              </a:rPr>
              <a:t>parte </a:t>
            </a:r>
            <a:r>
              <a:rPr sz="1400" spc="3" dirty="0">
                <a:solidFill>
                  <a:srgbClr val="1D1D1B"/>
                </a:solidFill>
                <a:latin typeface="+mj-lt"/>
                <a:cs typeface="Trebuchet MS"/>
              </a:rPr>
              <a:t>della Grande </a:t>
            </a:r>
            <a:r>
              <a:rPr sz="1400" spc="19" dirty="0" err="1">
                <a:solidFill>
                  <a:srgbClr val="1D1D1B"/>
                </a:solidFill>
                <a:latin typeface="+mj-lt"/>
                <a:cs typeface="Trebuchet MS"/>
              </a:rPr>
              <a:t>Di</a:t>
            </a:r>
            <a:r>
              <a:rPr sz="1400" spc="-3" dirty="0" err="1">
                <a:solidFill>
                  <a:srgbClr val="1D1D1B"/>
                </a:solidFill>
                <a:latin typeface="+mj-lt"/>
                <a:cs typeface="Trebuchet MS"/>
              </a:rPr>
              <a:t>stribuzione</a:t>
            </a:r>
            <a:r>
              <a:rPr sz="1400" spc="-3" dirty="0">
                <a:solidFill>
                  <a:srgbClr val="1D1D1B"/>
                </a:solidFill>
                <a:latin typeface="+mj-lt"/>
                <a:cs typeface="Trebuchet MS"/>
              </a:rPr>
              <a:t>, </a:t>
            </a:r>
            <a:r>
              <a:rPr sz="1400" spc="16" dirty="0">
                <a:solidFill>
                  <a:srgbClr val="1D1D1B"/>
                </a:solidFill>
                <a:latin typeface="+mj-lt"/>
                <a:cs typeface="Trebuchet MS"/>
              </a:rPr>
              <a:t>presuppone </a:t>
            </a:r>
            <a:r>
              <a:rPr sz="1400" spc="3" dirty="0">
                <a:solidFill>
                  <a:srgbClr val="1D1D1B"/>
                </a:solidFill>
                <a:latin typeface="+mj-lt"/>
                <a:cs typeface="Trebuchet MS"/>
              </a:rPr>
              <a:t>che </a:t>
            </a:r>
            <a:r>
              <a:rPr sz="1400" spc="-13" dirty="0">
                <a:solidFill>
                  <a:srgbClr val="1D1D1B"/>
                </a:solidFill>
                <a:latin typeface="+mj-lt"/>
                <a:cs typeface="Trebuchet MS"/>
              </a:rPr>
              <a:t>tutti </a:t>
            </a:r>
            <a:r>
              <a:rPr sz="1400" dirty="0">
                <a:solidFill>
                  <a:srgbClr val="1D1D1B"/>
                </a:solidFill>
                <a:latin typeface="+mj-lt"/>
                <a:cs typeface="Trebuchet MS"/>
              </a:rPr>
              <a:t>i </a:t>
            </a:r>
            <a:r>
              <a:rPr sz="1400" spc="-6" dirty="0">
                <a:solidFill>
                  <a:srgbClr val="1D1D1B"/>
                </a:solidFill>
                <a:latin typeface="+mj-lt"/>
                <a:cs typeface="Trebuchet MS"/>
              </a:rPr>
              <a:t>giorni, </a:t>
            </a:r>
            <a:r>
              <a:rPr sz="1400" spc="3" dirty="0">
                <a:solidFill>
                  <a:srgbClr val="1D1D1B"/>
                </a:solidFill>
                <a:latin typeface="+mj-lt"/>
                <a:cs typeface="Trebuchet MS"/>
              </a:rPr>
              <a:t>per </a:t>
            </a:r>
            <a:r>
              <a:rPr sz="1400" spc="6" dirty="0">
                <a:solidFill>
                  <a:srgbClr val="1D1D1B"/>
                </a:solidFill>
                <a:latin typeface="+mj-lt"/>
                <a:cs typeface="Trebuchet MS"/>
              </a:rPr>
              <a:t> </a:t>
            </a:r>
            <a:r>
              <a:rPr sz="1400" spc="10" dirty="0">
                <a:solidFill>
                  <a:srgbClr val="1D1D1B"/>
                </a:solidFill>
                <a:latin typeface="+mj-lt"/>
                <a:cs typeface="Trebuchet MS"/>
              </a:rPr>
              <a:t>questioni</a:t>
            </a:r>
            <a:r>
              <a:rPr sz="1400" spc="13" dirty="0">
                <a:solidFill>
                  <a:srgbClr val="1D1D1B"/>
                </a:solidFill>
                <a:latin typeface="+mj-lt"/>
                <a:cs typeface="Trebuchet MS"/>
              </a:rPr>
              <a:t> </a:t>
            </a:r>
            <a:r>
              <a:rPr sz="1400" spc="10" dirty="0">
                <a:solidFill>
                  <a:srgbClr val="1D1D1B"/>
                </a:solidFill>
                <a:latin typeface="+mj-lt"/>
                <a:cs typeface="Trebuchet MS"/>
              </a:rPr>
              <a:t>di</a:t>
            </a:r>
            <a:r>
              <a:rPr sz="1400" spc="13" dirty="0">
                <a:solidFill>
                  <a:srgbClr val="1D1D1B"/>
                </a:solidFill>
                <a:latin typeface="+mj-lt"/>
                <a:cs typeface="Trebuchet MS"/>
              </a:rPr>
              <a:t> </a:t>
            </a:r>
            <a:r>
              <a:rPr sz="1400" spc="-10" dirty="0">
                <a:solidFill>
                  <a:srgbClr val="1D1D1B"/>
                </a:solidFill>
                <a:latin typeface="+mj-lt"/>
                <a:cs typeface="Trebuchet MS"/>
              </a:rPr>
              <a:t>marketing,</a:t>
            </a:r>
            <a:r>
              <a:rPr sz="1400" spc="-6" dirty="0">
                <a:solidFill>
                  <a:srgbClr val="1D1D1B"/>
                </a:solidFill>
                <a:latin typeface="+mj-lt"/>
                <a:cs typeface="Trebuchet MS"/>
              </a:rPr>
              <a:t> </a:t>
            </a:r>
            <a:r>
              <a:rPr sz="1400" spc="10" dirty="0">
                <a:solidFill>
                  <a:srgbClr val="1D1D1B"/>
                </a:solidFill>
                <a:latin typeface="+mj-lt"/>
                <a:cs typeface="Trebuchet MS"/>
              </a:rPr>
              <a:t>dei</a:t>
            </a:r>
            <a:r>
              <a:rPr sz="1400" spc="13" dirty="0">
                <a:solidFill>
                  <a:srgbClr val="1D1D1B"/>
                </a:solidFill>
                <a:latin typeface="+mj-lt"/>
                <a:cs typeface="Trebuchet MS"/>
              </a:rPr>
              <a:t> </a:t>
            </a:r>
            <a:r>
              <a:rPr sz="1400" b="1" spc="-3" dirty="0" err="1">
                <a:solidFill>
                  <a:srgbClr val="1D1D1B"/>
                </a:solidFill>
                <a:latin typeface="+mj-lt"/>
                <a:cs typeface="Trebuchet MS"/>
              </a:rPr>
              <a:t>prodotti</a:t>
            </a:r>
            <a:r>
              <a:rPr sz="1400" b="1" spc="-3" dirty="0">
                <a:solidFill>
                  <a:srgbClr val="1D1D1B"/>
                </a:solidFill>
                <a:latin typeface="+mj-lt"/>
                <a:cs typeface="Trebuchet MS"/>
              </a:rPr>
              <a:t> </a:t>
            </a:r>
            <a:r>
              <a:rPr sz="1400" b="1" spc="-13" dirty="0" err="1">
                <a:solidFill>
                  <a:srgbClr val="1D1D1B"/>
                </a:solidFill>
                <a:latin typeface="+mj-lt"/>
                <a:cs typeface="Trebuchet MS"/>
              </a:rPr>
              <a:t>ancora</a:t>
            </a:r>
            <a:r>
              <a:rPr lang="it-IT" sz="1400" b="1" spc="-13" dirty="0">
                <a:solidFill>
                  <a:srgbClr val="1D1D1B"/>
                </a:solidFill>
                <a:latin typeface="+mj-lt"/>
                <a:cs typeface="Trebuchet MS"/>
              </a:rPr>
              <a:t> </a:t>
            </a:r>
            <a:r>
              <a:rPr sz="1400" b="1" spc="3" dirty="0" err="1">
                <a:solidFill>
                  <a:srgbClr val="1D1D1B"/>
                </a:solidFill>
                <a:latin typeface="+mj-lt"/>
                <a:cs typeface="Trebuchet MS"/>
              </a:rPr>
              <a:t>commestibili</a:t>
            </a:r>
            <a:r>
              <a:rPr sz="1400" b="1" spc="3" dirty="0">
                <a:solidFill>
                  <a:srgbClr val="1D1D1B"/>
                </a:solidFill>
                <a:latin typeface="+mj-lt"/>
                <a:cs typeface="Trebuchet MS"/>
              </a:rPr>
              <a:t> vengono </a:t>
            </a:r>
            <a:r>
              <a:rPr sz="1400" b="1" spc="-10" dirty="0">
                <a:solidFill>
                  <a:srgbClr val="1D1D1B"/>
                </a:solidFill>
                <a:latin typeface="+mj-lt"/>
                <a:cs typeface="Trebuchet MS"/>
              </a:rPr>
              <a:t>ritirati </a:t>
            </a:r>
            <a:r>
              <a:rPr sz="1400" b="1" spc="3" dirty="0">
                <a:solidFill>
                  <a:srgbClr val="1D1D1B"/>
                </a:solidFill>
                <a:latin typeface="+mj-lt"/>
                <a:cs typeface="Trebuchet MS"/>
              </a:rPr>
              <a:t>dal </a:t>
            </a:r>
            <a:r>
              <a:rPr sz="1400" b="1" spc="-10" dirty="0">
                <a:solidFill>
                  <a:srgbClr val="1D1D1B"/>
                </a:solidFill>
                <a:latin typeface="+mj-lt"/>
                <a:cs typeface="Trebuchet MS"/>
              </a:rPr>
              <a:t>mercato e </a:t>
            </a:r>
            <a:r>
              <a:rPr sz="1400" b="1" dirty="0" err="1">
                <a:solidFill>
                  <a:srgbClr val="1D1D1B"/>
                </a:solidFill>
                <a:latin typeface="+mj-lt"/>
                <a:cs typeface="Trebuchet MS"/>
              </a:rPr>
              <a:t>destinati</a:t>
            </a:r>
            <a:r>
              <a:rPr sz="1400" b="1" dirty="0">
                <a:solidFill>
                  <a:srgbClr val="1D1D1B"/>
                </a:solidFill>
                <a:latin typeface="+mj-lt"/>
                <a:cs typeface="Trebuchet MS"/>
              </a:rPr>
              <a:t> </a:t>
            </a:r>
            <a:r>
              <a:rPr sz="1400" b="1" spc="6" dirty="0">
                <a:solidFill>
                  <a:srgbClr val="1D1D1B"/>
                </a:solidFill>
                <a:latin typeface="+mj-lt"/>
                <a:cs typeface="Trebuchet MS"/>
              </a:rPr>
              <a:t>alla </a:t>
            </a:r>
            <a:r>
              <a:rPr sz="1400" b="1" spc="-13" dirty="0">
                <a:solidFill>
                  <a:srgbClr val="1D1D1B"/>
                </a:solidFill>
                <a:latin typeface="+mj-lt"/>
                <a:cs typeface="Trebuchet MS"/>
              </a:rPr>
              <a:t>distruzione</a:t>
            </a:r>
            <a:r>
              <a:rPr sz="1400" spc="-13" dirty="0">
                <a:solidFill>
                  <a:srgbClr val="1D1D1B"/>
                </a:solidFill>
                <a:latin typeface="+mj-lt"/>
                <a:cs typeface="Trebuchet MS"/>
              </a:rPr>
              <a:t>. </a:t>
            </a:r>
            <a:r>
              <a:rPr sz="1400" spc="10" dirty="0">
                <a:solidFill>
                  <a:srgbClr val="1D1D1B"/>
                </a:solidFill>
                <a:latin typeface="+mj-lt"/>
                <a:cs typeface="Trebuchet MS"/>
              </a:rPr>
              <a:t>In </a:t>
            </a:r>
            <a:r>
              <a:rPr sz="1400" spc="-6" dirty="0">
                <a:solidFill>
                  <a:srgbClr val="1D1D1B"/>
                </a:solidFill>
                <a:latin typeface="+mj-lt"/>
                <a:cs typeface="Trebuchet MS"/>
              </a:rPr>
              <a:t>verità </a:t>
            </a:r>
            <a:r>
              <a:rPr sz="1400" spc="6" dirty="0" err="1">
                <a:solidFill>
                  <a:srgbClr val="1D1D1B"/>
                </a:solidFill>
                <a:latin typeface="+mj-lt"/>
                <a:cs typeface="Trebuchet MS"/>
              </a:rPr>
              <a:t>questi</a:t>
            </a:r>
            <a:r>
              <a:rPr sz="1400" spc="6" dirty="0">
                <a:solidFill>
                  <a:srgbClr val="1D1D1B"/>
                </a:solidFill>
                <a:latin typeface="+mj-lt"/>
                <a:cs typeface="Trebuchet MS"/>
              </a:rPr>
              <a:t> </a:t>
            </a:r>
            <a:r>
              <a:rPr sz="1400" spc="3" dirty="0" err="1">
                <a:solidFill>
                  <a:srgbClr val="1D1D1B"/>
                </a:solidFill>
                <a:latin typeface="+mj-lt"/>
                <a:cs typeface="Trebuchet MS"/>
              </a:rPr>
              <a:t>pro</a:t>
            </a:r>
            <a:r>
              <a:rPr sz="1400" spc="-3" dirty="0" err="1">
                <a:solidFill>
                  <a:srgbClr val="1D1D1B"/>
                </a:solidFill>
                <a:latin typeface="+mj-lt"/>
                <a:cs typeface="Trebuchet MS"/>
              </a:rPr>
              <a:t>dotti</a:t>
            </a:r>
            <a:r>
              <a:rPr sz="1400" spc="-3" dirty="0">
                <a:solidFill>
                  <a:srgbClr val="1D1D1B"/>
                </a:solidFill>
                <a:latin typeface="+mj-lt"/>
                <a:cs typeface="Trebuchet MS"/>
              </a:rPr>
              <a:t> </a:t>
            </a:r>
            <a:r>
              <a:rPr sz="1400" spc="13" dirty="0">
                <a:solidFill>
                  <a:srgbClr val="1D1D1B"/>
                </a:solidFill>
                <a:latin typeface="+mj-lt"/>
                <a:cs typeface="Trebuchet MS"/>
              </a:rPr>
              <a:t>rimangono </a:t>
            </a:r>
            <a:r>
              <a:rPr sz="1400" spc="6" dirty="0">
                <a:solidFill>
                  <a:srgbClr val="1D1D1B"/>
                </a:solidFill>
                <a:latin typeface="+mj-lt"/>
                <a:cs typeface="Trebuchet MS"/>
              </a:rPr>
              <a:t>commestibili </a:t>
            </a:r>
            <a:r>
              <a:rPr sz="1400" spc="3" dirty="0">
                <a:solidFill>
                  <a:srgbClr val="1D1D1B"/>
                </a:solidFill>
                <a:latin typeface="+mj-lt"/>
                <a:cs typeface="Trebuchet MS"/>
              </a:rPr>
              <a:t>per </a:t>
            </a:r>
            <a:r>
              <a:rPr sz="1400" spc="-3" dirty="0" err="1">
                <a:solidFill>
                  <a:srgbClr val="1D1D1B"/>
                </a:solidFill>
                <a:latin typeface="+mj-lt"/>
                <a:cs typeface="Trebuchet MS"/>
              </a:rPr>
              <a:t>ancora</a:t>
            </a:r>
            <a:r>
              <a:rPr sz="1400" spc="-3" dirty="0">
                <a:solidFill>
                  <a:srgbClr val="1D1D1B"/>
                </a:solidFill>
                <a:latin typeface="+mj-lt"/>
                <a:cs typeface="Trebuchet MS"/>
              </a:rPr>
              <a:t> </a:t>
            </a:r>
            <a:r>
              <a:rPr sz="1400" spc="-3" dirty="0" err="1">
                <a:solidFill>
                  <a:srgbClr val="1D1D1B"/>
                </a:solidFill>
                <a:latin typeface="+mj-lt"/>
                <a:cs typeface="Trebuchet MS"/>
              </a:rPr>
              <a:t>alcu</a:t>
            </a:r>
            <a:r>
              <a:rPr sz="1400" spc="10" dirty="0" err="1">
                <a:solidFill>
                  <a:srgbClr val="1D1D1B"/>
                </a:solidFill>
                <a:latin typeface="+mj-lt"/>
                <a:cs typeface="Trebuchet MS"/>
              </a:rPr>
              <a:t>ni</a:t>
            </a:r>
            <a:r>
              <a:rPr sz="1400" spc="-22" dirty="0">
                <a:solidFill>
                  <a:srgbClr val="1D1D1B"/>
                </a:solidFill>
                <a:latin typeface="+mj-lt"/>
                <a:cs typeface="Trebuchet MS"/>
              </a:rPr>
              <a:t> </a:t>
            </a:r>
            <a:r>
              <a:rPr sz="1400" spc="13" dirty="0">
                <a:solidFill>
                  <a:srgbClr val="1D1D1B"/>
                </a:solidFill>
                <a:latin typeface="+mj-lt"/>
                <a:cs typeface="Trebuchet MS"/>
              </a:rPr>
              <a:t>giorni</a:t>
            </a:r>
            <a:r>
              <a:rPr sz="1400" spc="-22" dirty="0">
                <a:solidFill>
                  <a:srgbClr val="1D1D1B"/>
                </a:solidFill>
                <a:latin typeface="+mj-lt"/>
                <a:cs typeface="Trebuchet MS"/>
              </a:rPr>
              <a:t> </a:t>
            </a:r>
            <a:r>
              <a:rPr sz="1400" spc="13" dirty="0">
                <a:solidFill>
                  <a:srgbClr val="1D1D1B"/>
                </a:solidFill>
                <a:latin typeface="+mj-lt"/>
                <a:cs typeface="Trebuchet MS"/>
              </a:rPr>
              <a:t>ed</a:t>
            </a:r>
            <a:r>
              <a:rPr sz="1400" spc="-22" dirty="0">
                <a:solidFill>
                  <a:srgbClr val="1D1D1B"/>
                </a:solidFill>
                <a:latin typeface="+mj-lt"/>
                <a:cs typeface="Trebuchet MS"/>
              </a:rPr>
              <a:t> </a:t>
            </a:r>
            <a:r>
              <a:rPr sz="1400" spc="6" dirty="0">
                <a:solidFill>
                  <a:srgbClr val="1D1D1B"/>
                </a:solidFill>
                <a:latin typeface="+mj-lt"/>
                <a:cs typeface="Trebuchet MS"/>
              </a:rPr>
              <a:t>è</a:t>
            </a:r>
            <a:r>
              <a:rPr sz="1400" spc="-22" dirty="0">
                <a:solidFill>
                  <a:srgbClr val="1D1D1B"/>
                </a:solidFill>
                <a:latin typeface="+mj-lt"/>
                <a:cs typeface="Trebuchet MS"/>
              </a:rPr>
              <a:t> </a:t>
            </a:r>
            <a:r>
              <a:rPr sz="1400" spc="19" dirty="0">
                <a:solidFill>
                  <a:srgbClr val="1D1D1B"/>
                </a:solidFill>
                <a:latin typeface="+mj-lt"/>
                <a:cs typeface="Trebuchet MS"/>
              </a:rPr>
              <a:t>un</a:t>
            </a:r>
            <a:r>
              <a:rPr sz="1400" spc="-22" dirty="0">
                <a:solidFill>
                  <a:srgbClr val="1D1D1B"/>
                </a:solidFill>
                <a:latin typeface="+mj-lt"/>
                <a:cs typeface="Trebuchet MS"/>
              </a:rPr>
              <a:t> </a:t>
            </a:r>
            <a:r>
              <a:rPr sz="1400" spc="10" dirty="0">
                <a:solidFill>
                  <a:srgbClr val="1D1D1B"/>
                </a:solidFill>
                <a:latin typeface="+mj-lt"/>
                <a:cs typeface="Trebuchet MS"/>
              </a:rPr>
              <a:t>grande</a:t>
            </a:r>
            <a:r>
              <a:rPr sz="1400" spc="-22" dirty="0">
                <a:solidFill>
                  <a:srgbClr val="1D1D1B"/>
                </a:solidFill>
                <a:latin typeface="+mj-lt"/>
                <a:cs typeface="Trebuchet MS"/>
              </a:rPr>
              <a:t> </a:t>
            </a:r>
            <a:r>
              <a:rPr sz="1400" spc="6" dirty="0">
                <a:solidFill>
                  <a:srgbClr val="1D1D1B"/>
                </a:solidFill>
                <a:latin typeface="+mj-lt"/>
                <a:cs typeface="Trebuchet MS"/>
              </a:rPr>
              <a:t>spreco</a:t>
            </a:r>
            <a:r>
              <a:rPr sz="1400" spc="-22" dirty="0">
                <a:solidFill>
                  <a:srgbClr val="1D1D1B"/>
                </a:solidFill>
                <a:latin typeface="+mj-lt"/>
                <a:cs typeface="Trebuchet MS"/>
              </a:rPr>
              <a:t> </a:t>
            </a:r>
            <a:r>
              <a:rPr sz="1400" dirty="0">
                <a:solidFill>
                  <a:srgbClr val="1D1D1B"/>
                </a:solidFill>
                <a:latin typeface="+mj-lt"/>
                <a:cs typeface="Trebuchet MS"/>
              </a:rPr>
              <a:t>permetterne</a:t>
            </a:r>
            <a:r>
              <a:rPr sz="1400" spc="-22" dirty="0">
                <a:solidFill>
                  <a:srgbClr val="1D1D1B"/>
                </a:solidFill>
                <a:latin typeface="+mj-lt"/>
                <a:cs typeface="Trebuchet MS"/>
              </a:rPr>
              <a:t> </a:t>
            </a:r>
            <a:r>
              <a:rPr sz="1400" spc="-3" dirty="0">
                <a:solidFill>
                  <a:srgbClr val="1D1D1B"/>
                </a:solidFill>
                <a:latin typeface="+mj-lt"/>
                <a:cs typeface="Trebuchet MS"/>
              </a:rPr>
              <a:t>la </a:t>
            </a:r>
            <a:r>
              <a:rPr sz="1400" spc="-205" dirty="0">
                <a:solidFill>
                  <a:srgbClr val="1D1D1B"/>
                </a:solidFill>
                <a:latin typeface="+mj-lt"/>
                <a:cs typeface="Trebuchet MS"/>
              </a:rPr>
              <a:t> </a:t>
            </a:r>
            <a:r>
              <a:rPr sz="1400" dirty="0">
                <a:solidFill>
                  <a:srgbClr val="1D1D1B"/>
                </a:solidFill>
                <a:latin typeface="+mj-lt"/>
                <a:cs typeface="Trebuchet MS"/>
              </a:rPr>
              <a:t>distruzione. Il </a:t>
            </a:r>
            <a:r>
              <a:rPr sz="1400" spc="6" dirty="0">
                <a:solidFill>
                  <a:srgbClr val="1D1D1B"/>
                </a:solidFill>
                <a:latin typeface="+mj-lt"/>
                <a:cs typeface="Trebuchet MS"/>
              </a:rPr>
              <a:t>problema </a:t>
            </a:r>
            <a:r>
              <a:rPr sz="1400" spc="10" dirty="0">
                <a:solidFill>
                  <a:srgbClr val="1D1D1B"/>
                </a:solidFill>
                <a:latin typeface="+mj-lt"/>
                <a:cs typeface="Trebuchet MS"/>
              </a:rPr>
              <a:t>di </a:t>
            </a:r>
            <a:r>
              <a:rPr sz="1400" spc="16" dirty="0">
                <a:solidFill>
                  <a:srgbClr val="1D1D1B"/>
                </a:solidFill>
                <a:latin typeface="+mj-lt"/>
                <a:cs typeface="Trebuchet MS"/>
              </a:rPr>
              <a:t>fondo </a:t>
            </a:r>
            <a:r>
              <a:rPr sz="1400" spc="10" dirty="0">
                <a:solidFill>
                  <a:srgbClr val="1D1D1B"/>
                </a:solidFill>
                <a:latin typeface="+mj-lt"/>
                <a:cs typeface="Trebuchet MS"/>
              </a:rPr>
              <a:t>di </a:t>
            </a:r>
            <a:r>
              <a:rPr sz="1400" spc="13" dirty="0" err="1">
                <a:solidFill>
                  <a:srgbClr val="1D1D1B"/>
                </a:solidFill>
                <a:latin typeface="+mj-lt"/>
                <a:cs typeface="Trebuchet MS"/>
              </a:rPr>
              <a:t>questo</a:t>
            </a:r>
            <a:r>
              <a:rPr sz="1400" spc="13" dirty="0">
                <a:solidFill>
                  <a:srgbClr val="1D1D1B"/>
                </a:solidFill>
                <a:latin typeface="+mj-lt"/>
                <a:cs typeface="Trebuchet MS"/>
              </a:rPr>
              <a:t> </a:t>
            </a:r>
            <a:r>
              <a:rPr sz="1400" spc="10" dirty="0" err="1">
                <a:solidFill>
                  <a:srgbClr val="1D1D1B"/>
                </a:solidFill>
                <a:latin typeface="+mj-lt"/>
                <a:cs typeface="Trebuchet MS"/>
              </a:rPr>
              <a:t>si</a:t>
            </a:r>
            <a:r>
              <a:rPr sz="1400" spc="3" dirty="0" err="1">
                <a:solidFill>
                  <a:srgbClr val="1D1D1B"/>
                </a:solidFill>
                <a:latin typeface="+mj-lt"/>
                <a:cs typeface="Trebuchet MS"/>
              </a:rPr>
              <a:t>stema</a:t>
            </a:r>
            <a:r>
              <a:rPr sz="1400" spc="3" dirty="0">
                <a:solidFill>
                  <a:srgbClr val="1D1D1B"/>
                </a:solidFill>
                <a:latin typeface="+mj-lt"/>
                <a:cs typeface="Trebuchet MS"/>
              </a:rPr>
              <a:t> </a:t>
            </a:r>
            <a:r>
              <a:rPr sz="1400" spc="6" dirty="0">
                <a:solidFill>
                  <a:srgbClr val="1D1D1B"/>
                </a:solidFill>
                <a:latin typeface="+mj-lt"/>
                <a:cs typeface="Trebuchet MS"/>
              </a:rPr>
              <a:t>è </a:t>
            </a:r>
            <a:r>
              <a:rPr sz="1400" spc="3" dirty="0">
                <a:solidFill>
                  <a:srgbClr val="1D1D1B"/>
                </a:solidFill>
                <a:latin typeface="+mj-lt"/>
                <a:cs typeface="Trebuchet MS"/>
              </a:rPr>
              <a:t>che </a:t>
            </a:r>
            <a:r>
              <a:rPr sz="1400" dirty="0">
                <a:solidFill>
                  <a:srgbClr val="1D1D1B"/>
                </a:solidFill>
                <a:latin typeface="+mj-lt"/>
                <a:cs typeface="Trebuchet MS"/>
              </a:rPr>
              <a:t>manca </a:t>
            </a:r>
            <a:r>
              <a:rPr sz="1400" spc="19" dirty="0">
                <a:solidFill>
                  <a:srgbClr val="1D1D1B"/>
                </a:solidFill>
                <a:latin typeface="+mj-lt"/>
                <a:cs typeface="Trebuchet MS"/>
              </a:rPr>
              <a:t>un </a:t>
            </a:r>
            <a:r>
              <a:rPr sz="1400" spc="6" dirty="0">
                <a:solidFill>
                  <a:srgbClr val="1D1D1B"/>
                </a:solidFill>
                <a:latin typeface="+mj-lt"/>
                <a:cs typeface="Trebuchet MS"/>
              </a:rPr>
              <a:t>anello </a:t>
            </a:r>
            <a:r>
              <a:rPr sz="1400" spc="3" dirty="0">
                <a:solidFill>
                  <a:srgbClr val="1D1D1B"/>
                </a:solidFill>
                <a:latin typeface="+mj-lt"/>
                <a:cs typeface="Trebuchet MS"/>
              </a:rPr>
              <a:t>della </a:t>
            </a:r>
            <a:r>
              <a:rPr sz="1400" spc="-19" dirty="0">
                <a:solidFill>
                  <a:srgbClr val="1D1D1B"/>
                </a:solidFill>
                <a:latin typeface="+mj-lt"/>
                <a:cs typeface="Trebuchet MS"/>
              </a:rPr>
              <a:t>catena, </a:t>
            </a:r>
            <a:r>
              <a:rPr sz="1400" spc="19" dirty="0">
                <a:solidFill>
                  <a:srgbClr val="1D1D1B"/>
                </a:solidFill>
                <a:latin typeface="+mj-lt"/>
                <a:cs typeface="Trebuchet MS"/>
              </a:rPr>
              <a:t>un</a:t>
            </a:r>
            <a:r>
              <a:rPr lang="it-IT" sz="1400" spc="19" dirty="0">
                <a:solidFill>
                  <a:srgbClr val="1D1D1B"/>
                </a:solidFill>
                <a:latin typeface="+mj-lt"/>
                <a:cs typeface="Trebuchet MS"/>
              </a:rPr>
              <a:t> </a:t>
            </a:r>
            <a:r>
              <a:rPr sz="1400" b="1" spc="-10" dirty="0" err="1">
                <a:solidFill>
                  <a:srgbClr val="1D1D1B"/>
                </a:solidFill>
                <a:latin typeface="+mj-lt"/>
                <a:cs typeface="Trebuchet MS"/>
              </a:rPr>
              <a:t>attore</a:t>
            </a:r>
            <a:r>
              <a:rPr sz="1400" b="1" spc="-10" dirty="0">
                <a:solidFill>
                  <a:srgbClr val="1D1D1B"/>
                </a:solidFill>
                <a:latin typeface="+mj-lt"/>
                <a:cs typeface="Trebuchet MS"/>
              </a:rPr>
              <a:t> </a:t>
            </a:r>
            <a:r>
              <a:rPr sz="1400" b="1" spc="-16" dirty="0">
                <a:solidFill>
                  <a:srgbClr val="1D1D1B"/>
                </a:solidFill>
                <a:latin typeface="+mj-lt"/>
                <a:cs typeface="Trebuchet MS"/>
              </a:rPr>
              <a:t>che </a:t>
            </a:r>
            <a:r>
              <a:rPr sz="1400" b="1" dirty="0">
                <a:solidFill>
                  <a:srgbClr val="1D1D1B"/>
                </a:solidFill>
                <a:latin typeface="+mj-lt"/>
                <a:cs typeface="Trebuchet MS"/>
              </a:rPr>
              <a:t>faciliti </a:t>
            </a:r>
            <a:r>
              <a:rPr sz="1400" b="1" spc="13" dirty="0">
                <a:solidFill>
                  <a:srgbClr val="1D1D1B"/>
                </a:solidFill>
                <a:latin typeface="+mj-lt"/>
                <a:cs typeface="Trebuchet MS"/>
              </a:rPr>
              <a:t>il </a:t>
            </a:r>
            <a:r>
              <a:rPr sz="1400" b="1" spc="3" dirty="0">
                <a:solidFill>
                  <a:srgbClr val="1D1D1B"/>
                </a:solidFill>
                <a:latin typeface="+mj-lt"/>
                <a:cs typeface="Trebuchet MS"/>
              </a:rPr>
              <a:t>collegamento </a:t>
            </a:r>
            <a:r>
              <a:rPr sz="1400" b="1" spc="-16" dirty="0">
                <a:solidFill>
                  <a:srgbClr val="1D1D1B"/>
                </a:solidFill>
                <a:latin typeface="+mj-lt"/>
                <a:cs typeface="Trebuchet MS"/>
              </a:rPr>
              <a:t>tra </a:t>
            </a:r>
            <a:r>
              <a:rPr sz="1400" b="1" spc="13" dirty="0">
                <a:solidFill>
                  <a:srgbClr val="1D1D1B"/>
                </a:solidFill>
                <a:latin typeface="+mj-lt"/>
                <a:cs typeface="Trebuchet MS"/>
              </a:rPr>
              <a:t>il </a:t>
            </a:r>
            <a:r>
              <a:rPr sz="1400" b="1" spc="-3" dirty="0">
                <a:solidFill>
                  <a:srgbClr val="1D1D1B"/>
                </a:solidFill>
                <a:latin typeface="+mj-lt"/>
                <a:cs typeface="Trebuchet MS"/>
              </a:rPr>
              <a:t>cibo </a:t>
            </a:r>
            <a:r>
              <a:rPr sz="1400" b="1" dirty="0">
                <a:solidFill>
                  <a:srgbClr val="1D1D1B"/>
                </a:solidFill>
                <a:latin typeface="+mj-lt"/>
                <a:cs typeface="Trebuchet MS"/>
              </a:rPr>
              <a:t> </a:t>
            </a:r>
            <a:r>
              <a:rPr sz="1400" b="1" spc="-3" dirty="0">
                <a:solidFill>
                  <a:srgbClr val="1D1D1B"/>
                </a:solidFill>
                <a:latin typeface="+mj-lt"/>
                <a:cs typeface="Trebuchet MS"/>
              </a:rPr>
              <a:t>potenzialmente</a:t>
            </a:r>
            <a:r>
              <a:rPr sz="1400" b="1" spc="-16" dirty="0">
                <a:solidFill>
                  <a:srgbClr val="1D1D1B"/>
                </a:solidFill>
                <a:latin typeface="+mj-lt"/>
                <a:cs typeface="Trebuchet MS"/>
              </a:rPr>
              <a:t> </a:t>
            </a:r>
            <a:r>
              <a:rPr sz="1400" b="1" spc="-6" dirty="0">
                <a:solidFill>
                  <a:srgbClr val="1D1D1B"/>
                </a:solidFill>
                <a:latin typeface="+mj-lt"/>
                <a:cs typeface="Trebuchet MS"/>
              </a:rPr>
              <a:t>sprecato</a:t>
            </a:r>
            <a:r>
              <a:rPr sz="1400" b="1" spc="-16" dirty="0">
                <a:solidFill>
                  <a:srgbClr val="1D1D1B"/>
                </a:solidFill>
                <a:latin typeface="+mj-lt"/>
                <a:cs typeface="Trebuchet MS"/>
              </a:rPr>
              <a:t> </a:t>
            </a:r>
            <a:r>
              <a:rPr sz="1400" b="1" spc="-10" dirty="0">
                <a:solidFill>
                  <a:srgbClr val="1D1D1B"/>
                </a:solidFill>
                <a:latin typeface="+mj-lt"/>
                <a:cs typeface="Trebuchet MS"/>
              </a:rPr>
              <a:t>e</a:t>
            </a:r>
            <a:r>
              <a:rPr sz="1400" b="1" spc="-13" dirty="0">
                <a:solidFill>
                  <a:srgbClr val="1D1D1B"/>
                </a:solidFill>
                <a:latin typeface="+mj-lt"/>
                <a:cs typeface="Trebuchet MS"/>
              </a:rPr>
              <a:t> </a:t>
            </a:r>
            <a:r>
              <a:rPr sz="1400" b="1" spc="-3" dirty="0">
                <a:solidFill>
                  <a:srgbClr val="1D1D1B"/>
                </a:solidFill>
                <a:latin typeface="+mj-lt"/>
                <a:cs typeface="Trebuchet MS"/>
              </a:rPr>
              <a:t>coloro</a:t>
            </a:r>
            <a:r>
              <a:rPr sz="1400" b="1" spc="-16" dirty="0">
                <a:solidFill>
                  <a:srgbClr val="1D1D1B"/>
                </a:solidFill>
                <a:latin typeface="+mj-lt"/>
                <a:cs typeface="Trebuchet MS"/>
              </a:rPr>
              <a:t> </a:t>
            </a:r>
            <a:r>
              <a:rPr sz="1400" b="1" spc="-16" dirty="0" err="1">
                <a:solidFill>
                  <a:srgbClr val="1D1D1B"/>
                </a:solidFill>
                <a:latin typeface="+mj-lt"/>
                <a:cs typeface="Trebuchet MS"/>
              </a:rPr>
              <a:t>che</a:t>
            </a:r>
            <a:r>
              <a:rPr sz="1400" b="1" spc="-16" dirty="0">
                <a:solidFill>
                  <a:srgbClr val="1D1D1B"/>
                </a:solidFill>
                <a:latin typeface="+mj-lt"/>
                <a:cs typeface="Trebuchet MS"/>
              </a:rPr>
              <a:t> </a:t>
            </a:r>
            <a:r>
              <a:rPr sz="1400" b="1" spc="-6" dirty="0" err="1">
                <a:solidFill>
                  <a:srgbClr val="1D1D1B"/>
                </a:solidFill>
                <a:latin typeface="+mj-lt"/>
                <a:cs typeface="Trebuchet MS"/>
              </a:rPr>
              <a:t>potrebbero</a:t>
            </a:r>
            <a:r>
              <a:rPr sz="1400" b="1" spc="-29" dirty="0">
                <a:solidFill>
                  <a:srgbClr val="1D1D1B"/>
                </a:solidFill>
                <a:latin typeface="+mj-lt"/>
                <a:cs typeface="Trebuchet MS"/>
              </a:rPr>
              <a:t> </a:t>
            </a:r>
            <a:r>
              <a:rPr sz="1400" b="1" spc="-13" dirty="0">
                <a:solidFill>
                  <a:srgbClr val="1D1D1B"/>
                </a:solidFill>
                <a:latin typeface="+mj-lt"/>
                <a:cs typeface="Trebuchet MS"/>
              </a:rPr>
              <a:t>usufruirne</a:t>
            </a:r>
            <a:r>
              <a:rPr sz="1400" spc="-13" dirty="0">
                <a:solidFill>
                  <a:srgbClr val="1D1D1B"/>
                </a:solidFill>
                <a:latin typeface="+mj-lt"/>
                <a:cs typeface="Trebuchet MS"/>
              </a:rPr>
              <a:t>. </a:t>
            </a:r>
            <a:r>
              <a:rPr sz="1400" spc="16" dirty="0">
                <a:solidFill>
                  <a:srgbClr val="1D1D1B"/>
                </a:solidFill>
                <a:latin typeface="+mj-lt"/>
                <a:cs typeface="Trebuchet MS"/>
              </a:rPr>
              <a:t>Questo</a:t>
            </a:r>
            <a:r>
              <a:rPr sz="1400" spc="-13" dirty="0">
                <a:solidFill>
                  <a:srgbClr val="1D1D1B"/>
                </a:solidFill>
                <a:latin typeface="+mj-lt"/>
                <a:cs typeface="Trebuchet MS"/>
              </a:rPr>
              <a:t> </a:t>
            </a:r>
            <a:r>
              <a:rPr sz="1400" spc="6" dirty="0">
                <a:solidFill>
                  <a:srgbClr val="1D1D1B"/>
                </a:solidFill>
                <a:latin typeface="+mj-lt"/>
                <a:cs typeface="Trebuchet MS"/>
              </a:rPr>
              <a:t>anello</a:t>
            </a:r>
            <a:r>
              <a:rPr sz="1400" spc="-13" dirty="0">
                <a:solidFill>
                  <a:srgbClr val="1D1D1B"/>
                </a:solidFill>
                <a:latin typeface="+mj-lt"/>
                <a:cs typeface="Trebuchet MS"/>
              </a:rPr>
              <a:t> </a:t>
            </a:r>
            <a:r>
              <a:rPr sz="1400" spc="6" dirty="0">
                <a:solidFill>
                  <a:srgbClr val="1D1D1B"/>
                </a:solidFill>
                <a:latin typeface="+mj-lt"/>
                <a:cs typeface="Trebuchet MS"/>
              </a:rPr>
              <a:t>è</a:t>
            </a:r>
            <a:r>
              <a:rPr sz="1400" spc="-13" dirty="0">
                <a:solidFill>
                  <a:srgbClr val="1D1D1B"/>
                </a:solidFill>
                <a:latin typeface="+mj-lt"/>
                <a:cs typeface="Trebuchet MS"/>
              </a:rPr>
              <a:t> </a:t>
            </a:r>
            <a:r>
              <a:rPr sz="1400" dirty="0">
                <a:solidFill>
                  <a:srgbClr val="1D1D1B"/>
                </a:solidFill>
                <a:latin typeface="+mj-lt"/>
                <a:cs typeface="Trebuchet MS"/>
              </a:rPr>
              <a:t>il</a:t>
            </a:r>
            <a:r>
              <a:rPr sz="1400" spc="-13" dirty="0">
                <a:solidFill>
                  <a:srgbClr val="1D1D1B"/>
                </a:solidFill>
                <a:latin typeface="+mj-lt"/>
                <a:cs typeface="Trebuchet MS"/>
              </a:rPr>
              <a:t> </a:t>
            </a:r>
            <a:r>
              <a:rPr sz="1400" spc="3" dirty="0">
                <a:solidFill>
                  <a:srgbClr val="1D1D1B"/>
                </a:solidFill>
                <a:latin typeface="+mj-lt"/>
                <a:cs typeface="Trebuchet MS"/>
              </a:rPr>
              <a:t>programma </a:t>
            </a:r>
            <a:r>
              <a:rPr sz="1400" spc="-205" dirty="0">
                <a:solidFill>
                  <a:srgbClr val="1D1D1B"/>
                </a:solidFill>
                <a:latin typeface="+mj-lt"/>
                <a:cs typeface="Trebuchet MS"/>
              </a:rPr>
              <a:t> </a:t>
            </a:r>
            <a:r>
              <a:rPr sz="1400" spc="6" dirty="0">
                <a:solidFill>
                  <a:srgbClr val="1D1D1B"/>
                </a:solidFill>
                <a:latin typeface="+mj-lt"/>
                <a:cs typeface="Trebuchet MS"/>
              </a:rPr>
              <a:t>Siticibo </a:t>
            </a:r>
            <a:r>
              <a:rPr sz="1400" spc="32" dirty="0">
                <a:solidFill>
                  <a:srgbClr val="1D1D1B"/>
                </a:solidFill>
                <a:latin typeface="+mj-lt"/>
                <a:cs typeface="Trebuchet MS"/>
              </a:rPr>
              <a:t>GDO </a:t>
            </a:r>
            <a:r>
              <a:rPr sz="1400" spc="10" dirty="0">
                <a:solidFill>
                  <a:srgbClr val="1D1D1B"/>
                </a:solidFill>
                <a:latin typeface="+mj-lt"/>
                <a:cs typeface="Trebuchet MS"/>
              </a:rPr>
              <a:t>di </a:t>
            </a:r>
            <a:r>
              <a:rPr sz="1400" spc="6" dirty="0">
                <a:solidFill>
                  <a:srgbClr val="1D1D1B"/>
                </a:solidFill>
                <a:latin typeface="+mj-lt"/>
                <a:cs typeface="Trebuchet MS"/>
              </a:rPr>
              <a:t>Banco </a:t>
            </a:r>
            <a:r>
              <a:rPr sz="1400" spc="-10" dirty="0">
                <a:solidFill>
                  <a:srgbClr val="1D1D1B"/>
                </a:solidFill>
                <a:latin typeface="+mj-lt"/>
                <a:cs typeface="Trebuchet MS"/>
              </a:rPr>
              <a:t>Alimentare, </a:t>
            </a:r>
            <a:r>
              <a:rPr sz="1400" spc="-3" dirty="0">
                <a:solidFill>
                  <a:srgbClr val="1D1D1B"/>
                </a:solidFill>
                <a:latin typeface="+mj-lt"/>
                <a:cs typeface="Trebuchet MS"/>
              </a:rPr>
              <a:t>attivo </a:t>
            </a:r>
            <a:r>
              <a:rPr sz="1400" spc="3" dirty="0">
                <a:solidFill>
                  <a:srgbClr val="1D1D1B"/>
                </a:solidFill>
                <a:latin typeface="+mj-lt"/>
                <a:cs typeface="Trebuchet MS"/>
              </a:rPr>
              <a:t>dal </a:t>
            </a:r>
            <a:r>
              <a:rPr sz="1400" spc="6" dirty="0">
                <a:solidFill>
                  <a:srgbClr val="1D1D1B"/>
                </a:solidFill>
                <a:latin typeface="+mj-lt"/>
                <a:cs typeface="Trebuchet MS"/>
              </a:rPr>
              <a:t> </a:t>
            </a:r>
            <a:r>
              <a:rPr sz="1400" spc="19" dirty="0">
                <a:solidFill>
                  <a:srgbClr val="1D1D1B"/>
                </a:solidFill>
                <a:latin typeface="+mj-lt"/>
                <a:cs typeface="Trebuchet MS"/>
              </a:rPr>
              <a:t>2008, </a:t>
            </a:r>
            <a:r>
              <a:rPr sz="1400" dirty="0">
                <a:solidFill>
                  <a:srgbClr val="1D1D1B"/>
                </a:solidFill>
                <a:latin typeface="+mj-lt"/>
                <a:cs typeface="Trebuchet MS"/>
              </a:rPr>
              <a:t>il </a:t>
            </a:r>
            <a:r>
              <a:rPr sz="1400" spc="-13" dirty="0">
                <a:solidFill>
                  <a:srgbClr val="1D1D1B"/>
                </a:solidFill>
                <a:latin typeface="+mj-lt"/>
                <a:cs typeface="Trebuchet MS"/>
              </a:rPr>
              <a:t>quale, </a:t>
            </a:r>
            <a:r>
              <a:rPr sz="1400" spc="-6" dirty="0">
                <a:solidFill>
                  <a:srgbClr val="1D1D1B"/>
                </a:solidFill>
                <a:latin typeface="+mj-lt"/>
                <a:cs typeface="Trebuchet MS"/>
              </a:rPr>
              <a:t>attraverso </a:t>
            </a:r>
            <a:r>
              <a:rPr sz="1400" spc="-3" dirty="0">
                <a:solidFill>
                  <a:srgbClr val="1D1D1B"/>
                </a:solidFill>
                <a:latin typeface="+mj-lt"/>
                <a:cs typeface="Trebuchet MS"/>
              </a:rPr>
              <a:t>la </a:t>
            </a:r>
            <a:r>
              <a:rPr sz="1400" spc="6" dirty="0">
                <a:solidFill>
                  <a:srgbClr val="1D1D1B"/>
                </a:solidFill>
                <a:latin typeface="+mj-lt"/>
                <a:cs typeface="Trebuchet MS"/>
              </a:rPr>
              <a:t>stipula </a:t>
            </a:r>
            <a:r>
              <a:rPr sz="1400" spc="10" dirty="0">
                <a:solidFill>
                  <a:srgbClr val="1D1D1B"/>
                </a:solidFill>
                <a:latin typeface="+mj-lt"/>
                <a:cs typeface="Trebuchet MS"/>
              </a:rPr>
              <a:t>di </a:t>
            </a:r>
            <a:r>
              <a:rPr sz="1400" spc="-6" dirty="0" err="1">
                <a:solidFill>
                  <a:srgbClr val="1D1D1B"/>
                </a:solidFill>
                <a:latin typeface="+mj-lt"/>
                <a:cs typeface="Trebuchet MS"/>
              </a:rPr>
              <a:t>accordi</a:t>
            </a:r>
            <a:r>
              <a:rPr lang="it-IT" sz="1400" spc="-6" dirty="0">
                <a:solidFill>
                  <a:srgbClr val="1D1D1B"/>
                </a:solidFill>
                <a:latin typeface="+mj-lt"/>
                <a:cs typeface="Trebuchet MS"/>
              </a:rPr>
              <a:t> </a:t>
            </a:r>
            <a:r>
              <a:rPr sz="1400" spc="6" dirty="0">
                <a:solidFill>
                  <a:srgbClr val="1D1D1B"/>
                </a:solidFill>
                <a:latin typeface="+mj-lt"/>
                <a:cs typeface="Trebuchet MS"/>
              </a:rPr>
              <a:t>con</a:t>
            </a:r>
            <a:r>
              <a:rPr sz="1400" spc="-3" dirty="0">
                <a:solidFill>
                  <a:srgbClr val="1D1D1B"/>
                </a:solidFill>
                <a:latin typeface="+mj-lt"/>
                <a:cs typeface="Trebuchet MS"/>
              </a:rPr>
              <a:t> </a:t>
            </a:r>
            <a:r>
              <a:rPr sz="1400" spc="3" dirty="0">
                <a:solidFill>
                  <a:srgbClr val="1D1D1B"/>
                </a:solidFill>
                <a:latin typeface="+mj-lt"/>
                <a:cs typeface="Trebuchet MS"/>
              </a:rPr>
              <a:t>le</a:t>
            </a:r>
            <a:r>
              <a:rPr sz="1400" dirty="0">
                <a:solidFill>
                  <a:srgbClr val="1D1D1B"/>
                </a:solidFill>
                <a:latin typeface="+mj-lt"/>
                <a:cs typeface="Trebuchet MS"/>
              </a:rPr>
              <a:t> </a:t>
            </a:r>
            <a:r>
              <a:rPr sz="1400" spc="3" dirty="0">
                <a:solidFill>
                  <a:srgbClr val="1D1D1B"/>
                </a:solidFill>
                <a:latin typeface="+mj-lt"/>
                <a:cs typeface="Trebuchet MS"/>
              </a:rPr>
              <a:t>direzioni</a:t>
            </a:r>
            <a:r>
              <a:rPr sz="1400" dirty="0">
                <a:solidFill>
                  <a:srgbClr val="1D1D1B"/>
                </a:solidFill>
                <a:latin typeface="+mj-lt"/>
                <a:cs typeface="Trebuchet MS"/>
              </a:rPr>
              <a:t> </a:t>
            </a:r>
            <a:r>
              <a:rPr sz="1400" spc="6" dirty="0">
                <a:solidFill>
                  <a:srgbClr val="1D1D1B"/>
                </a:solidFill>
                <a:latin typeface="+mj-lt"/>
                <a:cs typeface="Trebuchet MS"/>
              </a:rPr>
              <a:t>delle</a:t>
            </a:r>
            <a:r>
              <a:rPr sz="1400" dirty="0">
                <a:solidFill>
                  <a:srgbClr val="1D1D1B"/>
                </a:solidFill>
                <a:latin typeface="+mj-lt"/>
                <a:cs typeface="Trebuchet MS"/>
              </a:rPr>
              <a:t> </a:t>
            </a:r>
            <a:r>
              <a:rPr sz="1400" spc="-3" dirty="0">
                <a:solidFill>
                  <a:srgbClr val="1D1D1B"/>
                </a:solidFill>
                <a:latin typeface="+mj-lt"/>
                <a:cs typeface="Trebuchet MS"/>
              </a:rPr>
              <a:t>catene</a:t>
            </a:r>
            <a:r>
              <a:rPr sz="1400" dirty="0">
                <a:solidFill>
                  <a:srgbClr val="1D1D1B"/>
                </a:solidFill>
                <a:latin typeface="+mj-lt"/>
                <a:cs typeface="Trebuchet MS"/>
              </a:rPr>
              <a:t> </a:t>
            </a:r>
            <a:r>
              <a:rPr sz="1400" spc="10" dirty="0">
                <a:solidFill>
                  <a:srgbClr val="1D1D1B"/>
                </a:solidFill>
                <a:latin typeface="+mj-lt"/>
                <a:cs typeface="Trebuchet MS"/>
              </a:rPr>
              <a:t>di</a:t>
            </a:r>
            <a:r>
              <a:rPr sz="1400" dirty="0">
                <a:solidFill>
                  <a:srgbClr val="1D1D1B"/>
                </a:solidFill>
                <a:latin typeface="+mj-lt"/>
                <a:cs typeface="Trebuchet MS"/>
              </a:rPr>
              <a:t> supermercati</a:t>
            </a:r>
            <a:r>
              <a:rPr sz="1400" spc="-3" dirty="0">
                <a:solidFill>
                  <a:srgbClr val="1D1D1B"/>
                </a:solidFill>
                <a:latin typeface="+mj-lt"/>
                <a:cs typeface="Trebuchet MS"/>
              </a:rPr>
              <a:t> </a:t>
            </a:r>
            <a:r>
              <a:rPr sz="1400" spc="6" dirty="0">
                <a:solidFill>
                  <a:srgbClr val="1D1D1B"/>
                </a:solidFill>
                <a:latin typeface="+mj-lt"/>
                <a:cs typeface="Trebuchet MS"/>
              </a:rPr>
              <a:t>e </a:t>
            </a:r>
            <a:r>
              <a:rPr sz="1400" spc="-202" dirty="0">
                <a:solidFill>
                  <a:srgbClr val="1D1D1B"/>
                </a:solidFill>
                <a:latin typeface="+mj-lt"/>
                <a:cs typeface="Trebuchet MS"/>
              </a:rPr>
              <a:t> </a:t>
            </a:r>
            <a:r>
              <a:rPr sz="1400" spc="3" dirty="0">
                <a:solidFill>
                  <a:srgbClr val="1D1D1B"/>
                </a:solidFill>
                <a:latin typeface="+mj-lt"/>
                <a:cs typeface="Trebuchet MS"/>
              </a:rPr>
              <a:t>le</a:t>
            </a:r>
            <a:r>
              <a:rPr sz="1400" spc="-16" dirty="0">
                <a:solidFill>
                  <a:srgbClr val="1D1D1B"/>
                </a:solidFill>
                <a:latin typeface="+mj-lt"/>
                <a:cs typeface="Trebuchet MS"/>
              </a:rPr>
              <a:t> </a:t>
            </a:r>
            <a:r>
              <a:rPr sz="1400" spc="6" dirty="0">
                <a:solidFill>
                  <a:srgbClr val="1D1D1B"/>
                </a:solidFill>
                <a:latin typeface="+mj-lt"/>
                <a:cs typeface="Trebuchet MS"/>
              </a:rPr>
              <a:t>associazioni</a:t>
            </a:r>
            <a:r>
              <a:rPr sz="1400" spc="-16" dirty="0">
                <a:solidFill>
                  <a:srgbClr val="1D1D1B"/>
                </a:solidFill>
                <a:latin typeface="+mj-lt"/>
                <a:cs typeface="Trebuchet MS"/>
              </a:rPr>
              <a:t> </a:t>
            </a:r>
            <a:r>
              <a:rPr sz="1400" spc="-10" dirty="0">
                <a:solidFill>
                  <a:srgbClr val="1D1D1B"/>
                </a:solidFill>
                <a:latin typeface="+mj-lt"/>
                <a:cs typeface="Trebuchet MS"/>
              </a:rPr>
              <a:t>benefiche,</a:t>
            </a:r>
            <a:r>
              <a:rPr sz="1400" spc="-13" dirty="0">
                <a:solidFill>
                  <a:srgbClr val="1D1D1B"/>
                </a:solidFill>
                <a:latin typeface="+mj-lt"/>
                <a:cs typeface="Trebuchet MS"/>
              </a:rPr>
              <a:t> </a:t>
            </a:r>
            <a:r>
              <a:rPr sz="1400" spc="-10" dirty="0">
                <a:solidFill>
                  <a:srgbClr val="1D1D1B"/>
                </a:solidFill>
                <a:latin typeface="+mj-lt"/>
                <a:cs typeface="Trebuchet MS"/>
              </a:rPr>
              <a:t>facilita</a:t>
            </a:r>
            <a:r>
              <a:rPr sz="1400" spc="-16" dirty="0">
                <a:solidFill>
                  <a:srgbClr val="1D1D1B"/>
                </a:solidFill>
                <a:latin typeface="+mj-lt"/>
                <a:cs typeface="Trebuchet MS"/>
              </a:rPr>
              <a:t> </a:t>
            </a:r>
            <a:r>
              <a:rPr sz="1400" dirty="0">
                <a:solidFill>
                  <a:srgbClr val="1D1D1B"/>
                </a:solidFill>
                <a:latin typeface="+mj-lt"/>
                <a:cs typeface="Trebuchet MS"/>
              </a:rPr>
              <a:t>il</a:t>
            </a:r>
            <a:r>
              <a:rPr sz="1400" spc="-13" dirty="0">
                <a:solidFill>
                  <a:srgbClr val="1D1D1B"/>
                </a:solidFill>
                <a:latin typeface="+mj-lt"/>
                <a:cs typeface="Trebuchet MS"/>
              </a:rPr>
              <a:t> </a:t>
            </a:r>
            <a:r>
              <a:rPr sz="1400" dirty="0">
                <a:solidFill>
                  <a:srgbClr val="1D1D1B"/>
                </a:solidFill>
                <a:latin typeface="+mj-lt"/>
                <a:cs typeface="Trebuchet MS"/>
              </a:rPr>
              <a:t>recupero</a:t>
            </a:r>
            <a:r>
              <a:rPr sz="1400" spc="-16" dirty="0">
                <a:solidFill>
                  <a:srgbClr val="1D1D1B"/>
                </a:solidFill>
                <a:latin typeface="+mj-lt"/>
                <a:cs typeface="Trebuchet MS"/>
              </a:rPr>
              <a:t> </a:t>
            </a:r>
            <a:r>
              <a:rPr sz="1400" spc="10" dirty="0">
                <a:solidFill>
                  <a:srgbClr val="1D1D1B"/>
                </a:solidFill>
                <a:latin typeface="+mj-lt"/>
                <a:cs typeface="Trebuchet MS"/>
              </a:rPr>
              <a:t>di </a:t>
            </a:r>
            <a:r>
              <a:rPr sz="1400" spc="-205" dirty="0">
                <a:solidFill>
                  <a:srgbClr val="1D1D1B"/>
                </a:solidFill>
                <a:latin typeface="+mj-lt"/>
                <a:cs typeface="Trebuchet MS"/>
              </a:rPr>
              <a:t> </a:t>
            </a:r>
            <a:r>
              <a:rPr sz="1400" spc="6" dirty="0">
                <a:solidFill>
                  <a:srgbClr val="1D1D1B"/>
                </a:solidFill>
                <a:latin typeface="+mj-lt"/>
                <a:cs typeface="Trebuchet MS"/>
              </a:rPr>
              <a:t>questi</a:t>
            </a:r>
            <a:r>
              <a:rPr sz="1400" spc="-51" dirty="0">
                <a:solidFill>
                  <a:srgbClr val="1D1D1B"/>
                </a:solidFill>
                <a:latin typeface="+mj-lt"/>
                <a:cs typeface="Trebuchet MS"/>
              </a:rPr>
              <a:t> </a:t>
            </a:r>
            <a:r>
              <a:rPr sz="1400" dirty="0">
                <a:solidFill>
                  <a:srgbClr val="1D1D1B"/>
                </a:solidFill>
                <a:latin typeface="+mj-lt"/>
                <a:cs typeface="Trebuchet MS"/>
              </a:rPr>
              <a:t>alimenti</a:t>
            </a:r>
            <a:r>
              <a:rPr sz="1400" spc="-48" dirty="0">
                <a:solidFill>
                  <a:srgbClr val="1D1D1B"/>
                </a:solidFill>
                <a:latin typeface="+mj-lt"/>
                <a:cs typeface="Trebuchet MS"/>
              </a:rPr>
              <a:t> </a:t>
            </a:r>
            <a:r>
              <a:rPr sz="1400" spc="-3" dirty="0">
                <a:solidFill>
                  <a:srgbClr val="1D1D1B"/>
                </a:solidFill>
                <a:latin typeface="+mj-lt"/>
                <a:cs typeface="Trebuchet MS"/>
              </a:rPr>
              <a:t>ancora</a:t>
            </a:r>
            <a:r>
              <a:rPr sz="1400" spc="-48" dirty="0">
                <a:solidFill>
                  <a:srgbClr val="1D1D1B"/>
                </a:solidFill>
                <a:latin typeface="+mj-lt"/>
                <a:cs typeface="Trebuchet MS"/>
              </a:rPr>
              <a:t> </a:t>
            </a:r>
            <a:r>
              <a:rPr sz="1400" dirty="0">
                <a:solidFill>
                  <a:srgbClr val="1D1D1B"/>
                </a:solidFill>
                <a:latin typeface="+mj-lt"/>
                <a:cs typeface="Trebuchet MS"/>
              </a:rPr>
              <a:t>buoni.</a:t>
            </a:r>
            <a:endParaRPr sz="1400" dirty="0">
              <a:latin typeface="+mj-lt"/>
              <a:cs typeface="Trebuchet MS"/>
            </a:endParaRPr>
          </a:p>
        </p:txBody>
      </p:sp>
      <p:sp>
        <p:nvSpPr>
          <p:cNvPr id="14" name="object 14"/>
          <p:cNvSpPr txBox="1"/>
          <p:nvPr/>
        </p:nvSpPr>
        <p:spPr>
          <a:xfrm>
            <a:off x="414318" y="5080222"/>
            <a:ext cx="8965219" cy="1000869"/>
          </a:xfrm>
          <a:prstGeom prst="rect">
            <a:avLst/>
          </a:prstGeom>
        </p:spPr>
        <p:txBody>
          <a:bodyPr vert="horz" wrap="square" lIns="0" tIns="8145" rIns="0" bIns="0" rtlCol="0">
            <a:spAutoFit/>
          </a:bodyPr>
          <a:lstStyle/>
          <a:p>
            <a:pPr marL="8145" marR="3258" algn="just">
              <a:lnSpc>
                <a:spcPct val="117400"/>
              </a:lnSpc>
              <a:spcBef>
                <a:spcPts val="64"/>
              </a:spcBef>
            </a:pPr>
            <a:r>
              <a:rPr sz="1400" dirty="0">
                <a:solidFill>
                  <a:srgbClr val="1D1D1B"/>
                </a:solidFill>
                <a:latin typeface="+mj-lt"/>
                <a:cs typeface="Trebuchet MS"/>
              </a:rPr>
              <a:t>Il</a:t>
            </a:r>
            <a:r>
              <a:rPr sz="1400" spc="-3" dirty="0">
                <a:solidFill>
                  <a:srgbClr val="1D1D1B"/>
                </a:solidFill>
                <a:latin typeface="+mj-lt"/>
                <a:cs typeface="Trebuchet MS"/>
              </a:rPr>
              <a:t> </a:t>
            </a:r>
            <a:r>
              <a:rPr sz="1400" spc="51" dirty="0">
                <a:solidFill>
                  <a:srgbClr val="1D1D1B"/>
                </a:solidFill>
                <a:latin typeface="+mj-lt"/>
                <a:cs typeface="Trebuchet MS"/>
              </a:rPr>
              <a:t>202</a:t>
            </a:r>
            <a:r>
              <a:rPr lang="it-IT" sz="1400" spc="51" dirty="0">
                <a:solidFill>
                  <a:srgbClr val="1D1D1B"/>
                </a:solidFill>
                <a:latin typeface="+mj-lt"/>
                <a:cs typeface="Trebuchet MS"/>
              </a:rPr>
              <a:t>3</a:t>
            </a:r>
            <a:r>
              <a:rPr sz="1400" spc="-3" dirty="0">
                <a:solidFill>
                  <a:srgbClr val="1D1D1B"/>
                </a:solidFill>
                <a:latin typeface="+mj-lt"/>
                <a:cs typeface="Trebuchet MS"/>
              </a:rPr>
              <a:t> </a:t>
            </a:r>
            <a:r>
              <a:rPr sz="1400" spc="6" dirty="0">
                <a:solidFill>
                  <a:srgbClr val="1D1D1B"/>
                </a:solidFill>
                <a:latin typeface="+mj-lt"/>
                <a:cs typeface="Trebuchet MS"/>
              </a:rPr>
              <a:t>è</a:t>
            </a:r>
            <a:r>
              <a:rPr sz="1400" spc="-3" dirty="0">
                <a:solidFill>
                  <a:srgbClr val="1D1D1B"/>
                </a:solidFill>
                <a:latin typeface="+mj-lt"/>
                <a:cs typeface="Trebuchet MS"/>
              </a:rPr>
              <a:t> </a:t>
            </a:r>
            <a:r>
              <a:rPr sz="1400" dirty="0">
                <a:solidFill>
                  <a:srgbClr val="1D1D1B"/>
                </a:solidFill>
                <a:latin typeface="+mj-lt"/>
                <a:cs typeface="Trebuchet MS"/>
              </a:rPr>
              <a:t>stato</a:t>
            </a:r>
            <a:r>
              <a:rPr sz="1400" spc="-3" dirty="0">
                <a:solidFill>
                  <a:srgbClr val="1D1D1B"/>
                </a:solidFill>
                <a:latin typeface="+mj-lt"/>
                <a:cs typeface="Trebuchet MS"/>
              </a:rPr>
              <a:t> </a:t>
            </a:r>
            <a:r>
              <a:rPr sz="1400" spc="19" dirty="0">
                <a:solidFill>
                  <a:srgbClr val="1D1D1B"/>
                </a:solidFill>
                <a:latin typeface="+mj-lt"/>
                <a:cs typeface="Trebuchet MS"/>
              </a:rPr>
              <a:t>un</a:t>
            </a:r>
            <a:r>
              <a:rPr sz="1400" spc="-3" dirty="0">
                <a:solidFill>
                  <a:srgbClr val="1D1D1B"/>
                </a:solidFill>
                <a:latin typeface="+mj-lt"/>
                <a:cs typeface="Trebuchet MS"/>
              </a:rPr>
              <a:t> </a:t>
            </a:r>
            <a:r>
              <a:rPr sz="1400" spc="16" dirty="0">
                <a:solidFill>
                  <a:srgbClr val="1D1D1B"/>
                </a:solidFill>
                <a:latin typeface="+mj-lt"/>
                <a:cs typeface="Trebuchet MS"/>
              </a:rPr>
              <a:t>anno</a:t>
            </a:r>
            <a:r>
              <a:rPr sz="1400" spc="-3" dirty="0">
                <a:solidFill>
                  <a:srgbClr val="1D1D1B"/>
                </a:solidFill>
                <a:latin typeface="+mj-lt"/>
                <a:cs typeface="Trebuchet MS"/>
              </a:rPr>
              <a:t> </a:t>
            </a:r>
            <a:r>
              <a:rPr sz="1400" dirty="0">
                <a:solidFill>
                  <a:srgbClr val="1D1D1B"/>
                </a:solidFill>
                <a:latin typeface="+mj-lt"/>
                <a:cs typeface="Trebuchet MS"/>
              </a:rPr>
              <a:t>importante</a:t>
            </a:r>
            <a:r>
              <a:rPr sz="1400" spc="-3" dirty="0">
                <a:solidFill>
                  <a:srgbClr val="1D1D1B"/>
                </a:solidFill>
                <a:latin typeface="+mj-lt"/>
                <a:cs typeface="Trebuchet MS"/>
              </a:rPr>
              <a:t> </a:t>
            </a:r>
            <a:r>
              <a:rPr sz="1400" spc="3" dirty="0">
                <a:solidFill>
                  <a:srgbClr val="1D1D1B"/>
                </a:solidFill>
                <a:latin typeface="+mj-lt"/>
                <a:cs typeface="Trebuchet MS"/>
              </a:rPr>
              <a:t>per</a:t>
            </a:r>
            <a:r>
              <a:rPr sz="1400" spc="-3" dirty="0">
                <a:solidFill>
                  <a:srgbClr val="1D1D1B"/>
                </a:solidFill>
                <a:latin typeface="+mj-lt"/>
                <a:cs typeface="Trebuchet MS"/>
              </a:rPr>
              <a:t> </a:t>
            </a:r>
            <a:r>
              <a:rPr sz="1400" spc="13" dirty="0">
                <a:solidFill>
                  <a:srgbClr val="1D1D1B"/>
                </a:solidFill>
                <a:latin typeface="+mj-lt"/>
                <a:cs typeface="Trebuchet MS"/>
              </a:rPr>
              <a:t>questo </a:t>
            </a:r>
            <a:r>
              <a:rPr sz="1400" spc="-205" dirty="0">
                <a:solidFill>
                  <a:srgbClr val="1D1D1B"/>
                </a:solidFill>
                <a:latin typeface="+mj-lt"/>
                <a:cs typeface="Trebuchet MS"/>
              </a:rPr>
              <a:t> </a:t>
            </a:r>
            <a:r>
              <a:rPr sz="1400" spc="-6" dirty="0">
                <a:solidFill>
                  <a:srgbClr val="1D1D1B"/>
                </a:solidFill>
                <a:latin typeface="+mj-lt"/>
                <a:cs typeface="Trebuchet MS"/>
              </a:rPr>
              <a:t>programma, </a:t>
            </a:r>
            <a:r>
              <a:rPr sz="1400" spc="10" dirty="0">
                <a:solidFill>
                  <a:srgbClr val="1D1D1B"/>
                </a:solidFill>
                <a:latin typeface="+mj-lt"/>
                <a:cs typeface="Trebuchet MS"/>
              </a:rPr>
              <a:t>in </a:t>
            </a:r>
            <a:r>
              <a:rPr sz="1400" spc="6" dirty="0">
                <a:solidFill>
                  <a:srgbClr val="1D1D1B"/>
                </a:solidFill>
                <a:latin typeface="+mj-lt"/>
                <a:cs typeface="Trebuchet MS"/>
              </a:rPr>
              <a:t>quanto ha </a:t>
            </a:r>
            <a:r>
              <a:rPr sz="1400" spc="13" dirty="0">
                <a:solidFill>
                  <a:srgbClr val="1D1D1B"/>
                </a:solidFill>
                <a:latin typeface="+mj-lt"/>
                <a:cs typeface="Trebuchet MS"/>
              </a:rPr>
              <a:t>permesso </a:t>
            </a:r>
            <a:r>
              <a:rPr sz="1400" dirty="0">
                <a:solidFill>
                  <a:srgbClr val="1D1D1B"/>
                </a:solidFill>
                <a:latin typeface="+mj-lt"/>
                <a:cs typeface="Trebuchet MS"/>
              </a:rPr>
              <a:t>il </a:t>
            </a:r>
            <a:r>
              <a:rPr sz="1400" spc="10" dirty="0" err="1">
                <a:solidFill>
                  <a:srgbClr val="1D1D1B"/>
                </a:solidFill>
                <a:latin typeface="+mj-lt"/>
                <a:cs typeface="Trebuchet MS"/>
              </a:rPr>
              <a:t>consoli</a:t>
            </a:r>
            <a:r>
              <a:rPr sz="1400" spc="6" dirty="0" err="1">
                <a:solidFill>
                  <a:srgbClr val="1D1D1B"/>
                </a:solidFill>
                <a:latin typeface="+mj-lt"/>
                <a:cs typeface="Trebuchet MS"/>
              </a:rPr>
              <a:t>damento</a:t>
            </a:r>
            <a:r>
              <a:rPr sz="1400" spc="6" dirty="0">
                <a:solidFill>
                  <a:srgbClr val="1D1D1B"/>
                </a:solidFill>
                <a:latin typeface="+mj-lt"/>
                <a:cs typeface="Trebuchet MS"/>
              </a:rPr>
              <a:t> delle </a:t>
            </a:r>
            <a:r>
              <a:rPr sz="1400" spc="-10" dirty="0">
                <a:solidFill>
                  <a:srgbClr val="1D1D1B"/>
                </a:solidFill>
                <a:latin typeface="+mj-lt"/>
                <a:cs typeface="Trebuchet MS"/>
              </a:rPr>
              <a:t>attività </a:t>
            </a:r>
            <a:r>
              <a:rPr sz="1400" spc="10" dirty="0">
                <a:solidFill>
                  <a:srgbClr val="1D1D1B"/>
                </a:solidFill>
                <a:latin typeface="+mj-lt"/>
                <a:cs typeface="Trebuchet MS"/>
              </a:rPr>
              <a:t>degli anni </a:t>
            </a:r>
            <a:r>
              <a:rPr sz="1400" spc="-10" dirty="0" err="1">
                <a:solidFill>
                  <a:srgbClr val="1D1D1B"/>
                </a:solidFill>
                <a:latin typeface="+mj-lt"/>
                <a:cs typeface="Trebuchet MS"/>
              </a:rPr>
              <a:t>precedenti</a:t>
            </a:r>
            <a:r>
              <a:rPr sz="1400" spc="-10" dirty="0">
                <a:solidFill>
                  <a:srgbClr val="1D1D1B"/>
                </a:solidFill>
                <a:latin typeface="+mj-lt"/>
                <a:cs typeface="Trebuchet MS"/>
              </a:rPr>
              <a:t>.</a:t>
            </a:r>
            <a:r>
              <a:rPr lang="it-IT" sz="1400" spc="-10" dirty="0">
                <a:solidFill>
                  <a:srgbClr val="1D1D1B"/>
                </a:solidFill>
                <a:latin typeface="+mj-lt"/>
                <a:cs typeface="Trebuchet MS"/>
              </a:rPr>
              <a:t> </a:t>
            </a:r>
            <a:r>
              <a:rPr sz="1400" spc="-22" dirty="0" err="1">
                <a:solidFill>
                  <a:srgbClr val="1D1D1B"/>
                </a:solidFill>
                <a:latin typeface="+mj-lt"/>
                <a:cs typeface="Trebuchet MS"/>
              </a:rPr>
              <a:t>Infatti</a:t>
            </a:r>
            <a:r>
              <a:rPr sz="1400" spc="-22" dirty="0">
                <a:solidFill>
                  <a:srgbClr val="1D1D1B"/>
                </a:solidFill>
                <a:latin typeface="+mj-lt"/>
                <a:cs typeface="Trebuchet MS"/>
              </a:rPr>
              <a:t>, </a:t>
            </a:r>
            <a:r>
              <a:rPr sz="1400" spc="6" dirty="0">
                <a:solidFill>
                  <a:srgbClr val="1D1D1B"/>
                </a:solidFill>
                <a:latin typeface="+mj-lt"/>
                <a:cs typeface="Trebuchet MS"/>
              </a:rPr>
              <a:t>Banco </a:t>
            </a:r>
            <a:r>
              <a:rPr sz="1400" dirty="0">
                <a:solidFill>
                  <a:srgbClr val="1D1D1B"/>
                </a:solidFill>
                <a:latin typeface="+mj-lt"/>
                <a:cs typeface="Trebuchet MS"/>
              </a:rPr>
              <a:t>Alimentare </a:t>
            </a:r>
            <a:r>
              <a:rPr sz="1400" spc="6" dirty="0">
                <a:solidFill>
                  <a:srgbClr val="1D1D1B"/>
                </a:solidFill>
                <a:latin typeface="+mj-lt"/>
                <a:cs typeface="Trebuchet MS"/>
              </a:rPr>
              <a:t>ha </a:t>
            </a:r>
            <a:r>
              <a:rPr sz="1400" spc="3" dirty="0" err="1">
                <a:solidFill>
                  <a:srgbClr val="1D1D1B"/>
                </a:solidFill>
                <a:latin typeface="+mj-lt"/>
                <a:cs typeface="Trebuchet MS"/>
              </a:rPr>
              <a:t>riorganizzato</a:t>
            </a:r>
            <a:r>
              <a:rPr sz="1400" spc="3" dirty="0">
                <a:solidFill>
                  <a:srgbClr val="1D1D1B"/>
                </a:solidFill>
                <a:latin typeface="+mj-lt"/>
                <a:cs typeface="Trebuchet MS"/>
              </a:rPr>
              <a:t> </a:t>
            </a:r>
            <a:r>
              <a:rPr sz="1400" spc="6" dirty="0" err="1">
                <a:solidFill>
                  <a:srgbClr val="1D1D1B"/>
                </a:solidFill>
                <a:latin typeface="+mj-lt"/>
                <a:cs typeface="Trebuchet MS"/>
              </a:rPr>
              <a:t>in</a:t>
            </a:r>
            <a:r>
              <a:rPr sz="1400" dirty="0" err="1">
                <a:solidFill>
                  <a:srgbClr val="1D1D1B"/>
                </a:solidFill>
                <a:latin typeface="+mj-lt"/>
                <a:cs typeface="Trebuchet MS"/>
              </a:rPr>
              <a:t>ternamente</a:t>
            </a:r>
            <a:r>
              <a:rPr sz="1400" spc="-16" dirty="0">
                <a:solidFill>
                  <a:srgbClr val="1D1D1B"/>
                </a:solidFill>
                <a:latin typeface="+mj-lt"/>
                <a:cs typeface="Trebuchet MS"/>
              </a:rPr>
              <a:t> </a:t>
            </a:r>
            <a:r>
              <a:rPr sz="1400" spc="3" dirty="0">
                <a:solidFill>
                  <a:srgbClr val="1D1D1B"/>
                </a:solidFill>
                <a:latin typeface="+mj-lt"/>
                <a:cs typeface="Trebuchet MS"/>
              </a:rPr>
              <a:t>alcune</a:t>
            </a:r>
            <a:r>
              <a:rPr sz="1400" spc="-13" dirty="0">
                <a:solidFill>
                  <a:srgbClr val="1D1D1B"/>
                </a:solidFill>
                <a:latin typeface="+mj-lt"/>
                <a:cs typeface="Trebuchet MS"/>
              </a:rPr>
              <a:t> </a:t>
            </a:r>
            <a:r>
              <a:rPr sz="1400" spc="-19" dirty="0">
                <a:solidFill>
                  <a:srgbClr val="1D1D1B"/>
                </a:solidFill>
                <a:latin typeface="+mj-lt"/>
                <a:cs typeface="Trebuchet MS"/>
              </a:rPr>
              <a:t>attività,</a:t>
            </a:r>
            <a:r>
              <a:rPr sz="1400" spc="-13" dirty="0">
                <a:solidFill>
                  <a:srgbClr val="1D1D1B"/>
                </a:solidFill>
                <a:latin typeface="+mj-lt"/>
                <a:cs typeface="Trebuchet MS"/>
              </a:rPr>
              <a:t> </a:t>
            </a:r>
            <a:r>
              <a:rPr sz="1400" spc="-3" dirty="0">
                <a:solidFill>
                  <a:srgbClr val="1D1D1B"/>
                </a:solidFill>
                <a:latin typeface="+mj-lt"/>
                <a:cs typeface="Trebuchet MS"/>
              </a:rPr>
              <a:t>al</a:t>
            </a:r>
            <a:r>
              <a:rPr sz="1400" spc="-13" dirty="0">
                <a:solidFill>
                  <a:srgbClr val="1D1D1B"/>
                </a:solidFill>
                <a:latin typeface="+mj-lt"/>
                <a:cs typeface="Trebuchet MS"/>
              </a:rPr>
              <a:t> </a:t>
            </a:r>
            <a:r>
              <a:rPr sz="1400" spc="-3" dirty="0">
                <a:solidFill>
                  <a:srgbClr val="1D1D1B"/>
                </a:solidFill>
                <a:latin typeface="+mj-lt"/>
                <a:cs typeface="Trebuchet MS"/>
              </a:rPr>
              <a:t>fine</a:t>
            </a:r>
            <a:r>
              <a:rPr sz="1400" spc="-13" dirty="0">
                <a:solidFill>
                  <a:srgbClr val="1D1D1B"/>
                </a:solidFill>
                <a:latin typeface="+mj-lt"/>
                <a:cs typeface="Trebuchet MS"/>
              </a:rPr>
              <a:t> </a:t>
            </a:r>
            <a:r>
              <a:rPr sz="1400" spc="10" dirty="0">
                <a:solidFill>
                  <a:srgbClr val="1D1D1B"/>
                </a:solidFill>
                <a:latin typeface="+mj-lt"/>
                <a:cs typeface="Trebuchet MS"/>
              </a:rPr>
              <a:t>di</a:t>
            </a:r>
            <a:r>
              <a:rPr sz="1400" spc="-13" dirty="0">
                <a:solidFill>
                  <a:srgbClr val="1D1D1B"/>
                </a:solidFill>
                <a:latin typeface="+mj-lt"/>
                <a:cs typeface="Trebuchet MS"/>
              </a:rPr>
              <a:t> </a:t>
            </a:r>
            <a:r>
              <a:rPr sz="1400" dirty="0" err="1">
                <a:solidFill>
                  <a:srgbClr val="1D1D1B"/>
                </a:solidFill>
                <a:latin typeface="+mj-lt"/>
                <a:cs typeface="Trebuchet MS"/>
              </a:rPr>
              <a:t>rendere</a:t>
            </a:r>
            <a:r>
              <a:rPr sz="1400" spc="-13" dirty="0">
                <a:solidFill>
                  <a:srgbClr val="1D1D1B"/>
                </a:solidFill>
                <a:latin typeface="+mj-lt"/>
                <a:cs typeface="Trebuchet MS"/>
              </a:rPr>
              <a:t> </a:t>
            </a:r>
            <a:r>
              <a:rPr sz="1400" dirty="0">
                <a:solidFill>
                  <a:srgbClr val="1D1D1B"/>
                </a:solidFill>
                <a:latin typeface="+mj-lt"/>
                <a:cs typeface="Trebuchet MS"/>
              </a:rPr>
              <a:t>il</a:t>
            </a:r>
            <a:r>
              <a:rPr lang="it-IT" sz="1400" dirty="0">
                <a:solidFill>
                  <a:srgbClr val="1D1D1B"/>
                </a:solidFill>
                <a:latin typeface="+mj-lt"/>
                <a:cs typeface="Trebuchet MS"/>
              </a:rPr>
              <a:t> </a:t>
            </a:r>
            <a:r>
              <a:rPr sz="1400" spc="10" dirty="0" err="1">
                <a:solidFill>
                  <a:srgbClr val="1D1D1B"/>
                </a:solidFill>
                <a:latin typeface="+mj-lt"/>
                <a:cs typeface="Trebuchet MS"/>
              </a:rPr>
              <a:t>processo</a:t>
            </a:r>
            <a:r>
              <a:rPr sz="1400" spc="-16" dirty="0">
                <a:solidFill>
                  <a:srgbClr val="1D1D1B"/>
                </a:solidFill>
                <a:latin typeface="+mj-lt"/>
                <a:cs typeface="Trebuchet MS"/>
              </a:rPr>
              <a:t> </a:t>
            </a:r>
            <a:r>
              <a:rPr sz="1400" dirty="0" err="1">
                <a:solidFill>
                  <a:srgbClr val="1D1D1B"/>
                </a:solidFill>
                <a:latin typeface="+mj-lt"/>
                <a:cs typeface="Trebuchet MS"/>
              </a:rPr>
              <a:t>ancor</a:t>
            </a:r>
            <a:r>
              <a:rPr lang="it-IT" sz="1400" dirty="0">
                <a:solidFill>
                  <a:srgbClr val="1D1D1B"/>
                </a:solidFill>
                <a:latin typeface="+mj-lt"/>
                <a:cs typeface="Trebuchet MS"/>
              </a:rPr>
              <a:t>a</a:t>
            </a:r>
            <a:r>
              <a:rPr sz="1400" spc="-16" dirty="0">
                <a:solidFill>
                  <a:srgbClr val="1D1D1B"/>
                </a:solidFill>
                <a:latin typeface="+mj-lt"/>
                <a:cs typeface="Trebuchet MS"/>
              </a:rPr>
              <a:t> </a:t>
            </a:r>
            <a:r>
              <a:rPr sz="1400" spc="13" dirty="0">
                <a:solidFill>
                  <a:srgbClr val="1D1D1B"/>
                </a:solidFill>
                <a:latin typeface="+mj-lt"/>
                <a:cs typeface="Trebuchet MS"/>
              </a:rPr>
              <a:t>più</a:t>
            </a:r>
            <a:r>
              <a:rPr sz="1400" spc="-16" dirty="0">
                <a:solidFill>
                  <a:srgbClr val="1D1D1B"/>
                </a:solidFill>
                <a:latin typeface="+mj-lt"/>
                <a:cs typeface="Trebuchet MS"/>
              </a:rPr>
              <a:t> efficiente. Inoltre,</a:t>
            </a:r>
            <a:r>
              <a:rPr sz="1400" spc="-13" dirty="0">
                <a:solidFill>
                  <a:srgbClr val="1D1D1B"/>
                </a:solidFill>
                <a:latin typeface="+mj-lt"/>
                <a:cs typeface="Trebuchet MS"/>
              </a:rPr>
              <a:t> </a:t>
            </a:r>
            <a:r>
              <a:rPr sz="1400" spc="3" dirty="0">
                <a:solidFill>
                  <a:srgbClr val="1D1D1B"/>
                </a:solidFill>
                <a:latin typeface="+mj-lt"/>
                <a:cs typeface="Trebuchet MS"/>
              </a:rPr>
              <a:t>le</a:t>
            </a:r>
            <a:r>
              <a:rPr sz="1400" spc="-16" dirty="0">
                <a:solidFill>
                  <a:srgbClr val="1D1D1B"/>
                </a:solidFill>
                <a:latin typeface="+mj-lt"/>
                <a:cs typeface="Trebuchet MS"/>
              </a:rPr>
              <a:t> </a:t>
            </a:r>
            <a:r>
              <a:rPr sz="1400" spc="-3" dirty="0" err="1">
                <a:solidFill>
                  <a:srgbClr val="1D1D1B"/>
                </a:solidFill>
                <a:latin typeface="+mj-lt"/>
                <a:cs typeface="Trebuchet MS"/>
              </a:rPr>
              <a:t>catene</a:t>
            </a:r>
            <a:r>
              <a:rPr sz="1400" spc="-3" dirty="0">
                <a:solidFill>
                  <a:srgbClr val="1D1D1B"/>
                </a:solidFill>
                <a:latin typeface="+mj-lt"/>
                <a:cs typeface="Trebuchet MS"/>
              </a:rPr>
              <a:t> </a:t>
            </a:r>
            <a:r>
              <a:rPr sz="1400" spc="10" dirty="0">
                <a:solidFill>
                  <a:srgbClr val="1D1D1B"/>
                </a:solidFill>
                <a:latin typeface="+mj-lt"/>
                <a:cs typeface="Trebuchet MS"/>
              </a:rPr>
              <a:t>di</a:t>
            </a:r>
            <a:r>
              <a:rPr sz="1400" spc="-58" dirty="0">
                <a:solidFill>
                  <a:srgbClr val="1D1D1B"/>
                </a:solidFill>
                <a:latin typeface="+mj-lt"/>
                <a:cs typeface="Trebuchet MS"/>
              </a:rPr>
              <a:t> </a:t>
            </a:r>
            <a:r>
              <a:rPr sz="1400" spc="10" dirty="0">
                <a:solidFill>
                  <a:srgbClr val="1D1D1B"/>
                </a:solidFill>
                <a:latin typeface="+mj-lt"/>
                <a:cs typeface="Trebuchet MS"/>
              </a:rPr>
              <a:t>superme</a:t>
            </a:r>
            <a:r>
              <a:rPr sz="1400" spc="-6" dirty="0">
                <a:solidFill>
                  <a:srgbClr val="1D1D1B"/>
                </a:solidFill>
                <a:latin typeface="+mj-lt"/>
                <a:cs typeface="Trebuchet MS"/>
              </a:rPr>
              <a:t>r</a:t>
            </a:r>
            <a:r>
              <a:rPr sz="1400" spc="-32" dirty="0">
                <a:solidFill>
                  <a:srgbClr val="1D1D1B"/>
                </a:solidFill>
                <a:latin typeface="+mj-lt"/>
                <a:cs typeface="Trebuchet MS"/>
              </a:rPr>
              <a:t>cati,</a:t>
            </a:r>
            <a:r>
              <a:rPr sz="1400" spc="-58" dirty="0">
                <a:solidFill>
                  <a:srgbClr val="1D1D1B"/>
                </a:solidFill>
                <a:latin typeface="+mj-lt"/>
                <a:cs typeface="Trebuchet MS"/>
              </a:rPr>
              <a:t> </a:t>
            </a:r>
            <a:r>
              <a:rPr sz="1400" spc="10" dirty="0">
                <a:solidFill>
                  <a:srgbClr val="1D1D1B"/>
                </a:solidFill>
                <a:latin typeface="+mj-lt"/>
                <a:cs typeface="Trebuchet MS"/>
              </a:rPr>
              <a:t>sulla</a:t>
            </a:r>
            <a:r>
              <a:rPr sz="1400" spc="-58" dirty="0">
                <a:solidFill>
                  <a:srgbClr val="1D1D1B"/>
                </a:solidFill>
                <a:latin typeface="+mj-lt"/>
                <a:cs typeface="Trebuchet MS"/>
              </a:rPr>
              <a:t> </a:t>
            </a:r>
            <a:r>
              <a:rPr sz="1400" spc="3" dirty="0">
                <a:solidFill>
                  <a:srgbClr val="1D1D1B"/>
                </a:solidFill>
                <a:latin typeface="+mj-lt"/>
                <a:cs typeface="Trebuchet MS"/>
              </a:rPr>
              <a:t>scia</a:t>
            </a:r>
            <a:r>
              <a:rPr sz="1400" spc="-58" dirty="0">
                <a:solidFill>
                  <a:srgbClr val="1D1D1B"/>
                </a:solidFill>
                <a:latin typeface="+mj-lt"/>
                <a:cs typeface="Trebuchet MS"/>
              </a:rPr>
              <a:t> </a:t>
            </a:r>
            <a:r>
              <a:rPr sz="1400" spc="10" dirty="0">
                <a:solidFill>
                  <a:srgbClr val="1D1D1B"/>
                </a:solidFill>
                <a:latin typeface="+mj-lt"/>
                <a:cs typeface="Trebuchet MS"/>
              </a:rPr>
              <a:t>del</a:t>
            </a:r>
            <a:r>
              <a:rPr sz="1400" spc="-58" dirty="0">
                <a:solidFill>
                  <a:srgbClr val="1D1D1B"/>
                </a:solidFill>
                <a:latin typeface="+mj-lt"/>
                <a:cs typeface="Trebuchet MS"/>
              </a:rPr>
              <a:t> </a:t>
            </a:r>
            <a:r>
              <a:rPr sz="1400" spc="3" dirty="0">
                <a:solidFill>
                  <a:srgbClr val="1D1D1B"/>
                </a:solidFill>
                <a:latin typeface="+mj-lt"/>
                <a:cs typeface="Trebuchet MS"/>
              </a:rPr>
              <a:t>me</a:t>
            </a:r>
            <a:r>
              <a:rPr sz="1400" spc="-13" dirty="0">
                <a:solidFill>
                  <a:srgbClr val="1D1D1B"/>
                </a:solidFill>
                <a:latin typeface="+mj-lt"/>
                <a:cs typeface="Trebuchet MS"/>
              </a:rPr>
              <a:t>r</a:t>
            </a:r>
            <a:r>
              <a:rPr sz="1400" spc="-6" dirty="0">
                <a:solidFill>
                  <a:srgbClr val="1D1D1B"/>
                </a:solidFill>
                <a:latin typeface="+mj-lt"/>
                <a:cs typeface="Trebuchet MS"/>
              </a:rPr>
              <a:t>cato</a:t>
            </a:r>
            <a:r>
              <a:rPr sz="1400" spc="-58" dirty="0">
                <a:solidFill>
                  <a:srgbClr val="1D1D1B"/>
                </a:solidFill>
                <a:latin typeface="+mj-lt"/>
                <a:cs typeface="Trebuchet MS"/>
              </a:rPr>
              <a:t> </a:t>
            </a:r>
            <a:r>
              <a:rPr sz="1400" spc="3" dirty="0" err="1">
                <a:solidFill>
                  <a:srgbClr val="1D1D1B"/>
                </a:solidFill>
                <a:latin typeface="+mj-lt"/>
                <a:cs typeface="Trebuchet MS"/>
              </a:rPr>
              <a:t>che</a:t>
            </a:r>
            <a:r>
              <a:rPr sz="1400" spc="-58" dirty="0">
                <a:solidFill>
                  <a:srgbClr val="1D1D1B"/>
                </a:solidFill>
                <a:latin typeface="+mj-lt"/>
                <a:cs typeface="Trebuchet MS"/>
              </a:rPr>
              <a:t> </a:t>
            </a:r>
            <a:r>
              <a:rPr sz="1400" spc="26" dirty="0" err="1">
                <a:solidFill>
                  <a:srgbClr val="1D1D1B"/>
                </a:solidFill>
                <a:latin typeface="+mj-lt"/>
                <a:cs typeface="Trebuchet MS"/>
              </a:rPr>
              <a:t>vuo</a:t>
            </a:r>
            <a:r>
              <a:rPr sz="1400" spc="3" dirty="0" err="1">
                <a:solidFill>
                  <a:srgbClr val="1D1D1B"/>
                </a:solidFill>
                <a:latin typeface="+mj-lt"/>
                <a:cs typeface="Trebuchet MS"/>
              </a:rPr>
              <a:t>le</a:t>
            </a:r>
            <a:r>
              <a:rPr sz="1400" spc="3" dirty="0">
                <a:solidFill>
                  <a:srgbClr val="1D1D1B"/>
                </a:solidFill>
                <a:latin typeface="+mj-lt"/>
                <a:cs typeface="Trebuchet MS"/>
              </a:rPr>
              <a:t> </a:t>
            </a:r>
            <a:r>
              <a:rPr sz="1400" spc="10" dirty="0">
                <a:solidFill>
                  <a:srgbClr val="1D1D1B"/>
                </a:solidFill>
                <a:latin typeface="+mj-lt"/>
                <a:cs typeface="Trebuchet MS"/>
              </a:rPr>
              <a:t>una sempre maggiore </a:t>
            </a:r>
            <a:r>
              <a:rPr sz="1400" spc="6" dirty="0">
                <a:solidFill>
                  <a:srgbClr val="1D1D1B"/>
                </a:solidFill>
                <a:latin typeface="+mj-lt"/>
                <a:cs typeface="Trebuchet MS"/>
              </a:rPr>
              <a:t>sostenibilità da </a:t>
            </a:r>
            <a:r>
              <a:rPr sz="1400" spc="-3" dirty="0" err="1">
                <a:solidFill>
                  <a:srgbClr val="1D1D1B"/>
                </a:solidFill>
                <a:latin typeface="+mj-lt"/>
                <a:cs typeface="Trebuchet MS"/>
              </a:rPr>
              <a:t>parte</a:t>
            </a:r>
            <a:r>
              <a:rPr sz="1400" spc="-3" dirty="0">
                <a:solidFill>
                  <a:srgbClr val="1D1D1B"/>
                </a:solidFill>
                <a:latin typeface="+mj-lt"/>
                <a:cs typeface="Trebuchet MS"/>
              </a:rPr>
              <a:t> </a:t>
            </a:r>
            <a:r>
              <a:rPr sz="1400" spc="10" dirty="0" err="1">
                <a:solidFill>
                  <a:srgbClr val="1D1D1B"/>
                </a:solidFill>
                <a:latin typeface="+mj-lt"/>
                <a:cs typeface="Trebuchet MS"/>
              </a:rPr>
              <a:t>dei</a:t>
            </a:r>
            <a:r>
              <a:rPr sz="1400" spc="10" dirty="0">
                <a:solidFill>
                  <a:srgbClr val="1D1D1B"/>
                </a:solidFill>
                <a:latin typeface="+mj-lt"/>
                <a:cs typeface="Trebuchet MS"/>
              </a:rPr>
              <a:t> </a:t>
            </a:r>
            <a:r>
              <a:rPr sz="1400" spc="6" dirty="0">
                <a:solidFill>
                  <a:srgbClr val="1D1D1B"/>
                </a:solidFill>
                <a:latin typeface="+mj-lt"/>
                <a:cs typeface="Trebuchet MS"/>
              </a:rPr>
              <a:t>propri </a:t>
            </a:r>
            <a:r>
              <a:rPr sz="1400" spc="-22" dirty="0">
                <a:solidFill>
                  <a:srgbClr val="1D1D1B"/>
                </a:solidFill>
                <a:latin typeface="+mj-lt"/>
                <a:cs typeface="Trebuchet MS"/>
              </a:rPr>
              <a:t>attori, </a:t>
            </a:r>
            <a:r>
              <a:rPr sz="1400" spc="16" dirty="0">
                <a:solidFill>
                  <a:srgbClr val="1D1D1B"/>
                </a:solidFill>
                <a:latin typeface="+mj-lt"/>
                <a:cs typeface="Trebuchet MS"/>
              </a:rPr>
              <a:t>hanno </a:t>
            </a:r>
            <a:r>
              <a:rPr sz="1400" spc="3" dirty="0">
                <a:solidFill>
                  <a:srgbClr val="1D1D1B"/>
                </a:solidFill>
                <a:latin typeface="+mj-lt"/>
                <a:cs typeface="Trebuchet MS"/>
              </a:rPr>
              <a:t>iniziato </a:t>
            </a:r>
            <a:r>
              <a:rPr sz="1400" spc="10" dirty="0">
                <a:solidFill>
                  <a:srgbClr val="1D1D1B"/>
                </a:solidFill>
                <a:latin typeface="+mj-lt"/>
                <a:cs typeface="Trebuchet MS"/>
              </a:rPr>
              <a:t>dei </a:t>
            </a:r>
            <a:r>
              <a:rPr sz="1400" spc="3" dirty="0">
                <a:solidFill>
                  <a:srgbClr val="1D1D1B"/>
                </a:solidFill>
                <a:latin typeface="+mj-lt"/>
                <a:cs typeface="Trebuchet MS"/>
              </a:rPr>
              <a:t>percorsi </a:t>
            </a:r>
            <a:r>
              <a:rPr sz="1400" spc="10" dirty="0">
                <a:solidFill>
                  <a:srgbClr val="1D1D1B"/>
                </a:solidFill>
                <a:latin typeface="+mj-lt"/>
                <a:cs typeface="Trebuchet MS"/>
              </a:rPr>
              <a:t>di </a:t>
            </a:r>
            <a:r>
              <a:rPr sz="1400" spc="-205" dirty="0">
                <a:solidFill>
                  <a:srgbClr val="1D1D1B"/>
                </a:solidFill>
                <a:latin typeface="+mj-lt"/>
                <a:cs typeface="Trebuchet MS"/>
              </a:rPr>
              <a:t> </a:t>
            </a:r>
            <a:r>
              <a:rPr sz="1400" spc="-3" dirty="0">
                <a:solidFill>
                  <a:srgbClr val="1D1D1B"/>
                </a:solidFill>
                <a:latin typeface="+mj-lt"/>
                <a:cs typeface="Trebuchet MS"/>
              </a:rPr>
              <a:t>efficientamento</a:t>
            </a:r>
            <a:r>
              <a:rPr sz="1400" spc="55" dirty="0">
                <a:solidFill>
                  <a:srgbClr val="1D1D1B"/>
                </a:solidFill>
                <a:latin typeface="+mj-lt"/>
                <a:cs typeface="Trebuchet MS"/>
              </a:rPr>
              <a:t> </a:t>
            </a:r>
            <a:r>
              <a:rPr sz="1400" spc="3" dirty="0">
                <a:solidFill>
                  <a:srgbClr val="1D1D1B"/>
                </a:solidFill>
                <a:latin typeface="+mj-lt"/>
                <a:cs typeface="Trebuchet MS"/>
              </a:rPr>
              <a:t>ottimizzando</a:t>
            </a:r>
            <a:r>
              <a:rPr sz="1400" spc="55" dirty="0">
                <a:solidFill>
                  <a:srgbClr val="1D1D1B"/>
                </a:solidFill>
                <a:latin typeface="+mj-lt"/>
                <a:cs typeface="Trebuchet MS"/>
              </a:rPr>
              <a:t> </a:t>
            </a:r>
            <a:r>
              <a:rPr sz="1400" spc="13" dirty="0">
                <a:solidFill>
                  <a:srgbClr val="1D1D1B"/>
                </a:solidFill>
                <a:latin typeface="+mj-lt"/>
                <a:cs typeface="Trebuchet MS"/>
              </a:rPr>
              <a:t>gli</a:t>
            </a:r>
            <a:r>
              <a:rPr sz="1400" spc="58" dirty="0">
                <a:solidFill>
                  <a:srgbClr val="1D1D1B"/>
                </a:solidFill>
                <a:latin typeface="+mj-lt"/>
                <a:cs typeface="Trebuchet MS"/>
              </a:rPr>
              <a:t> </a:t>
            </a:r>
            <a:r>
              <a:rPr sz="1400" dirty="0">
                <a:solidFill>
                  <a:srgbClr val="1D1D1B"/>
                </a:solidFill>
                <a:latin typeface="+mj-lt"/>
                <a:cs typeface="Trebuchet MS"/>
              </a:rPr>
              <a:t>acquisti</a:t>
            </a:r>
            <a:r>
              <a:rPr sz="1400" spc="55" dirty="0">
                <a:solidFill>
                  <a:srgbClr val="1D1D1B"/>
                </a:solidFill>
                <a:latin typeface="+mj-lt"/>
                <a:cs typeface="Trebuchet MS"/>
              </a:rPr>
              <a:t> </a:t>
            </a:r>
            <a:r>
              <a:rPr sz="1400" spc="6" dirty="0">
                <a:solidFill>
                  <a:srgbClr val="1D1D1B"/>
                </a:solidFill>
                <a:latin typeface="+mj-lt"/>
                <a:cs typeface="Trebuchet MS"/>
              </a:rPr>
              <a:t>e</a:t>
            </a:r>
            <a:r>
              <a:rPr sz="1400" spc="55" dirty="0">
                <a:solidFill>
                  <a:srgbClr val="1D1D1B"/>
                </a:solidFill>
                <a:latin typeface="+mj-lt"/>
                <a:cs typeface="Trebuchet MS"/>
              </a:rPr>
              <a:t> </a:t>
            </a:r>
            <a:r>
              <a:rPr sz="1400" spc="-6" dirty="0" err="1">
                <a:solidFill>
                  <a:srgbClr val="1D1D1B"/>
                </a:solidFill>
                <a:latin typeface="+mj-lt"/>
                <a:cs typeface="Trebuchet MS"/>
              </a:rPr>
              <a:t>ri</a:t>
            </a:r>
            <a:r>
              <a:rPr lang="it-IT" sz="1400" spc="-6" dirty="0" err="1">
                <a:solidFill>
                  <a:srgbClr val="1D1D1B"/>
                </a:solidFill>
                <a:latin typeface="+mj-lt"/>
                <a:cs typeface="Trebuchet MS"/>
              </a:rPr>
              <a:t>ducendo</a:t>
            </a:r>
            <a:r>
              <a:rPr lang="it-IT" sz="1400" spc="-6" dirty="0">
                <a:solidFill>
                  <a:srgbClr val="1D1D1B"/>
                </a:solidFill>
                <a:latin typeface="+mj-lt"/>
                <a:cs typeface="Trebuchet MS"/>
              </a:rPr>
              <a:t> gli scarti.</a:t>
            </a:r>
          </a:p>
        </p:txBody>
      </p:sp>
      <p:sp>
        <p:nvSpPr>
          <p:cNvPr id="25" name="object 25"/>
          <p:cNvSpPr txBox="1">
            <a:spLocks noGrp="1"/>
          </p:cNvSpPr>
          <p:nvPr>
            <p:ph type="sldNum" sz="quarter" idx="7"/>
          </p:nvPr>
        </p:nvSpPr>
        <p:spPr>
          <a:xfrm>
            <a:off x="12868026" y="4133738"/>
            <a:ext cx="1759297" cy="119728"/>
          </a:xfrm>
          <a:prstGeom prst="rect">
            <a:avLst/>
          </a:prstGeom>
        </p:spPr>
        <p:txBody>
          <a:bodyPr vert="horz" wrap="square" lIns="0" tIns="1222" rIns="0" bIns="0" rtlCol="0" anchor="ctr">
            <a:spAutoFit/>
          </a:bodyPr>
          <a:lstStyle/>
          <a:p>
            <a:pPr marL="24434">
              <a:spcBef>
                <a:spcPts val="10"/>
              </a:spcBef>
            </a:pPr>
            <a:fld id="{81D60167-4931-47E6-BA6A-407CBD079E47}" type="slidenum">
              <a:rPr spc="6" dirty="0"/>
              <a:pPr marL="24434">
                <a:spcBef>
                  <a:spcPts val="10"/>
                </a:spcBef>
              </a:pPr>
              <a:t>19</a:t>
            </a:fld>
            <a:endParaRPr spc="6" dirty="0"/>
          </a:p>
        </p:txBody>
      </p:sp>
      <p:pic>
        <p:nvPicPr>
          <p:cNvPr id="2050" name="Picture 2" descr="SITICIBO: niente sprechi! | Banco Alimentare">
            <a:extLst>
              <a:ext uri="{FF2B5EF4-FFF2-40B4-BE49-F238E27FC236}">
                <a16:creationId xmlns:a16="http://schemas.microsoft.com/office/drawing/2014/main" id="{B4C191FB-115A-6D0A-0866-9CE3546C52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48822" y="3860144"/>
            <a:ext cx="2196335" cy="23960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object 3"/>
          <p:cNvSpPr txBox="1">
            <a:spLocks noGrp="1"/>
          </p:cNvSpPr>
          <p:nvPr>
            <p:ph type="title"/>
          </p:nvPr>
        </p:nvSpPr>
        <p:spPr>
          <a:xfrm>
            <a:off x="738474" y="89522"/>
            <a:ext cx="3026702" cy="623778"/>
          </a:xfrm>
          <a:prstGeom prst="rect">
            <a:avLst/>
          </a:prstGeom>
        </p:spPr>
        <p:txBody>
          <a:bodyPr vert="horz" wrap="square" lIns="0" tIns="8145" rIns="0" bIns="0" rtlCol="0" anchor="ctr">
            <a:spAutoFit/>
          </a:bodyPr>
          <a:lstStyle/>
          <a:p>
            <a:pPr marL="8145">
              <a:lnSpc>
                <a:spcPct val="100000"/>
              </a:lnSpc>
              <a:spcBef>
                <a:spcPts val="64"/>
              </a:spcBef>
            </a:pPr>
            <a:r>
              <a:rPr sz="4000" b="1" spc="-42" dirty="0">
                <a:solidFill>
                  <a:srgbClr val="465F0D"/>
                </a:solidFill>
              </a:rPr>
              <a:t>Sommario</a:t>
            </a:r>
            <a:endParaRPr sz="4000" b="1" dirty="0"/>
          </a:p>
        </p:txBody>
      </p:sp>
      <p:sp>
        <p:nvSpPr>
          <p:cNvPr id="4" name="object 4"/>
          <p:cNvSpPr txBox="1"/>
          <p:nvPr/>
        </p:nvSpPr>
        <p:spPr>
          <a:xfrm>
            <a:off x="819155" y="921044"/>
            <a:ext cx="8539997" cy="4089194"/>
          </a:xfrm>
          <a:prstGeom prst="rect">
            <a:avLst/>
          </a:prstGeom>
        </p:spPr>
        <p:txBody>
          <a:bodyPr vert="horz" wrap="square" lIns="0" tIns="84707" rIns="0" bIns="0" rtlCol="0">
            <a:spAutoFit/>
          </a:bodyPr>
          <a:lstStyle/>
          <a:p>
            <a:pPr marL="8145">
              <a:spcBef>
                <a:spcPts val="667"/>
              </a:spcBef>
            </a:pPr>
            <a:r>
              <a:rPr sz="1200" b="1" u="sng" spc="-13" dirty="0">
                <a:solidFill>
                  <a:srgbClr val="0070C0"/>
                </a:solidFill>
                <a:latin typeface="+mj-lt"/>
                <a:cs typeface="Arial"/>
              </a:rPr>
              <a:t>1.</a:t>
            </a:r>
            <a:r>
              <a:rPr sz="1200" b="1" u="sng" spc="45" dirty="0">
                <a:solidFill>
                  <a:srgbClr val="0070C0"/>
                </a:solidFill>
                <a:latin typeface="+mj-lt"/>
                <a:cs typeface="Arial"/>
              </a:rPr>
              <a:t> </a:t>
            </a:r>
            <a:r>
              <a:rPr sz="1200" b="1" u="sng" spc="-32" dirty="0">
                <a:solidFill>
                  <a:srgbClr val="0070C0"/>
                </a:solidFill>
                <a:latin typeface="+mj-lt"/>
                <a:cs typeface="Arial"/>
              </a:rPr>
              <a:t>IDENTITÀ...................................................................</a:t>
            </a:r>
            <a:r>
              <a:rPr lang="it-IT" sz="1200" b="1" u="sng" spc="-45" dirty="0">
                <a:solidFill>
                  <a:srgbClr val="0070C0"/>
                </a:solidFill>
                <a:latin typeface="+mj-lt"/>
                <a:cs typeface="Arial"/>
              </a:rPr>
              <a:t>............................................................................................................................................................</a:t>
            </a:r>
            <a:r>
              <a:rPr lang="it-IT" sz="1200" b="1" u="sng" spc="10" dirty="0">
                <a:solidFill>
                  <a:srgbClr val="0070C0"/>
                </a:solidFill>
                <a:latin typeface="+mj-lt"/>
                <a:cs typeface="Arial"/>
              </a:rPr>
              <a:t>6</a:t>
            </a:r>
            <a:endParaRPr sz="1200" u="sng" dirty="0">
              <a:solidFill>
                <a:srgbClr val="0070C0"/>
              </a:solidFill>
              <a:latin typeface="+mj-lt"/>
              <a:cs typeface="Arial"/>
            </a:endParaRPr>
          </a:p>
          <a:p>
            <a:pPr marL="100177">
              <a:spcBef>
                <a:spcPts val="414"/>
              </a:spcBef>
            </a:pPr>
            <a:r>
              <a:rPr sz="1100" spc="3" dirty="0">
                <a:solidFill>
                  <a:srgbClr val="0070C0"/>
                </a:solidFill>
                <a:latin typeface="+mj-lt"/>
                <a:cs typeface="Trebuchet MS"/>
              </a:rPr>
              <a:t>1.1</a:t>
            </a:r>
            <a:r>
              <a:rPr sz="1100" spc="-42" dirty="0">
                <a:solidFill>
                  <a:srgbClr val="0070C0"/>
                </a:solidFill>
                <a:latin typeface="+mj-lt"/>
                <a:cs typeface="Trebuchet MS"/>
              </a:rPr>
              <a:t> </a:t>
            </a:r>
            <a:r>
              <a:rPr sz="1100" spc="10" dirty="0">
                <a:solidFill>
                  <a:srgbClr val="0070C0"/>
                </a:solidFill>
                <a:latin typeface="+mj-lt"/>
                <a:cs typeface="Trebuchet MS"/>
              </a:rPr>
              <a:t>Chi</a:t>
            </a:r>
            <a:r>
              <a:rPr sz="1100" spc="-42" dirty="0">
                <a:solidFill>
                  <a:srgbClr val="0070C0"/>
                </a:solidFill>
                <a:latin typeface="+mj-lt"/>
                <a:cs typeface="Trebuchet MS"/>
              </a:rPr>
              <a:t> </a:t>
            </a:r>
            <a:r>
              <a:rPr sz="1100" spc="13" dirty="0" err="1">
                <a:solidFill>
                  <a:srgbClr val="0070C0"/>
                </a:solidFill>
                <a:latin typeface="+mj-lt"/>
                <a:cs typeface="Trebuchet MS"/>
              </a:rPr>
              <a:t>siamo</a:t>
            </a:r>
            <a:r>
              <a:rPr sz="1100" spc="-135" dirty="0">
                <a:solidFill>
                  <a:srgbClr val="0070C0"/>
                </a:solidFill>
                <a:latin typeface="+mj-lt"/>
                <a:cs typeface="Trebuchet MS"/>
              </a:rPr>
              <a:t> </a:t>
            </a:r>
            <a:r>
              <a:rPr sz="1100" spc="-87" dirty="0">
                <a:solidFill>
                  <a:srgbClr val="0070C0"/>
                </a:solidFill>
                <a:latin typeface="+mj-lt"/>
                <a:cs typeface="Trebuchet MS"/>
              </a:rPr>
              <a:t>..........................................................................................................</a:t>
            </a:r>
            <a:r>
              <a:rPr lang="it-IT" sz="1100" spc="-87" dirty="0">
                <a:solidFill>
                  <a:srgbClr val="0070C0"/>
                </a:solidFill>
                <a:latin typeface="+mj-lt"/>
                <a:cs typeface="Trebuchet MS"/>
              </a:rPr>
              <a:t>..................................................................................................................................................................................6</a:t>
            </a:r>
            <a:endParaRPr sz="1100" dirty="0">
              <a:solidFill>
                <a:srgbClr val="0070C0"/>
              </a:solidFill>
              <a:latin typeface="+mj-lt"/>
              <a:cs typeface="Trebuchet MS"/>
            </a:endParaRPr>
          </a:p>
          <a:p>
            <a:pPr marL="100177">
              <a:spcBef>
                <a:spcPts val="481"/>
              </a:spcBef>
            </a:pPr>
            <a:r>
              <a:rPr sz="1100" spc="3" dirty="0">
                <a:solidFill>
                  <a:srgbClr val="0070C0"/>
                </a:solidFill>
                <a:latin typeface="+mj-lt"/>
                <a:cs typeface="Trebuchet MS"/>
              </a:rPr>
              <a:t>1.2</a:t>
            </a:r>
            <a:r>
              <a:rPr sz="1100" spc="-38" dirty="0">
                <a:solidFill>
                  <a:srgbClr val="0070C0"/>
                </a:solidFill>
                <a:latin typeface="+mj-lt"/>
                <a:cs typeface="Trebuchet MS"/>
              </a:rPr>
              <a:t> </a:t>
            </a:r>
            <a:r>
              <a:rPr sz="1100" spc="-3" dirty="0">
                <a:solidFill>
                  <a:srgbClr val="0070C0"/>
                </a:solidFill>
                <a:latin typeface="+mj-lt"/>
                <a:cs typeface="Trebuchet MS"/>
              </a:rPr>
              <a:t>I</a:t>
            </a:r>
            <a:r>
              <a:rPr sz="1100" spc="-38" dirty="0">
                <a:solidFill>
                  <a:srgbClr val="0070C0"/>
                </a:solidFill>
                <a:latin typeface="+mj-lt"/>
                <a:cs typeface="Trebuchet MS"/>
              </a:rPr>
              <a:t> </a:t>
            </a:r>
            <a:r>
              <a:rPr sz="1100" spc="6" dirty="0">
                <a:solidFill>
                  <a:srgbClr val="0070C0"/>
                </a:solidFill>
                <a:latin typeface="+mj-lt"/>
                <a:cs typeface="Trebuchet MS"/>
              </a:rPr>
              <a:t>valori</a:t>
            </a:r>
            <a:r>
              <a:rPr sz="1100" spc="-38" dirty="0">
                <a:solidFill>
                  <a:srgbClr val="0070C0"/>
                </a:solidFill>
                <a:latin typeface="+mj-lt"/>
                <a:cs typeface="Trebuchet MS"/>
              </a:rPr>
              <a:t> </a:t>
            </a:r>
            <a:r>
              <a:rPr sz="1100" spc="10" dirty="0">
                <a:solidFill>
                  <a:srgbClr val="0070C0"/>
                </a:solidFill>
                <a:latin typeface="+mj-lt"/>
                <a:cs typeface="Trebuchet MS"/>
              </a:rPr>
              <a:t>del</a:t>
            </a:r>
            <a:r>
              <a:rPr sz="1100" spc="-38" dirty="0">
                <a:solidFill>
                  <a:srgbClr val="0070C0"/>
                </a:solidFill>
                <a:latin typeface="+mj-lt"/>
                <a:cs typeface="Trebuchet MS"/>
              </a:rPr>
              <a:t> </a:t>
            </a:r>
            <a:r>
              <a:rPr sz="1100" spc="6" dirty="0">
                <a:solidFill>
                  <a:srgbClr val="0070C0"/>
                </a:solidFill>
                <a:latin typeface="+mj-lt"/>
                <a:cs typeface="Trebuchet MS"/>
              </a:rPr>
              <a:t>Banco</a:t>
            </a:r>
            <a:r>
              <a:rPr sz="1100" spc="-99" dirty="0">
                <a:solidFill>
                  <a:srgbClr val="0070C0"/>
                </a:solidFill>
                <a:latin typeface="+mj-lt"/>
                <a:cs typeface="Trebuchet MS"/>
              </a:rPr>
              <a:t> </a:t>
            </a:r>
            <a:r>
              <a:rPr sz="1100" spc="-87" dirty="0">
                <a:solidFill>
                  <a:srgbClr val="0070C0"/>
                </a:solidFill>
                <a:latin typeface="+mj-lt"/>
                <a:cs typeface="Trebuchet MS"/>
              </a:rPr>
              <a:t>...........................................................................................</a:t>
            </a:r>
            <a:r>
              <a:rPr lang="it-IT" sz="1100" spc="-87" dirty="0">
                <a:solidFill>
                  <a:srgbClr val="0070C0"/>
                </a:solidFill>
                <a:latin typeface="+mj-lt"/>
                <a:cs typeface="Trebuchet MS"/>
              </a:rPr>
              <a:t>..............................................................................................................................................................................</a:t>
            </a:r>
            <a:r>
              <a:rPr sz="1100" spc="-87" dirty="0">
                <a:solidFill>
                  <a:srgbClr val="0070C0"/>
                </a:solidFill>
                <a:latin typeface="+mj-lt"/>
                <a:cs typeface="Trebuchet MS"/>
              </a:rPr>
              <a:t>.</a:t>
            </a:r>
            <a:r>
              <a:rPr lang="it-IT" sz="1100" spc="-87" dirty="0">
                <a:solidFill>
                  <a:srgbClr val="0070C0"/>
                </a:solidFill>
                <a:latin typeface="+mj-lt"/>
                <a:cs typeface="Trebuchet MS"/>
              </a:rPr>
              <a:t>.6</a:t>
            </a:r>
            <a:endParaRPr sz="1100" dirty="0">
              <a:solidFill>
                <a:srgbClr val="0070C0"/>
              </a:solidFill>
              <a:latin typeface="+mj-lt"/>
              <a:cs typeface="Trebuchet MS"/>
            </a:endParaRPr>
          </a:p>
          <a:p>
            <a:pPr marL="100177">
              <a:spcBef>
                <a:spcPts val="478"/>
              </a:spcBef>
            </a:pPr>
            <a:r>
              <a:rPr sz="1100" spc="3" dirty="0">
                <a:solidFill>
                  <a:srgbClr val="0070C0"/>
                </a:solidFill>
                <a:latin typeface="+mj-lt"/>
                <a:cs typeface="Trebuchet MS"/>
              </a:rPr>
              <a:t>1.3</a:t>
            </a:r>
            <a:r>
              <a:rPr sz="1100" spc="-26" dirty="0">
                <a:solidFill>
                  <a:srgbClr val="0070C0"/>
                </a:solidFill>
                <a:latin typeface="+mj-lt"/>
                <a:cs typeface="Trebuchet MS"/>
              </a:rPr>
              <a:t> </a:t>
            </a:r>
            <a:r>
              <a:rPr sz="1100" spc="-3" dirty="0">
                <a:solidFill>
                  <a:srgbClr val="0070C0"/>
                </a:solidFill>
                <a:latin typeface="+mj-lt"/>
                <a:cs typeface="Trebuchet MS"/>
              </a:rPr>
              <a:t>I</a:t>
            </a:r>
            <a:r>
              <a:rPr sz="1100" spc="-26" dirty="0">
                <a:solidFill>
                  <a:srgbClr val="0070C0"/>
                </a:solidFill>
                <a:latin typeface="+mj-lt"/>
                <a:cs typeface="Trebuchet MS"/>
              </a:rPr>
              <a:t> </a:t>
            </a:r>
            <a:r>
              <a:rPr sz="1100" dirty="0">
                <a:solidFill>
                  <a:srgbClr val="0070C0"/>
                </a:solidFill>
                <a:latin typeface="+mj-lt"/>
                <a:cs typeface="Trebuchet MS"/>
              </a:rPr>
              <a:t>benefici</a:t>
            </a:r>
            <a:r>
              <a:rPr sz="1100" spc="-22" dirty="0">
                <a:solidFill>
                  <a:srgbClr val="0070C0"/>
                </a:solidFill>
                <a:latin typeface="+mj-lt"/>
                <a:cs typeface="Trebuchet MS"/>
              </a:rPr>
              <a:t> </a:t>
            </a:r>
            <a:r>
              <a:rPr sz="1100" spc="-10" dirty="0">
                <a:solidFill>
                  <a:srgbClr val="0070C0"/>
                </a:solidFill>
                <a:latin typeface="+mj-lt"/>
                <a:cs typeface="Trebuchet MS"/>
              </a:rPr>
              <a:t>dell’attività</a:t>
            </a:r>
            <a:r>
              <a:rPr sz="1100" spc="-26" dirty="0">
                <a:solidFill>
                  <a:srgbClr val="0070C0"/>
                </a:solidFill>
                <a:latin typeface="+mj-lt"/>
                <a:cs typeface="Trebuchet MS"/>
              </a:rPr>
              <a:t> </a:t>
            </a:r>
            <a:r>
              <a:rPr sz="1100" spc="10" dirty="0">
                <a:solidFill>
                  <a:srgbClr val="0070C0"/>
                </a:solidFill>
                <a:latin typeface="+mj-lt"/>
                <a:cs typeface="Trebuchet MS"/>
              </a:rPr>
              <a:t>del</a:t>
            </a:r>
            <a:r>
              <a:rPr sz="1100" spc="-22" dirty="0">
                <a:solidFill>
                  <a:srgbClr val="0070C0"/>
                </a:solidFill>
                <a:latin typeface="+mj-lt"/>
                <a:cs typeface="Trebuchet MS"/>
              </a:rPr>
              <a:t> </a:t>
            </a:r>
            <a:r>
              <a:rPr sz="1100" spc="6" dirty="0">
                <a:solidFill>
                  <a:srgbClr val="0070C0"/>
                </a:solidFill>
                <a:latin typeface="+mj-lt"/>
                <a:cs typeface="Trebuchet MS"/>
              </a:rPr>
              <a:t>Banco</a:t>
            </a:r>
            <a:r>
              <a:rPr sz="1100" spc="-96" dirty="0">
                <a:solidFill>
                  <a:srgbClr val="0070C0"/>
                </a:solidFill>
                <a:latin typeface="+mj-lt"/>
                <a:cs typeface="Trebuchet MS"/>
              </a:rPr>
              <a:t> </a:t>
            </a:r>
            <a:r>
              <a:rPr sz="1100" spc="-87" dirty="0">
                <a:solidFill>
                  <a:srgbClr val="0070C0"/>
                </a:solidFill>
                <a:latin typeface="+mj-lt"/>
                <a:cs typeface="Trebuchet MS"/>
              </a:rPr>
              <a:t>.................................................................</a:t>
            </a:r>
            <a:r>
              <a:rPr lang="it-IT" sz="1100" spc="-87" dirty="0">
                <a:solidFill>
                  <a:srgbClr val="0070C0"/>
                </a:solidFill>
                <a:latin typeface="+mj-lt"/>
                <a:cs typeface="Trebuchet MS"/>
              </a:rPr>
              <a:t> ……………………………………………………………………………………………………………………………...7</a:t>
            </a:r>
            <a:endParaRPr sz="1100" dirty="0">
              <a:solidFill>
                <a:srgbClr val="0070C0"/>
              </a:solidFill>
              <a:latin typeface="+mj-lt"/>
              <a:cs typeface="Trebuchet MS"/>
            </a:endParaRPr>
          </a:p>
          <a:p>
            <a:pPr marL="100177">
              <a:spcBef>
                <a:spcPts val="478"/>
              </a:spcBef>
            </a:pPr>
            <a:r>
              <a:rPr sz="1100" spc="3" dirty="0">
                <a:solidFill>
                  <a:srgbClr val="0070C0"/>
                </a:solidFill>
                <a:latin typeface="+mj-lt"/>
                <a:cs typeface="Trebuchet MS"/>
              </a:rPr>
              <a:t>1.4</a:t>
            </a:r>
            <a:r>
              <a:rPr sz="1100" spc="-42" dirty="0">
                <a:solidFill>
                  <a:srgbClr val="0070C0"/>
                </a:solidFill>
                <a:latin typeface="+mj-lt"/>
                <a:cs typeface="Trebuchet MS"/>
              </a:rPr>
              <a:t> </a:t>
            </a:r>
            <a:r>
              <a:rPr lang="it-IT" sz="1100" spc="19" dirty="0">
                <a:solidFill>
                  <a:srgbClr val="0070C0"/>
                </a:solidFill>
                <a:latin typeface="+mj-lt"/>
                <a:cs typeface="Trebuchet MS"/>
              </a:rPr>
              <a:t>La nostra storia</a:t>
            </a:r>
            <a:r>
              <a:rPr sz="1100" spc="-87" dirty="0">
                <a:solidFill>
                  <a:srgbClr val="0070C0"/>
                </a:solidFill>
                <a:latin typeface="+mj-lt"/>
                <a:cs typeface="Trebuchet MS"/>
              </a:rPr>
              <a:t>................................................................................................</a:t>
            </a:r>
            <a:r>
              <a:rPr lang="it-IT" sz="1100" spc="-87" dirty="0">
                <a:solidFill>
                  <a:srgbClr val="0070C0"/>
                </a:solidFill>
                <a:latin typeface="+mj-lt"/>
                <a:cs typeface="Trebuchet MS"/>
              </a:rPr>
              <a:t>..............................................................................................................................................................................9</a:t>
            </a:r>
            <a:endParaRPr lang="it-IT" sz="1100" dirty="0">
              <a:solidFill>
                <a:srgbClr val="0070C0"/>
              </a:solidFill>
              <a:latin typeface="+mj-lt"/>
              <a:cs typeface="Trebuchet MS"/>
            </a:endParaRPr>
          </a:p>
          <a:p>
            <a:pPr>
              <a:lnSpc>
                <a:spcPct val="100000"/>
              </a:lnSpc>
            </a:pPr>
            <a:endParaRPr lang="it-IT" sz="1100" dirty="0">
              <a:latin typeface="+mj-lt"/>
              <a:cs typeface="Trebuchet MS"/>
            </a:endParaRPr>
          </a:p>
          <a:p>
            <a:pPr marL="8145">
              <a:spcBef>
                <a:spcPts val="552"/>
              </a:spcBef>
            </a:pPr>
            <a:r>
              <a:rPr lang="it-IT" sz="1200" b="1" u="sng" spc="-13" dirty="0">
                <a:solidFill>
                  <a:srgbClr val="0070C0"/>
                </a:solidFill>
                <a:latin typeface="+mj-lt"/>
                <a:cs typeface="Arial"/>
              </a:rPr>
              <a:t>2.</a:t>
            </a:r>
            <a:r>
              <a:rPr lang="it-IT" sz="1200" b="1" u="sng" spc="-42" dirty="0">
                <a:solidFill>
                  <a:srgbClr val="0070C0"/>
                </a:solidFill>
                <a:latin typeface="+mj-lt"/>
                <a:cs typeface="Arial"/>
              </a:rPr>
              <a:t> IDENTITA’- </a:t>
            </a:r>
            <a:r>
              <a:rPr lang="it-IT" sz="1200" b="1" u="sng" spc="-112" dirty="0">
                <a:solidFill>
                  <a:srgbClr val="0070C0"/>
                </a:solidFill>
                <a:latin typeface="+mj-lt"/>
                <a:cs typeface="Arial"/>
              </a:rPr>
              <a:t>S</a:t>
            </a:r>
            <a:r>
              <a:rPr lang="it-IT" sz="1200" b="1" u="sng" spc="-26" dirty="0">
                <a:solidFill>
                  <a:srgbClr val="0070C0"/>
                </a:solidFill>
                <a:latin typeface="+mj-lt"/>
                <a:cs typeface="Arial"/>
              </a:rPr>
              <a:t>T</a:t>
            </a:r>
            <a:r>
              <a:rPr lang="it-IT" sz="1200" b="1" u="sng" spc="-42" dirty="0">
                <a:solidFill>
                  <a:srgbClr val="0070C0"/>
                </a:solidFill>
                <a:latin typeface="+mj-lt"/>
                <a:cs typeface="Arial"/>
              </a:rPr>
              <a:t>R</a:t>
            </a:r>
            <a:r>
              <a:rPr lang="it-IT" sz="1200" b="1" u="sng" spc="-10" dirty="0">
                <a:solidFill>
                  <a:srgbClr val="0070C0"/>
                </a:solidFill>
                <a:latin typeface="+mj-lt"/>
                <a:cs typeface="Arial"/>
              </a:rPr>
              <a:t>U</a:t>
            </a:r>
            <a:r>
              <a:rPr lang="it-IT" sz="1200" b="1" u="sng" spc="19" dirty="0">
                <a:solidFill>
                  <a:srgbClr val="0070C0"/>
                </a:solidFill>
                <a:latin typeface="+mj-lt"/>
                <a:cs typeface="Arial"/>
              </a:rPr>
              <a:t>T</a:t>
            </a:r>
            <a:r>
              <a:rPr lang="it-IT" sz="1200" b="1" u="sng" spc="-22" dirty="0">
                <a:solidFill>
                  <a:srgbClr val="0070C0"/>
                </a:solidFill>
                <a:latin typeface="+mj-lt"/>
                <a:cs typeface="Arial"/>
              </a:rPr>
              <a:t>TU</a:t>
            </a:r>
            <a:r>
              <a:rPr lang="it-IT" sz="1200" b="1" u="sng" spc="3" dirty="0">
                <a:solidFill>
                  <a:srgbClr val="0070C0"/>
                </a:solidFill>
                <a:latin typeface="+mj-lt"/>
                <a:cs typeface="Arial"/>
              </a:rPr>
              <a:t>R</a:t>
            </a:r>
            <a:r>
              <a:rPr lang="it-IT" sz="1200" b="1" u="sng" spc="26" dirty="0">
                <a:solidFill>
                  <a:srgbClr val="0070C0"/>
                </a:solidFill>
                <a:latin typeface="+mj-lt"/>
                <a:cs typeface="Arial"/>
              </a:rPr>
              <a:t>A</a:t>
            </a:r>
            <a:r>
              <a:rPr lang="it-IT" sz="1200" b="1" u="sng" spc="-35" dirty="0">
                <a:solidFill>
                  <a:srgbClr val="0070C0"/>
                </a:solidFill>
                <a:latin typeface="+mj-lt"/>
                <a:cs typeface="Arial"/>
              </a:rPr>
              <a:t>,</a:t>
            </a:r>
            <a:r>
              <a:rPr lang="it-IT" sz="1200" b="1" u="sng" spc="-42" dirty="0">
                <a:solidFill>
                  <a:srgbClr val="0070C0"/>
                </a:solidFill>
                <a:latin typeface="+mj-lt"/>
                <a:cs typeface="Arial"/>
              </a:rPr>
              <a:t> </a:t>
            </a:r>
            <a:r>
              <a:rPr lang="it-IT" sz="1200" b="1" u="sng" spc="-35" dirty="0">
                <a:solidFill>
                  <a:srgbClr val="0070C0"/>
                </a:solidFill>
                <a:latin typeface="+mj-lt"/>
                <a:cs typeface="Arial"/>
              </a:rPr>
              <a:t>ORGANIZZATIVA................................................................................................................................................................</a:t>
            </a:r>
            <a:r>
              <a:rPr lang="it-IT" sz="1200" b="1" u="sng" spc="10" dirty="0">
                <a:solidFill>
                  <a:srgbClr val="0070C0"/>
                </a:solidFill>
                <a:latin typeface="+mj-lt"/>
                <a:cs typeface="Arial"/>
              </a:rPr>
              <a:t>12</a:t>
            </a:r>
            <a:endParaRPr lang="it-IT" sz="1200" b="1" u="sng" dirty="0">
              <a:solidFill>
                <a:srgbClr val="0070C0"/>
              </a:solidFill>
              <a:latin typeface="+mj-lt"/>
              <a:cs typeface="Arial"/>
            </a:endParaRPr>
          </a:p>
          <a:p>
            <a:pPr marL="8145">
              <a:spcBef>
                <a:spcPts val="552"/>
              </a:spcBef>
            </a:pPr>
            <a:r>
              <a:rPr lang="it-IT" sz="1100" spc="-10" dirty="0">
                <a:solidFill>
                  <a:schemeClr val="accent1"/>
                </a:solidFill>
                <a:latin typeface="+mj-lt"/>
                <a:cs typeface="Trebuchet MS"/>
                <a:hlinkClick r:id="rId3" action="ppaction://hlinksldjump">
                  <a:extLst>
                    <a:ext uri="{A12FA001-AC4F-418D-AE19-62706E023703}">
                      <ahyp:hlinkClr xmlns:ahyp="http://schemas.microsoft.com/office/drawing/2018/hyperlinkcolor" val="tx"/>
                    </a:ext>
                  </a:extLst>
                </a:hlinkClick>
              </a:rPr>
              <a:t> </a:t>
            </a:r>
            <a:r>
              <a:rPr lang="it-IT" sz="1100" spc="-10" dirty="0">
                <a:solidFill>
                  <a:schemeClr val="accent1"/>
                </a:solidFill>
                <a:latin typeface="+mj-lt"/>
                <a:cs typeface="Trebuchet MS"/>
              </a:rPr>
              <a:t>   2.1 La logistica…………………………………………………………………………………………………………………………………………….…………………………………………….12</a:t>
            </a:r>
          </a:p>
          <a:p>
            <a:pPr marL="8145">
              <a:spcBef>
                <a:spcPts val="552"/>
              </a:spcBef>
            </a:pPr>
            <a:endParaRPr sz="1100" dirty="0">
              <a:latin typeface="+mj-lt"/>
              <a:cs typeface="Trebuchet MS"/>
            </a:endParaRPr>
          </a:p>
          <a:p>
            <a:pPr marL="8145">
              <a:spcBef>
                <a:spcPts val="548"/>
              </a:spcBef>
            </a:pPr>
            <a:r>
              <a:rPr sz="1200" b="1" u="sng" spc="-13" dirty="0">
                <a:solidFill>
                  <a:srgbClr val="0070C0"/>
                </a:solidFill>
                <a:latin typeface="+mj-lt"/>
                <a:cs typeface="Arial"/>
              </a:rPr>
              <a:t>3.</a:t>
            </a:r>
            <a:r>
              <a:rPr sz="1200" b="1" u="sng" spc="-16" dirty="0">
                <a:solidFill>
                  <a:srgbClr val="0070C0"/>
                </a:solidFill>
                <a:latin typeface="+mj-lt"/>
                <a:cs typeface="Arial"/>
              </a:rPr>
              <a:t> </a:t>
            </a:r>
            <a:r>
              <a:rPr sz="1200" b="1" u="sng" spc="-58" dirty="0">
                <a:solidFill>
                  <a:srgbClr val="0070C0"/>
                </a:solidFill>
                <a:latin typeface="+mj-lt"/>
                <a:cs typeface="Arial"/>
              </a:rPr>
              <a:t>LE</a:t>
            </a:r>
            <a:r>
              <a:rPr sz="1200" b="1" u="sng" spc="-13" dirty="0">
                <a:solidFill>
                  <a:srgbClr val="0070C0"/>
                </a:solidFill>
                <a:latin typeface="+mj-lt"/>
                <a:cs typeface="Arial"/>
              </a:rPr>
              <a:t> </a:t>
            </a:r>
            <a:r>
              <a:rPr sz="1200" b="1" u="sng" spc="-35" dirty="0">
                <a:solidFill>
                  <a:srgbClr val="0070C0"/>
                </a:solidFill>
                <a:latin typeface="+mj-lt"/>
                <a:cs typeface="Arial"/>
              </a:rPr>
              <a:t>PERSONE</a:t>
            </a:r>
            <a:r>
              <a:rPr sz="1200" b="1" u="sng" spc="19" dirty="0">
                <a:solidFill>
                  <a:srgbClr val="0070C0"/>
                </a:solidFill>
                <a:latin typeface="+mj-lt"/>
                <a:cs typeface="Arial"/>
              </a:rPr>
              <a:t> </a:t>
            </a:r>
            <a:r>
              <a:rPr sz="1200" b="1" u="sng" spc="-35" dirty="0">
                <a:solidFill>
                  <a:srgbClr val="0070C0"/>
                </a:solidFill>
                <a:latin typeface="+mj-lt"/>
                <a:cs typeface="Arial"/>
              </a:rPr>
              <a:t>............................................................</a:t>
            </a:r>
            <a:r>
              <a:rPr sz="1200" b="1" u="sng" spc="-90" dirty="0">
                <a:solidFill>
                  <a:srgbClr val="0070C0"/>
                </a:solidFill>
                <a:latin typeface="+mj-lt"/>
                <a:cs typeface="Arial"/>
              </a:rPr>
              <a:t> </a:t>
            </a:r>
            <a:r>
              <a:rPr lang="it-IT" sz="1200" b="1" u="sng" spc="-90" dirty="0">
                <a:solidFill>
                  <a:srgbClr val="0070C0"/>
                </a:solidFill>
                <a:latin typeface="+mj-lt"/>
                <a:cs typeface="Arial"/>
              </a:rPr>
              <a:t>…………………………………………………………………………………………………………………………………………..</a:t>
            </a:r>
            <a:r>
              <a:rPr sz="1200" b="1" u="sng" spc="10" dirty="0">
                <a:solidFill>
                  <a:srgbClr val="0070C0"/>
                </a:solidFill>
                <a:latin typeface="+mj-lt"/>
                <a:cs typeface="Arial"/>
              </a:rPr>
              <a:t>1</a:t>
            </a:r>
            <a:r>
              <a:rPr lang="it-IT" sz="1200" b="1" u="sng" spc="10" dirty="0">
                <a:solidFill>
                  <a:srgbClr val="0070C0"/>
                </a:solidFill>
                <a:latin typeface="+mj-lt"/>
                <a:cs typeface="Arial"/>
              </a:rPr>
              <a:t>3</a:t>
            </a:r>
            <a:endParaRPr sz="1200" u="sng" dirty="0">
              <a:solidFill>
                <a:srgbClr val="0070C0"/>
              </a:solidFill>
              <a:latin typeface="+mj-lt"/>
              <a:cs typeface="Arial"/>
            </a:endParaRPr>
          </a:p>
          <a:p>
            <a:pPr marL="100177">
              <a:spcBef>
                <a:spcPts val="417"/>
              </a:spcBef>
            </a:pPr>
            <a:r>
              <a:rPr sz="1100" spc="3" dirty="0">
                <a:solidFill>
                  <a:srgbClr val="0070C0"/>
                </a:solidFill>
                <a:latin typeface="+mj-lt"/>
                <a:cs typeface="Trebuchet MS"/>
              </a:rPr>
              <a:t>3.1</a:t>
            </a:r>
            <a:r>
              <a:rPr sz="1100" spc="-19" dirty="0">
                <a:solidFill>
                  <a:srgbClr val="0070C0"/>
                </a:solidFill>
                <a:latin typeface="+mj-lt"/>
                <a:cs typeface="Trebuchet MS"/>
              </a:rPr>
              <a:t> </a:t>
            </a:r>
            <a:r>
              <a:rPr sz="1100" spc="13" dirty="0">
                <a:solidFill>
                  <a:srgbClr val="0070C0"/>
                </a:solidFill>
                <a:latin typeface="+mj-lt"/>
                <a:cs typeface="Trebuchet MS"/>
              </a:rPr>
              <a:t>Dipendenti</a:t>
            </a:r>
            <a:r>
              <a:rPr sz="1100" spc="-19" dirty="0">
                <a:solidFill>
                  <a:srgbClr val="0070C0"/>
                </a:solidFill>
                <a:latin typeface="+mj-lt"/>
                <a:cs typeface="Trebuchet MS"/>
              </a:rPr>
              <a:t> </a:t>
            </a:r>
            <a:r>
              <a:rPr sz="1100" spc="6" dirty="0">
                <a:solidFill>
                  <a:srgbClr val="0070C0"/>
                </a:solidFill>
                <a:latin typeface="+mj-lt"/>
                <a:cs typeface="Trebuchet MS"/>
              </a:rPr>
              <a:t>e</a:t>
            </a:r>
            <a:r>
              <a:rPr sz="1100" spc="-16" dirty="0">
                <a:solidFill>
                  <a:srgbClr val="0070C0"/>
                </a:solidFill>
                <a:latin typeface="+mj-lt"/>
                <a:cs typeface="Trebuchet MS"/>
              </a:rPr>
              <a:t> </a:t>
            </a:r>
            <a:r>
              <a:rPr sz="1100" dirty="0" err="1">
                <a:solidFill>
                  <a:srgbClr val="0070C0"/>
                </a:solidFill>
                <a:latin typeface="+mj-lt"/>
                <a:cs typeface="Trebuchet MS"/>
              </a:rPr>
              <a:t>collaboratori</a:t>
            </a:r>
            <a:r>
              <a:rPr sz="1100" spc="-141" dirty="0">
                <a:solidFill>
                  <a:srgbClr val="0070C0"/>
                </a:solidFill>
                <a:latin typeface="+mj-lt"/>
                <a:cs typeface="Trebuchet MS"/>
              </a:rPr>
              <a:t> </a:t>
            </a:r>
            <a:r>
              <a:rPr sz="1100" spc="-87" dirty="0">
                <a:solidFill>
                  <a:srgbClr val="0070C0"/>
                </a:solidFill>
                <a:latin typeface="+mj-lt"/>
                <a:cs typeface="Trebuchet MS"/>
              </a:rPr>
              <a:t>..........................................................................</a:t>
            </a:r>
            <a:r>
              <a:rPr lang="it-IT" sz="1100" spc="-87" dirty="0">
                <a:solidFill>
                  <a:srgbClr val="0070C0"/>
                </a:solidFill>
                <a:latin typeface="+mj-lt"/>
                <a:cs typeface="Trebuchet MS"/>
              </a:rPr>
              <a:t>........................................................................................................................................................................</a:t>
            </a:r>
            <a:r>
              <a:rPr sz="1100" spc="-87" dirty="0">
                <a:solidFill>
                  <a:srgbClr val="0070C0"/>
                </a:solidFill>
                <a:latin typeface="+mj-lt"/>
                <a:cs typeface="Trebuchet MS"/>
              </a:rPr>
              <a:t>1</a:t>
            </a:r>
            <a:r>
              <a:rPr lang="it-IT" sz="1100" spc="-87" dirty="0">
                <a:solidFill>
                  <a:srgbClr val="0070C0"/>
                </a:solidFill>
                <a:latin typeface="+mj-lt"/>
                <a:cs typeface="Trebuchet MS"/>
              </a:rPr>
              <a:t>3</a:t>
            </a:r>
            <a:endParaRPr sz="1100" dirty="0">
              <a:solidFill>
                <a:srgbClr val="0070C0"/>
              </a:solidFill>
              <a:latin typeface="+mj-lt"/>
              <a:cs typeface="Trebuchet MS"/>
            </a:endParaRPr>
          </a:p>
          <a:p>
            <a:pPr>
              <a:lnSpc>
                <a:spcPct val="100000"/>
              </a:lnSpc>
            </a:pPr>
            <a:endParaRPr sz="1200" dirty="0">
              <a:latin typeface="+mj-lt"/>
              <a:cs typeface="Trebuchet MS"/>
            </a:endParaRPr>
          </a:p>
          <a:p>
            <a:pPr marL="145380" indent="-137642">
              <a:spcBef>
                <a:spcPts val="548"/>
              </a:spcBef>
              <a:buAutoNum type="arabicPeriod" startAt="4"/>
              <a:tabLst>
                <a:tab pos="145786" algn="l"/>
              </a:tabLst>
            </a:pPr>
            <a:r>
              <a:rPr sz="1200" b="1" u="sng" spc="-22" dirty="0">
                <a:solidFill>
                  <a:srgbClr val="0563C1"/>
                </a:solidFill>
                <a:latin typeface="+mj-lt"/>
                <a:cs typeface="Arial"/>
              </a:rPr>
              <a:t>L</a:t>
            </a:r>
            <a:r>
              <a:rPr sz="1200" b="1" u="sng" spc="-3" dirty="0">
                <a:solidFill>
                  <a:srgbClr val="0563C1"/>
                </a:solidFill>
                <a:latin typeface="+mj-lt"/>
                <a:cs typeface="Arial"/>
              </a:rPr>
              <a:t>A</a:t>
            </a:r>
            <a:r>
              <a:rPr sz="1200" b="1" u="sng" spc="-42" dirty="0">
                <a:solidFill>
                  <a:srgbClr val="0563C1"/>
                </a:solidFill>
                <a:latin typeface="+mj-lt"/>
                <a:cs typeface="Arial"/>
              </a:rPr>
              <a:t> </a:t>
            </a:r>
            <a:r>
              <a:rPr sz="1200" b="1" u="sng" spc="-32" dirty="0">
                <a:solidFill>
                  <a:srgbClr val="0563C1"/>
                </a:solidFill>
                <a:latin typeface="+mj-lt"/>
                <a:cs typeface="Arial"/>
              </a:rPr>
              <a:t>REDI</a:t>
            </a:r>
            <a:r>
              <a:rPr sz="1200" b="1" u="sng" spc="-58" dirty="0">
                <a:solidFill>
                  <a:srgbClr val="0563C1"/>
                </a:solidFill>
                <a:latin typeface="+mj-lt"/>
                <a:cs typeface="Arial"/>
              </a:rPr>
              <a:t>S</a:t>
            </a:r>
            <a:r>
              <a:rPr sz="1200" b="1" u="sng" spc="-6" dirty="0">
                <a:solidFill>
                  <a:srgbClr val="0563C1"/>
                </a:solidFill>
                <a:latin typeface="+mj-lt"/>
                <a:cs typeface="Arial"/>
              </a:rPr>
              <a:t>TRIBUZIONE</a:t>
            </a:r>
            <a:r>
              <a:rPr sz="1200" b="1" u="sng" spc="-42" dirty="0">
                <a:solidFill>
                  <a:srgbClr val="0563C1"/>
                </a:solidFill>
                <a:latin typeface="+mj-lt"/>
                <a:cs typeface="Arial"/>
              </a:rPr>
              <a:t> </a:t>
            </a:r>
            <a:r>
              <a:rPr sz="1200" b="1" u="sng" spc="-29" dirty="0">
                <a:solidFill>
                  <a:srgbClr val="0563C1"/>
                </a:solidFill>
                <a:latin typeface="+mj-lt"/>
                <a:cs typeface="Arial"/>
              </a:rPr>
              <a:t>DEGLI</a:t>
            </a:r>
            <a:r>
              <a:rPr sz="1200" b="1" u="sng" spc="-42" dirty="0">
                <a:solidFill>
                  <a:srgbClr val="0563C1"/>
                </a:solidFill>
                <a:latin typeface="+mj-lt"/>
                <a:cs typeface="Arial"/>
              </a:rPr>
              <a:t> </a:t>
            </a:r>
            <a:r>
              <a:rPr sz="1200" b="1" u="sng" spc="6" dirty="0">
                <a:solidFill>
                  <a:srgbClr val="0563C1"/>
                </a:solidFill>
                <a:latin typeface="+mj-lt"/>
                <a:cs typeface="Arial"/>
              </a:rPr>
              <a:t>ALIMENTI</a:t>
            </a:r>
            <a:r>
              <a:rPr lang="it-IT" sz="1200" u="sng" dirty="0">
                <a:solidFill>
                  <a:srgbClr val="0563C1"/>
                </a:solidFill>
                <a:latin typeface="+mj-lt"/>
                <a:cs typeface="Arial"/>
              </a:rPr>
              <a:t> </a:t>
            </a:r>
            <a:r>
              <a:rPr sz="1200" b="1" u="sng" spc="-64" dirty="0">
                <a:solidFill>
                  <a:srgbClr val="0563C1"/>
                </a:solidFill>
                <a:latin typeface="+mj-lt"/>
                <a:cs typeface="Arial"/>
              </a:rPr>
              <a:t>E</a:t>
            </a:r>
            <a:r>
              <a:rPr sz="1200" b="1" u="sng" spc="-35" dirty="0">
                <a:solidFill>
                  <a:srgbClr val="0563C1"/>
                </a:solidFill>
                <a:latin typeface="+mj-lt"/>
                <a:cs typeface="Arial"/>
              </a:rPr>
              <a:t> </a:t>
            </a:r>
            <a:r>
              <a:rPr sz="1200" b="1" u="sng" spc="-58" dirty="0">
                <a:solidFill>
                  <a:srgbClr val="0563C1"/>
                </a:solidFill>
                <a:latin typeface="+mj-lt"/>
                <a:cs typeface="Arial"/>
              </a:rPr>
              <a:t>LE</a:t>
            </a:r>
            <a:r>
              <a:rPr sz="1200" b="1" u="sng" spc="-32" dirty="0">
                <a:solidFill>
                  <a:srgbClr val="0563C1"/>
                </a:solidFill>
                <a:latin typeface="+mj-lt"/>
                <a:cs typeface="Arial"/>
              </a:rPr>
              <a:t> </a:t>
            </a:r>
            <a:r>
              <a:rPr sz="1200" b="1" u="sng" spc="-51" dirty="0">
                <a:solidFill>
                  <a:srgbClr val="0563C1"/>
                </a:solidFill>
                <a:latin typeface="+mj-lt"/>
                <a:cs typeface="Arial"/>
              </a:rPr>
              <a:t>ALTRE</a:t>
            </a:r>
            <a:r>
              <a:rPr sz="1200" b="1" u="sng" spc="-35" dirty="0">
                <a:solidFill>
                  <a:srgbClr val="0563C1"/>
                </a:solidFill>
                <a:latin typeface="+mj-lt"/>
                <a:cs typeface="Arial"/>
              </a:rPr>
              <a:t> </a:t>
            </a:r>
            <a:r>
              <a:rPr sz="1200" b="1" u="sng" spc="-3" dirty="0">
                <a:solidFill>
                  <a:srgbClr val="0563C1"/>
                </a:solidFill>
                <a:latin typeface="+mj-lt"/>
                <a:cs typeface="Arial"/>
              </a:rPr>
              <a:t>ATTIVITÀ</a:t>
            </a:r>
            <a:r>
              <a:rPr sz="1200" b="1" u="sng" spc="-32" dirty="0">
                <a:solidFill>
                  <a:srgbClr val="0563C1"/>
                </a:solidFill>
                <a:latin typeface="+mj-lt"/>
                <a:cs typeface="Arial"/>
              </a:rPr>
              <a:t> </a:t>
            </a:r>
            <a:r>
              <a:rPr sz="1200" b="1" u="sng" spc="-35" dirty="0">
                <a:solidFill>
                  <a:srgbClr val="0563C1"/>
                </a:solidFill>
                <a:latin typeface="+mj-lt"/>
                <a:cs typeface="Arial"/>
              </a:rPr>
              <a:t>DEL </a:t>
            </a:r>
            <a:r>
              <a:rPr sz="1200" b="1" u="sng" spc="-26" dirty="0">
                <a:solidFill>
                  <a:srgbClr val="0563C1"/>
                </a:solidFill>
                <a:latin typeface="+mj-lt"/>
                <a:cs typeface="Arial"/>
              </a:rPr>
              <a:t>BANCO</a:t>
            </a:r>
            <a:r>
              <a:rPr sz="1200" b="1" u="sng" spc="-67" dirty="0">
                <a:solidFill>
                  <a:srgbClr val="0563C1"/>
                </a:solidFill>
                <a:latin typeface="+mj-lt"/>
                <a:cs typeface="Arial"/>
              </a:rPr>
              <a:t> </a:t>
            </a:r>
            <a:r>
              <a:rPr sz="1200" b="1" u="sng" spc="-35" dirty="0">
                <a:solidFill>
                  <a:srgbClr val="0563C1"/>
                </a:solidFill>
                <a:latin typeface="+mj-lt"/>
                <a:cs typeface="Arial"/>
              </a:rPr>
              <a:t>........................</a:t>
            </a:r>
            <a:r>
              <a:rPr lang="it-IT" sz="1200" b="1" u="sng" spc="-35" dirty="0">
                <a:solidFill>
                  <a:srgbClr val="0563C1"/>
                </a:solidFill>
                <a:latin typeface="+mj-lt"/>
                <a:cs typeface="Arial"/>
              </a:rPr>
              <a:t>...............................................................................</a:t>
            </a:r>
            <a:r>
              <a:rPr lang="it-IT" sz="1200" b="1" u="sng" spc="10" dirty="0">
                <a:solidFill>
                  <a:schemeClr val="accent1"/>
                </a:solidFill>
                <a:latin typeface="+mj-lt"/>
                <a:cs typeface="Arial"/>
              </a:rPr>
              <a:t>14</a:t>
            </a:r>
            <a:endParaRPr lang="it-IT" sz="1200" u="sng" dirty="0">
              <a:solidFill>
                <a:schemeClr val="accent1"/>
              </a:solidFill>
              <a:latin typeface="+mj-lt"/>
              <a:cs typeface="Arial"/>
            </a:endParaRPr>
          </a:p>
          <a:p>
            <a:pPr marL="100177" marR="10995" lvl="1">
              <a:lnSpc>
                <a:spcPct val="150000"/>
              </a:lnSpc>
              <a:spcBef>
                <a:spcPts val="58"/>
              </a:spcBef>
              <a:tabLst>
                <a:tab pos="250851" algn="l"/>
              </a:tabLst>
            </a:pPr>
            <a:r>
              <a:rPr lang="it-IT" sz="1100" spc="-6" dirty="0">
                <a:solidFill>
                  <a:schemeClr val="accent1"/>
                </a:solidFill>
                <a:latin typeface="+mj-lt"/>
                <a:cs typeface="Arial"/>
              </a:rPr>
              <a:t>4.1 La catena degli aiuti e il ruolo del Banco Alimentare…………………………………………………………………………………………………………………………..14</a:t>
            </a:r>
          </a:p>
          <a:p>
            <a:pPr marL="100177" marR="10995" lvl="1">
              <a:lnSpc>
                <a:spcPct val="150000"/>
              </a:lnSpc>
              <a:spcBef>
                <a:spcPts val="58"/>
              </a:spcBef>
              <a:tabLst>
                <a:tab pos="250851" algn="l"/>
              </a:tabLst>
            </a:pPr>
            <a:r>
              <a:rPr lang="it-IT" sz="1100" spc="-6" dirty="0">
                <a:solidFill>
                  <a:schemeClr val="accent1"/>
                </a:solidFill>
                <a:latin typeface="+mj-lt"/>
                <a:cs typeface="Arial"/>
              </a:rPr>
              <a:t>4.2 Il Programma Siticibo: Recupero dai punti vendita della Grande distribuzione Organizzata………………..19</a:t>
            </a:r>
          </a:p>
          <a:p>
            <a:pPr marL="100177" marR="10995" lvl="1">
              <a:lnSpc>
                <a:spcPts val="1327"/>
              </a:lnSpc>
              <a:spcBef>
                <a:spcPts val="58"/>
              </a:spcBef>
              <a:tabLst>
                <a:tab pos="250851" algn="l"/>
              </a:tabLst>
            </a:pPr>
            <a:endParaRPr lang="it-IT" sz="1100" spc="-6" dirty="0">
              <a:solidFill>
                <a:schemeClr val="accent1"/>
              </a:solidFill>
              <a:latin typeface="+mj-lt"/>
              <a:cs typeface="Arial"/>
            </a:endParaRPr>
          </a:p>
          <a:p>
            <a:pPr marL="100177" marR="10995" lvl="1">
              <a:lnSpc>
                <a:spcPts val="1327"/>
              </a:lnSpc>
              <a:spcBef>
                <a:spcPts val="58"/>
              </a:spcBef>
              <a:tabLst>
                <a:tab pos="250851" algn="l"/>
              </a:tabLst>
            </a:pPr>
            <a:endParaRPr lang="it-IT" sz="1100" u="sng" dirty="0">
              <a:solidFill>
                <a:schemeClr val="accent1"/>
              </a:solidFill>
              <a:latin typeface="+mj-lt"/>
              <a:cs typeface="Arial"/>
            </a:endParaRPr>
          </a:p>
          <a:p>
            <a:pPr marL="100177" marR="10995" lvl="1">
              <a:lnSpc>
                <a:spcPts val="1327"/>
              </a:lnSpc>
              <a:spcBef>
                <a:spcPts val="58"/>
              </a:spcBef>
              <a:tabLst>
                <a:tab pos="250851" algn="l"/>
              </a:tabLst>
            </a:pPr>
            <a:endParaRPr sz="1100" u="sng" dirty="0">
              <a:solidFill>
                <a:schemeClr val="accent1"/>
              </a:solidFill>
              <a:latin typeface="+mj-lt"/>
              <a:cs typeface="Trebuchet MS"/>
            </a:endParaRPr>
          </a:p>
        </p:txBody>
      </p:sp>
      <p:sp>
        <p:nvSpPr>
          <p:cNvPr id="14" name="object 3">
            <a:extLst>
              <a:ext uri="{FF2B5EF4-FFF2-40B4-BE49-F238E27FC236}">
                <a16:creationId xmlns:a16="http://schemas.microsoft.com/office/drawing/2014/main" id="{64DCDE23-4EC1-15B0-02C1-CDC5D5159040}"/>
              </a:ext>
            </a:extLst>
          </p:cNvPr>
          <p:cNvSpPr txBox="1"/>
          <p:nvPr/>
        </p:nvSpPr>
        <p:spPr>
          <a:xfrm>
            <a:off x="819155" y="4069330"/>
            <a:ext cx="7697315" cy="1852109"/>
          </a:xfrm>
          <a:prstGeom prst="rect">
            <a:avLst/>
          </a:prstGeom>
        </p:spPr>
        <p:txBody>
          <a:bodyPr vert="horz" wrap="square" lIns="0" tIns="107314" rIns="0" bIns="0" rtlCol="0">
            <a:spAutoFit/>
          </a:bodyPr>
          <a:lstStyle/>
          <a:p>
            <a:pPr>
              <a:lnSpc>
                <a:spcPct val="100000"/>
              </a:lnSpc>
            </a:pPr>
            <a:endParaRPr sz="1300" dirty="0">
              <a:latin typeface="Trebuchet MS"/>
              <a:cs typeface="Trebuchet MS"/>
            </a:endParaRPr>
          </a:p>
          <a:p>
            <a:pPr marL="226695" indent="-214629">
              <a:lnSpc>
                <a:spcPct val="100000"/>
              </a:lnSpc>
              <a:spcBef>
                <a:spcPts val="860"/>
              </a:spcBef>
              <a:buAutoNum type="arabicPeriod" startAt="5"/>
              <a:tabLst>
                <a:tab pos="227329" algn="l"/>
              </a:tabLst>
            </a:pPr>
            <a:r>
              <a:rPr lang="it-IT" sz="1200" b="1" u="sng" spc="-10" dirty="0">
                <a:solidFill>
                  <a:srgbClr val="0070C0"/>
                </a:solidFill>
                <a:latin typeface="+mj-lt"/>
                <a:cs typeface="Arial"/>
              </a:rPr>
              <a:t>ECONOMIA CIRCOLARE</a:t>
            </a:r>
            <a:r>
              <a:rPr sz="1200" b="1" spc="-55" dirty="0">
                <a:solidFill>
                  <a:srgbClr val="0070C0"/>
                </a:solidFill>
                <a:latin typeface="+mj-lt"/>
                <a:cs typeface="Arial"/>
              </a:rPr>
              <a:t>.........................</a:t>
            </a:r>
            <a:r>
              <a:rPr sz="1200" b="1" spc="-160" dirty="0">
                <a:solidFill>
                  <a:srgbClr val="0070C0"/>
                </a:solidFill>
                <a:latin typeface="+mj-lt"/>
                <a:cs typeface="Arial"/>
              </a:rPr>
              <a:t> </a:t>
            </a:r>
            <a:r>
              <a:rPr lang="it-IT" sz="1200" b="1" spc="-160" dirty="0">
                <a:solidFill>
                  <a:srgbClr val="0070C0"/>
                </a:solidFill>
                <a:latin typeface="+mj-lt"/>
                <a:cs typeface="Arial"/>
              </a:rPr>
              <a:t>…………………………………………………………………………………………………………………………</a:t>
            </a:r>
            <a:r>
              <a:rPr lang="it-IT" sz="1200" b="1" spc="15" dirty="0">
                <a:solidFill>
                  <a:srgbClr val="0070C0"/>
                </a:solidFill>
                <a:latin typeface="+mj-lt"/>
                <a:cs typeface="Arial"/>
              </a:rPr>
              <a:t>21</a:t>
            </a:r>
            <a:endParaRPr sz="1200" dirty="0">
              <a:solidFill>
                <a:srgbClr val="0070C0"/>
              </a:solidFill>
              <a:latin typeface="+mj-lt"/>
              <a:cs typeface="Arial"/>
            </a:endParaRPr>
          </a:p>
          <a:p>
            <a:pPr marL="155575" lvl="1">
              <a:lnSpc>
                <a:spcPct val="100000"/>
              </a:lnSpc>
              <a:spcBef>
                <a:spcPts val="645"/>
              </a:spcBef>
              <a:tabLst>
                <a:tab pos="391160" algn="l"/>
              </a:tabLst>
            </a:pPr>
            <a:r>
              <a:rPr lang="it-IT" sz="1100" spc="-5" dirty="0">
                <a:solidFill>
                  <a:schemeClr val="accent1"/>
                </a:solidFill>
                <a:latin typeface="+mj-lt"/>
              </a:rPr>
              <a:t>5.1 RECUPERO, RACCOLTA E DISTRIBUZIONE DI CIBO AI FINI DI SOLIDARIETA’ SOCIALE </a:t>
            </a:r>
            <a:r>
              <a:rPr sz="1100" spc="-125" dirty="0">
                <a:solidFill>
                  <a:srgbClr val="0563C1"/>
                </a:solidFill>
                <a:latin typeface="+mj-lt"/>
                <a:cs typeface="Trebuchet MS"/>
              </a:rPr>
              <a:t>..............................</a:t>
            </a:r>
            <a:r>
              <a:rPr lang="it-IT" sz="1100" spc="-125" dirty="0">
                <a:solidFill>
                  <a:srgbClr val="0563C1"/>
                </a:solidFill>
                <a:latin typeface="+mj-lt"/>
                <a:cs typeface="Trebuchet MS"/>
              </a:rPr>
              <a:t>..........................................................................................................</a:t>
            </a:r>
            <a:r>
              <a:rPr lang="it-IT" sz="1100" spc="-125" dirty="0">
                <a:solidFill>
                  <a:schemeClr val="accent1"/>
                </a:solidFill>
                <a:latin typeface="+mj-lt"/>
                <a:cs typeface="Trebuchet MS"/>
              </a:rPr>
              <a:t>26</a:t>
            </a:r>
            <a:endParaRPr sz="1100" dirty="0">
              <a:solidFill>
                <a:schemeClr val="accent1"/>
              </a:solidFill>
              <a:latin typeface="+mj-lt"/>
              <a:cs typeface="Trebuchet MS"/>
            </a:endParaRPr>
          </a:p>
          <a:p>
            <a:pPr marL="156210" marR="86360" lvl="1">
              <a:lnSpc>
                <a:spcPct val="156600"/>
              </a:lnSpc>
              <a:tabLst>
                <a:tab pos="391160" algn="l"/>
              </a:tabLst>
            </a:pPr>
            <a:r>
              <a:rPr lang="it-IT" sz="1100" spc="-5" dirty="0">
                <a:solidFill>
                  <a:schemeClr val="accent1"/>
                </a:solidFill>
                <a:latin typeface="+mj-lt"/>
                <a:cs typeface="Arial"/>
              </a:rPr>
              <a:t>5.2 I</a:t>
            </a:r>
            <a:r>
              <a:rPr lang="it-IT" sz="1100" spc="5" dirty="0">
                <a:solidFill>
                  <a:schemeClr val="accent1"/>
                </a:solidFill>
                <a:latin typeface="+mj-lt"/>
                <a:cs typeface="Arial"/>
              </a:rPr>
              <a:t> </a:t>
            </a:r>
            <a:r>
              <a:rPr lang="it-IT" sz="1100" spc="-5" dirty="0">
                <a:solidFill>
                  <a:schemeClr val="accent1"/>
                </a:solidFill>
                <a:latin typeface="+mj-lt"/>
                <a:cs typeface="Arial"/>
              </a:rPr>
              <a:t>Pericoli e</a:t>
            </a:r>
            <a:r>
              <a:rPr lang="it-IT" sz="1100" dirty="0">
                <a:solidFill>
                  <a:schemeClr val="accent1"/>
                </a:solidFill>
                <a:latin typeface="+mj-lt"/>
                <a:cs typeface="Arial"/>
              </a:rPr>
              <a:t> </a:t>
            </a:r>
            <a:r>
              <a:rPr lang="it-IT" sz="1100" spc="-5" dirty="0">
                <a:solidFill>
                  <a:schemeClr val="accent1"/>
                </a:solidFill>
                <a:latin typeface="+mj-lt"/>
                <a:cs typeface="Arial"/>
              </a:rPr>
              <a:t>i</a:t>
            </a:r>
            <a:r>
              <a:rPr lang="it-IT" sz="1100" spc="9" dirty="0">
                <a:solidFill>
                  <a:schemeClr val="accent1"/>
                </a:solidFill>
                <a:latin typeface="+mj-lt"/>
                <a:cs typeface="Arial"/>
              </a:rPr>
              <a:t> </a:t>
            </a:r>
            <a:r>
              <a:rPr lang="it-IT" sz="1100" spc="-5" dirty="0">
                <a:solidFill>
                  <a:schemeClr val="accent1"/>
                </a:solidFill>
                <a:latin typeface="+mj-lt"/>
                <a:cs typeface="Arial"/>
              </a:rPr>
              <a:t>Rischi</a:t>
            </a:r>
            <a:r>
              <a:rPr lang="it-IT" sz="1100" spc="-14" dirty="0">
                <a:solidFill>
                  <a:schemeClr val="accent1"/>
                </a:solidFill>
                <a:latin typeface="+mj-lt"/>
                <a:cs typeface="Arial"/>
              </a:rPr>
              <a:t> </a:t>
            </a:r>
            <a:r>
              <a:rPr lang="it-IT" sz="1100" spc="-5" dirty="0">
                <a:solidFill>
                  <a:schemeClr val="accent1"/>
                </a:solidFill>
                <a:latin typeface="+mj-lt"/>
                <a:cs typeface="Arial"/>
              </a:rPr>
              <a:t>specifici</a:t>
            </a:r>
            <a:r>
              <a:rPr lang="it-IT" sz="1100" spc="-18" dirty="0">
                <a:solidFill>
                  <a:schemeClr val="accent1"/>
                </a:solidFill>
                <a:latin typeface="+mj-lt"/>
                <a:cs typeface="Arial"/>
              </a:rPr>
              <a:t> </a:t>
            </a:r>
            <a:r>
              <a:rPr lang="it-IT" sz="1100" spc="-5" dirty="0">
                <a:solidFill>
                  <a:schemeClr val="accent1"/>
                </a:solidFill>
                <a:latin typeface="+mj-lt"/>
                <a:cs typeface="Arial"/>
              </a:rPr>
              <a:t>nell’attività</a:t>
            </a:r>
            <a:r>
              <a:rPr lang="it-IT" sz="1100" spc="-14" dirty="0">
                <a:solidFill>
                  <a:schemeClr val="accent1"/>
                </a:solidFill>
                <a:latin typeface="+mj-lt"/>
                <a:cs typeface="Arial"/>
              </a:rPr>
              <a:t> </a:t>
            </a:r>
            <a:r>
              <a:rPr lang="it-IT" sz="1100" spc="-5" dirty="0">
                <a:solidFill>
                  <a:schemeClr val="accent1"/>
                </a:solidFill>
                <a:latin typeface="+mj-lt"/>
                <a:cs typeface="Arial"/>
              </a:rPr>
              <a:t>di</a:t>
            </a:r>
            <a:r>
              <a:rPr lang="it-IT" sz="1100" spc="9" dirty="0">
                <a:solidFill>
                  <a:schemeClr val="accent1"/>
                </a:solidFill>
                <a:latin typeface="+mj-lt"/>
                <a:cs typeface="Arial"/>
              </a:rPr>
              <a:t> </a:t>
            </a:r>
            <a:r>
              <a:rPr lang="it-IT" sz="1100" spc="-5" dirty="0">
                <a:solidFill>
                  <a:schemeClr val="accent1"/>
                </a:solidFill>
                <a:latin typeface="+mj-lt"/>
                <a:cs typeface="Arial"/>
              </a:rPr>
              <a:t>recupero,</a:t>
            </a:r>
            <a:r>
              <a:rPr lang="it-IT" sz="1100" spc="-23" dirty="0">
                <a:solidFill>
                  <a:schemeClr val="accent1"/>
                </a:solidFill>
                <a:latin typeface="+mj-lt"/>
                <a:cs typeface="Arial"/>
              </a:rPr>
              <a:t> </a:t>
            </a:r>
            <a:r>
              <a:rPr lang="it-IT" sz="1100" spc="-5" dirty="0">
                <a:solidFill>
                  <a:schemeClr val="accent1"/>
                </a:solidFill>
                <a:latin typeface="+mj-lt"/>
                <a:cs typeface="Arial"/>
              </a:rPr>
              <a:t>raccolta</a:t>
            </a:r>
            <a:r>
              <a:rPr lang="it-IT" sz="1100" spc="-18" dirty="0">
                <a:solidFill>
                  <a:schemeClr val="accent1"/>
                </a:solidFill>
                <a:latin typeface="+mj-lt"/>
                <a:cs typeface="Arial"/>
              </a:rPr>
              <a:t> </a:t>
            </a:r>
            <a:r>
              <a:rPr lang="it-IT" sz="1100" spc="-5" dirty="0">
                <a:solidFill>
                  <a:schemeClr val="accent1"/>
                </a:solidFill>
                <a:latin typeface="+mj-lt"/>
                <a:cs typeface="Arial"/>
              </a:rPr>
              <a:t>e</a:t>
            </a:r>
            <a:r>
              <a:rPr lang="it-IT" sz="1100" dirty="0">
                <a:solidFill>
                  <a:schemeClr val="accent1"/>
                </a:solidFill>
                <a:latin typeface="+mj-lt"/>
                <a:cs typeface="Arial"/>
              </a:rPr>
              <a:t> </a:t>
            </a:r>
            <a:r>
              <a:rPr lang="it-IT" sz="1100" spc="-5" dirty="0">
                <a:solidFill>
                  <a:schemeClr val="accent1"/>
                </a:solidFill>
                <a:latin typeface="+mj-lt"/>
                <a:cs typeface="Arial"/>
              </a:rPr>
              <a:t>distribuzione</a:t>
            </a:r>
            <a:r>
              <a:rPr sz="1100" spc="-60" dirty="0">
                <a:solidFill>
                  <a:srgbClr val="0563C1"/>
                </a:solidFill>
                <a:latin typeface="+mj-lt"/>
                <a:cs typeface="Trebuchet MS"/>
              </a:rPr>
              <a:t>....</a:t>
            </a:r>
            <a:r>
              <a:rPr lang="it-IT" sz="1100" spc="-60" dirty="0">
                <a:solidFill>
                  <a:srgbClr val="0563C1"/>
                </a:solidFill>
                <a:latin typeface="+mj-lt"/>
                <a:cs typeface="Trebuchet MS"/>
              </a:rPr>
              <a:t>.........................................................................................................</a:t>
            </a:r>
            <a:r>
              <a:rPr lang="it-IT" sz="1100" spc="-60" dirty="0">
                <a:solidFill>
                  <a:schemeClr val="accent1"/>
                </a:solidFill>
                <a:latin typeface="+mj-lt"/>
                <a:cs typeface="Trebuchet MS"/>
              </a:rPr>
              <a:t>28</a:t>
            </a:r>
            <a:r>
              <a:rPr sz="1100" spc="-315" dirty="0">
                <a:solidFill>
                  <a:schemeClr val="accent1"/>
                </a:solidFill>
                <a:latin typeface="+mj-lt"/>
                <a:cs typeface="Trebuchet MS"/>
              </a:rPr>
              <a:t> </a:t>
            </a:r>
            <a:endParaRPr lang="it-IT" sz="1100" spc="-315" dirty="0">
              <a:solidFill>
                <a:schemeClr val="accent1"/>
              </a:solidFill>
              <a:latin typeface="+mj-lt"/>
              <a:cs typeface="Trebuchet MS"/>
            </a:endParaRPr>
          </a:p>
          <a:p>
            <a:pPr marL="156210" marR="86360" lvl="1">
              <a:lnSpc>
                <a:spcPct val="156600"/>
              </a:lnSpc>
              <a:tabLst>
                <a:tab pos="391160" algn="l"/>
              </a:tabLst>
            </a:pPr>
            <a:r>
              <a:rPr sz="1100" spc="5" dirty="0">
                <a:solidFill>
                  <a:srgbClr val="0070C0"/>
                </a:solidFill>
                <a:cs typeface="Trebuchet MS"/>
              </a:rPr>
              <a:t>5.</a:t>
            </a:r>
            <a:r>
              <a:rPr lang="it-IT" sz="1100" spc="5" dirty="0">
                <a:solidFill>
                  <a:srgbClr val="0070C0"/>
                </a:solidFill>
                <a:cs typeface="Trebuchet MS"/>
              </a:rPr>
              <a:t>3 </a:t>
            </a:r>
            <a:r>
              <a:rPr lang="it-IT" sz="1100" spc="-40" dirty="0">
                <a:solidFill>
                  <a:srgbClr val="0070C0"/>
                </a:solidFill>
                <a:cs typeface="Trebuchet MS"/>
              </a:rPr>
              <a:t>Categorie di rischio</a:t>
            </a:r>
            <a:r>
              <a:rPr sz="1100" spc="-135" dirty="0">
                <a:solidFill>
                  <a:srgbClr val="0070C0"/>
                </a:solidFill>
                <a:cs typeface="Trebuchet MS"/>
              </a:rPr>
              <a:t>..................................................................................</a:t>
            </a:r>
            <a:r>
              <a:rPr lang="it-IT" sz="1100" spc="-135" dirty="0">
                <a:solidFill>
                  <a:srgbClr val="0070C0"/>
                </a:solidFill>
                <a:cs typeface="Trebuchet MS"/>
              </a:rPr>
              <a:t>......................................................................................................................................................................................................................................................................</a:t>
            </a:r>
            <a:r>
              <a:rPr sz="1100" spc="-135" dirty="0">
                <a:solidFill>
                  <a:srgbClr val="0070C0"/>
                </a:solidFill>
                <a:cs typeface="Trebuchet MS"/>
              </a:rPr>
              <a:t>.</a:t>
            </a:r>
            <a:r>
              <a:rPr lang="it-IT" sz="1100" spc="-135" dirty="0">
                <a:solidFill>
                  <a:srgbClr val="0070C0"/>
                </a:solidFill>
                <a:cs typeface="Trebuchet MS"/>
              </a:rPr>
              <a:t>29</a:t>
            </a:r>
          </a:p>
          <a:p>
            <a:pPr marR="86360" lvl="1" indent="-300990">
              <a:lnSpc>
                <a:spcPct val="156600"/>
              </a:lnSpc>
              <a:tabLst>
                <a:tab pos="391160" algn="l"/>
              </a:tabLst>
            </a:pPr>
            <a:r>
              <a:rPr lang="it-IT" sz="1100" u="sng" dirty="0">
                <a:solidFill>
                  <a:schemeClr val="accent1"/>
                </a:solidFill>
                <a:latin typeface="+mj-lt"/>
                <a:cs typeface="Trebuchet MS"/>
              </a:rPr>
              <a:t>5.4 Termine Minimo di Conservazione……………………………………………………………………………………….………………………………………………….….33</a:t>
            </a:r>
            <a:endParaRPr sz="1100" u="sng" dirty="0">
              <a:solidFill>
                <a:schemeClr val="accent1"/>
              </a:solidFill>
              <a:latin typeface="+mj-lt"/>
              <a:cs typeface="Trebuchet MS"/>
            </a:endParaRPr>
          </a:p>
          <a:p>
            <a:pPr lvl="1">
              <a:lnSpc>
                <a:spcPct val="100000"/>
              </a:lnSpc>
              <a:buClr>
                <a:srgbClr val="6A5E4A"/>
              </a:buClr>
            </a:pPr>
            <a:endParaRPr sz="1300" dirty="0">
              <a:latin typeface="Trebuchet MS"/>
              <a:cs typeface="Trebuchet M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3000">
              <a:schemeClr val="accent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026" name="Picture 2" descr="Banco Alimentare: Siticibo compie 20 anni - Informatore.info">
            <a:extLst>
              <a:ext uri="{FF2B5EF4-FFF2-40B4-BE49-F238E27FC236}">
                <a16:creationId xmlns:a16="http://schemas.microsoft.com/office/drawing/2014/main" id="{AD82AEB5-F920-95EA-38EE-DA405747EF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258235" cy="29135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791DA92-CBD3-4C1B-C61E-069DA473FB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4353" y="2913527"/>
            <a:ext cx="6947647" cy="394447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anco Alimentare e i vent'anni di Siticibo | Banco Alimentare">
            <a:extLst>
              <a:ext uri="{FF2B5EF4-FFF2-40B4-BE49-F238E27FC236}">
                <a16:creationId xmlns:a16="http://schemas.microsoft.com/office/drawing/2014/main" id="{A68A3E42-F88C-7E95-4F83-C37738FD72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913528"/>
            <a:ext cx="5244353" cy="394447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733258DC-B783-B394-69F3-F3FE8EA5E1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8235" y="6162"/>
            <a:ext cx="7933765" cy="2907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61755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object 3"/>
          <p:cNvSpPr txBox="1">
            <a:spLocks noGrp="1"/>
          </p:cNvSpPr>
          <p:nvPr>
            <p:ph type="ctrTitle"/>
          </p:nvPr>
        </p:nvSpPr>
        <p:spPr>
          <a:xfrm>
            <a:off x="3574320" y="1968560"/>
            <a:ext cx="4813170" cy="627192"/>
          </a:xfrm>
          <a:prstGeom prst="rect">
            <a:avLst/>
          </a:prstGeom>
        </p:spPr>
        <p:txBody>
          <a:bodyPr vert="horz" wrap="square" lIns="0" tIns="11526" rIns="0" bIns="0" rtlCol="0" anchor="ctr">
            <a:spAutoFit/>
          </a:bodyPr>
          <a:lstStyle/>
          <a:p>
            <a:pPr marL="13255">
              <a:lnSpc>
                <a:spcPct val="100000"/>
              </a:lnSpc>
              <a:spcBef>
                <a:spcPts val="91"/>
              </a:spcBef>
            </a:pPr>
            <a:r>
              <a:rPr sz="4000" dirty="0">
                <a:latin typeface="+mj-lt"/>
              </a:rPr>
              <a:t>BANCO</a:t>
            </a:r>
            <a:r>
              <a:rPr sz="4000" spc="-150" dirty="0">
                <a:latin typeface="+mj-lt"/>
              </a:rPr>
              <a:t> </a:t>
            </a:r>
            <a:r>
              <a:rPr sz="4000" spc="-27" dirty="0">
                <a:latin typeface="+mj-lt"/>
              </a:rPr>
              <a:t>ALIMENTARE</a:t>
            </a:r>
          </a:p>
        </p:txBody>
      </p:sp>
      <p:sp>
        <p:nvSpPr>
          <p:cNvPr id="4" name="object 4"/>
          <p:cNvSpPr txBox="1"/>
          <p:nvPr/>
        </p:nvSpPr>
        <p:spPr>
          <a:xfrm>
            <a:off x="2343757" y="3169872"/>
            <a:ext cx="7678784" cy="627192"/>
          </a:xfrm>
          <a:prstGeom prst="rect">
            <a:avLst/>
          </a:prstGeom>
        </p:spPr>
        <p:txBody>
          <a:bodyPr vert="horz" wrap="square" lIns="0" tIns="11526" rIns="0" bIns="0" rtlCol="0">
            <a:spAutoFit/>
          </a:bodyPr>
          <a:lstStyle/>
          <a:p>
            <a:pPr marL="11527">
              <a:spcBef>
                <a:spcPts val="91"/>
              </a:spcBef>
            </a:pPr>
            <a:r>
              <a:rPr sz="4000" b="1" spc="-5" dirty="0">
                <a:solidFill>
                  <a:srgbClr val="3F3F3F"/>
                </a:solidFill>
                <a:cs typeface="Arial"/>
              </a:rPr>
              <a:t>30</a:t>
            </a:r>
            <a:r>
              <a:rPr sz="4000" b="1" spc="-118" dirty="0">
                <a:solidFill>
                  <a:srgbClr val="3F3F3F"/>
                </a:solidFill>
                <a:cs typeface="Arial"/>
              </a:rPr>
              <a:t> </a:t>
            </a:r>
            <a:r>
              <a:rPr sz="4000" b="1" dirty="0">
                <a:solidFill>
                  <a:srgbClr val="3F3F3F"/>
                </a:solidFill>
                <a:cs typeface="Arial"/>
              </a:rPr>
              <a:t>ANNI</a:t>
            </a:r>
            <a:r>
              <a:rPr sz="4000" b="1" spc="-23" dirty="0">
                <a:solidFill>
                  <a:srgbClr val="3F3F3F"/>
                </a:solidFill>
                <a:cs typeface="Arial"/>
              </a:rPr>
              <a:t> </a:t>
            </a:r>
            <a:r>
              <a:rPr sz="4000" b="1" dirty="0">
                <a:solidFill>
                  <a:srgbClr val="3F3F3F"/>
                </a:solidFill>
                <a:cs typeface="Arial"/>
              </a:rPr>
              <a:t>DI</a:t>
            </a:r>
            <a:r>
              <a:rPr sz="4000" b="1" spc="-18" dirty="0">
                <a:solidFill>
                  <a:srgbClr val="3F3F3F"/>
                </a:solidFill>
                <a:cs typeface="Arial"/>
              </a:rPr>
              <a:t> </a:t>
            </a:r>
            <a:r>
              <a:rPr sz="4000" b="1" dirty="0">
                <a:solidFill>
                  <a:srgbClr val="3F3F3F"/>
                </a:solidFill>
                <a:cs typeface="Arial"/>
              </a:rPr>
              <a:t>ECONOMIA</a:t>
            </a:r>
            <a:r>
              <a:rPr sz="4000" b="1" spc="-113" dirty="0">
                <a:solidFill>
                  <a:srgbClr val="3F3F3F"/>
                </a:solidFill>
                <a:cs typeface="Arial"/>
              </a:rPr>
              <a:t> </a:t>
            </a:r>
            <a:r>
              <a:rPr sz="4000" b="1" dirty="0">
                <a:solidFill>
                  <a:srgbClr val="3F3F3F"/>
                </a:solidFill>
                <a:cs typeface="Arial"/>
              </a:rPr>
              <a:t>CIRCOLARE</a:t>
            </a:r>
            <a:endParaRPr sz="4000" dirty="0">
              <a:cs typeface="Arial"/>
            </a:endParaRPr>
          </a:p>
        </p:txBody>
      </p:sp>
      <p:pic>
        <p:nvPicPr>
          <p:cNvPr id="5" name="object 5"/>
          <p:cNvPicPr/>
          <p:nvPr/>
        </p:nvPicPr>
        <p:blipFill>
          <a:blip r:embed="rId3" cstate="print"/>
          <a:stretch>
            <a:fillRect/>
          </a:stretch>
        </p:blipFill>
        <p:spPr>
          <a:xfrm>
            <a:off x="4727978" y="4900136"/>
            <a:ext cx="3044422" cy="544951"/>
          </a:xfrm>
          <a:prstGeom prst="rect">
            <a:avLst/>
          </a:prstGeom>
        </p:spPr>
      </p:pic>
      <p:sp>
        <p:nvSpPr>
          <p:cNvPr id="6" name="CasellaDiTesto 5">
            <a:extLst>
              <a:ext uri="{FF2B5EF4-FFF2-40B4-BE49-F238E27FC236}">
                <a16:creationId xmlns:a16="http://schemas.microsoft.com/office/drawing/2014/main" id="{DF474207-B2FB-731A-D34E-DC1FE63E1276}"/>
              </a:ext>
            </a:extLst>
          </p:cNvPr>
          <p:cNvSpPr txBox="1"/>
          <p:nvPr/>
        </p:nvSpPr>
        <p:spPr>
          <a:xfrm>
            <a:off x="2801513" y="456461"/>
            <a:ext cx="7593495" cy="769441"/>
          </a:xfrm>
          <a:prstGeom prst="rect">
            <a:avLst/>
          </a:prstGeom>
          <a:noFill/>
        </p:spPr>
        <p:txBody>
          <a:bodyPr wrap="square" rtlCol="0">
            <a:spAutoFit/>
          </a:bodyPr>
          <a:lstStyle/>
          <a:p>
            <a:r>
              <a:rPr lang="it-IT" sz="4400" b="1" dirty="0">
                <a:solidFill>
                  <a:schemeClr val="accent6">
                    <a:lumMod val="50000"/>
                  </a:schemeClr>
                </a:solidFill>
                <a:latin typeface="+mj-lt"/>
              </a:rPr>
              <a:t>5. ECONOMIA CIRCOLARE </a:t>
            </a:r>
          </a:p>
        </p:txBody>
      </p:sp>
      <p:grpSp>
        <p:nvGrpSpPr>
          <p:cNvPr id="7" name="object 3">
            <a:extLst>
              <a:ext uri="{FF2B5EF4-FFF2-40B4-BE49-F238E27FC236}">
                <a16:creationId xmlns:a16="http://schemas.microsoft.com/office/drawing/2014/main" id="{1AC8FD13-79B4-1F26-DFE1-6FE48B929E51}"/>
              </a:ext>
            </a:extLst>
          </p:cNvPr>
          <p:cNvGrpSpPr/>
          <p:nvPr/>
        </p:nvGrpSpPr>
        <p:grpSpPr>
          <a:xfrm>
            <a:off x="9386048" y="4078941"/>
            <a:ext cx="2507856" cy="2606975"/>
            <a:chOff x="978790" y="3054647"/>
            <a:chExt cx="8188959" cy="10236200"/>
          </a:xfrm>
        </p:grpSpPr>
        <p:pic>
          <p:nvPicPr>
            <p:cNvPr id="8" name="object 4">
              <a:extLst>
                <a:ext uri="{FF2B5EF4-FFF2-40B4-BE49-F238E27FC236}">
                  <a16:creationId xmlns:a16="http://schemas.microsoft.com/office/drawing/2014/main" id="{55E08DA5-2C98-3861-6B13-5B560F9FF5C7}"/>
                </a:ext>
              </a:extLst>
            </p:cNvPr>
            <p:cNvPicPr/>
            <p:nvPr/>
          </p:nvPicPr>
          <p:blipFill>
            <a:blip r:embed="rId4" cstate="print"/>
            <a:stretch>
              <a:fillRect/>
            </a:stretch>
          </p:blipFill>
          <p:spPr>
            <a:xfrm>
              <a:off x="978790" y="3054647"/>
              <a:ext cx="8188598" cy="10235748"/>
            </a:xfrm>
            <a:prstGeom prst="rect">
              <a:avLst/>
            </a:prstGeom>
          </p:spPr>
        </p:pic>
        <p:pic>
          <p:nvPicPr>
            <p:cNvPr id="9" name="object 5">
              <a:extLst>
                <a:ext uri="{FF2B5EF4-FFF2-40B4-BE49-F238E27FC236}">
                  <a16:creationId xmlns:a16="http://schemas.microsoft.com/office/drawing/2014/main" id="{7D455C9E-D862-2B1E-4F4E-FACD99EA63CF}"/>
                </a:ext>
              </a:extLst>
            </p:cNvPr>
            <p:cNvPicPr/>
            <p:nvPr/>
          </p:nvPicPr>
          <p:blipFill>
            <a:blip r:embed="rId5" cstate="print"/>
            <a:stretch>
              <a:fillRect/>
            </a:stretch>
          </p:blipFill>
          <p:spPr>
            <a:xfrm>
              <a:off x="978790" y="3054647"/>
              <a:ext cx="8188598" cy="5108872"/>
            </a:xfrm>
            <a:prstGeom prst="rect">
              <a:avLst/>
            </a:prstGeom>
          </p:spPr>
        </p:pic>
        <p:pic>
          <p:nvPicPr>
            <p:cNvPr id="10" name="object 6">
              <a:extLst>
                <a:ext uri="{FF2B5EF4-FFF2-40B4-BE49-F238E27FC236}">
                  <a16:creationId xmlns:a16="http://schemas.microsoft.com/office/drawing/2014/main" id="{C6778E3A-A23D-6F24-D8B7-FE998E1F2C1F}"/>
                </a:ext>
              </a:extLst>
            </p:cNvPr>
            <p:cNvPicPr/>
            <p:nvPr/>
          </p:nvPicPr>
          <p:blipFill>
            <a:blip r:embed="rId6" cstate="print"/>
            <a:stretch>
              <a:fillRect/>
            </a:stretch>
          </p:blipFill>
          <p:spPr>
            <a:xfrm>
              <a:off x="3405646" y="5652017"/>
              <a:ext cx="2513501" cy="2585136"/>
            </a:xfrm>
            <a:prstGeom prst="rect">
              <a:avLst/>
            </a:prstGeom>
          </p:spPr>
        </p:pic>
        <p:sp>
          <p:nvSpPr>
            <p:cNvPr id="11" name="object 7">
              <a:extLst>
                <a:ext uri="{FF2B5EF4-FFF2-40B4-BE49-F238E27FC236}">
                  <a16:creationId xmlns:a16="http://schemas.microsoft.com/office/drawing/2014/main" id="{62453F64-5EDA-2FFF-4E9E-149DD6023E72}"/>
                </a:ext>
              </a:extLst>
            </p:cNvPr>
            <p:cNvSpPr/>
            <p:nvPr/>
          </p:nvSpPr>
          <p:spPr>
            <a:xfrm>
              <a:off x="3568471" y="5901155"/>
              <a:ext cx="2188210" cy="2087245"/>
            </a:xfrm>
            <a:custGeom>
              <a:avLst/>
              <a:gdLst/>
              <a:ahLst/>
              <a:cxnLst/>
              <a:rect l="l" t="t" r="r" b="b"/>
              <a:pathLst>
                <a:path w="2188210" h="2087245">
                  <a:moveTo>
                    <a:pt x="662393" y="1218031"/>
                  </a:moveTo>
                  <a:lnTo>
                    <a:pt x="659282" y="1208862"/>
                  </a:lnTo>
                  <a:lnTo>
                    <a:pt x="652907" y="1193634"/>
                  </a:lnTo>
                  <a:lnTo>
                    <a:pt x="641184" y="1167091"/>
                  </a:lnTo>
                  <a:lnTo>
                    <a:pt x="552919" y="962926"/>
                  </a:lnTo>
                  <a:lnTo>
                    <a:pt x="530567" y="911682"/>
                  </a:lnTo>
                  <a:lnTo>
                    <a:pt x="508330" y="860374"/>
                  </a:lnTo>
                  <a:lnTo>
                    <a:pt x="486689" y="809256"/>
                  </a:lnTo>
                  <a:lnTo>
                    <a:pt x="375475" y="822706"/>
                  </a:lnTo>
                  <a:lnTo>
                    <a:pt x="320001" y="829843"/>
                  </a:lnTo>
                  <a:lnTo>
                    <a:pt x="292188" y="833323"/>
                  </a:lnTo>
                  <a:lnTo>
                    <a:pt x="264363" y="836676"/>
                  </a:lnTo>
                  <a:lnTo>
                    <a:pt x="236880" y="840117"/>
                  </a:lnTo>
                  <a:lnTo>
                    <a:pt x="181622" y="847483"/>
                  </a:lnTo>
                  <a:lnTo>
                    <a:pt x="58801" y="862482"/>
                  </a:lnTo>
                  <a:lnTo>
                    <a:pt x="56464" y="862711"/>
                  </a:lnTo>
                  <a:lnTo>
                    <a:pt x="53746" y="862774"/>
                  </a:lnTo>
                  <a:lnTo>
                    <a:pt x="46253" y="863942"/>
                  </a:lnTo>
                  <a:lnTo>
                    <a:pt x="46558" y="864692"/>
                  </a:lnTo>
                  <a:lnTo>
                    <a:pt x="45504" y="865568"/>
                  </a:lnTo>
                  <a:lnTo>
                    <a:pt x="55333" y="871766"/>
                  </a:lnTo>
                  <a:lnTo>
                    <a:pt x="72313" y="881443"/>
                  </a:lnTo>
                  <a:lnTo>
                    <a:pt x="90373" y="891565"/>
                  </a:lnTo>
                  <a:lnTo>
                    <a:pt x="103466" y="899121"/>
                  </a:lnTo>
                  <a:lnTo>
                    <a:pt x="161366" y="932040"/>
                  </a:lnTo>
                  <a:lnTo>
                    <a:pt x="159727" y="937501"/>
                  </a:lnTo>
                  <a:lnTo>
                    <a:pt x="156260" y="943952"/>
                  </a:lnTo>
                  <a:lnTo>
                    <a:pt x="148907" y="955662"/>
                  </a:lnTo>
                  <a:lnTo>
                    <a:pt x="28587" y="1168184"/>
                  </a:lnTo>
                  <a:lnTo>
                    <a:pt x="9232" y="1211592"/>
                  </a:lnTo>
                  <a:lnTo>
                    <a:pt x="0" y="1255255"/>
                  </a:lnTo>
                  <a:lnTo>
                    <a:pt x="1409" y="1299794"/>
                  </a:lnTo>
                  <a:lnTo>
                    <a:pt x="14008" y="1345869"/>
                  </a:lnTo>
                  <a:lnTo>
                    <a:pt x="19545" y="1358099"/>
                  </a:lnTo>
                  <a:lnTo>
                    <a:pt x="26123" y="1370203"/>
                  </a:lnTo>
                  <a:lnTo>
                    <a:pt x="33020" y="1382128"/>
                  </a:lnTo>
                  <a:lnTo>
                    <a:pt x="42786" y="1399705"/>
                  </a:lnTo>
                  <a:lnTo>
                    <a:pt x="49390" y="1410792"/>
                  </a:lnTo>
                  <a:lnTo>
                    <a:pt x="52844" y="1416799"/>
                  </a:lnTo>
                  <a:lnTo>
                    <a:pt x="59563" y="1428813"/>
                  </a:lnTo>
                  <a:lnTo>
                    <a:pt x="62979" y="1434719"/>
                  </a:lnTo>
                  <a:lnTo>
                    <a:pt x="80200" y="1463954"/>
                  </a:lnTo>
                  <a:lnTo>
                    <a:pt x="106921" y="1511211"/>
                  </a:lnTo>
                  <a:lnTo>
                    <a:pt x="120751" y="1534566"/>
                  </a:lnTo>
                  <a:lnTo>
                    <a:pt x="174586" y="1627860"/>
                  </a:lnTo>
                  <a:lnTo>
                    <a:pt x="184061" y="1644484"/>
                  </a:lnTo>
                  <a:lnTo>
                    <a:pt x="202006" y="1675726"/>
                  </a:lnTo>
                  <a:lnTo>
                    <a:pt x="219900" y="1706372"/>
                  </a:lnTo>
                  <a:lnTo>
                    <a:pt x="229260" y="1721205"/>
                  </a:lnTo>
                  <a:lnTo>
                    <a:pt x="230936" y="1719173"/>
                  </a:lnTo>
                  <a:lnTo>
                    <a:pt x="230898" y="1713611"/>
                  </a:lnTo>
                  <a:lnTo>
                    <a:pt x="231228" y="1710829"/>
                  </a:lnTo>
                  <a:lnTo>
                    <a:pt x="238290" y="1670291"/>
                  </a:lnTo>
                  <a:lnTo>
                    <a:pt x="249428" y="1630184"/>
                  </a:lnTo>
                  <a:lnTo>
                    <a:pt x="263753" y="1591271"/>
                  </a:lnTo>
                  <a:lnTo>
                    <a:pt x="280441" y="1554314"/>
                  </a:lnTo>
                  <a:lnTo>
                    <a:pt x="299694" y="1519504"/>
                  </a:lnTo>
                  <a:lnTo>
                    <a:pt x="309829" y="1502295"/>
                  </a:lnTo>
                  <a:lnTo>
                    <a:pt x="338480" y="1450936"/>
                  </a:lnTo>
                  <a:lnTo>
                    <a:pt x="379933" y="1380261"/>
                  </a:lnTo>
                  <a:lnTo>
                    <a:pt x="399199" y="1346085"/>
                  </a:lnTo>
                  <a:lnTo>
                    <a:pt x="409194" y="1328229"/>
                  </a:lnTo>
                  <a:lnTo>
                    <a:pt x="429323" y="1293622"/>
                  </a:lnTo>
                  <a:lnTo>
                    <a:pt x="454279" y="1249070"/>
                  </a:lnTo>
                  <a:lnTo>
                    <a:pt x="480618" y="1202855"/>
                  </a:lnTo>
                  <a:lnTo>
                    <a:pt x="506234" y="1158532"/>
                  </a:lnTo>
                  <a:lnTo>
                    <a:pt x="519303" y="1137031"/>
                  </a:lnTo>
                  <a:lnTo>
                    <a:pt x="599046" y="1182484"/>
                  </a:lnTo>
                  <a:lnTo>
                    <a:pt x="616864" y="1192695"/>
                  </a:lnTo>
                  <a:lnTo>
                    <a:pt x="625856" y="1197648"/>
                  </a:lnTo>
                  <a:lnTo>
                    <a:pt x="633717" y="1202245"/>
                  </a:lnTo>
                  <a:lnTo>
                    <a:pt x="644855" y="1208887"/>
                  </a:lnTo>
                  <a:lnTo>
                    <a:pt x="655612" y="1215009"/>
                  </a:lnTo>
                  <a:lnTo>
                    <a:pt x="662393" y="1218031"/>
                  </a:lnTo>
                  <a:close/>
                </a:path>
                <a:path w="2188210" h="2087245">
                  <a:moveTo>
                    <a:pt x="992390" y="1894471"/>
                  </a:moveTo>
                  <a:lnTo>
                    <a:pt x="992378" y="1845271"/>
                  </a:lnTo>
                  <a:lnTo>
                    <a:pt x="992162" y="1795868"/>
                  </a:lnTo>
                  <a:lnTo>
                    <a:pt x="991552" y="1696923"/>
                  </a:lnTo>
                  <a:lnTo>
                    <a:pt x="991387" y="1647596"/>
                  </a:lnTo>
                  <a:lnTo>
                    <a:pt x="991450" y="1598536"/>
                  </a:lnTo>
                  <a:lnTo>
                    <a:pt x="991844" y="1549831"/>
                  </a:lnTo>
                  <a:lnTo>
                    <a:pt x="991590" y="1539265"/>
                  </a:lnTo>
                  <a:lnTo>
                    <a:pt x="944664" y="1538795"/>
                  </a:lnTo>
                  <a:lnTo>
                    <a:pt x="897382" y="1538566"/>
                  </a:lnTo>
                  <a:lnTo>
                    <a:pt x="849858" y="1538516"/>
                  </a:lnTo>
                  <a:lnTo>
                    <a:pt x="707250" y="1538846"/>
                  </a:lnTo>
                  <a:lnTo>
                    <a:pt x="660146" y="1538897"/>
                  </a:lnTo>
                  <a:lnTo>
                    <a:pt x="340398" y="1538465"/>
                  </a:lnTo>
                  <a:lnTo>
                    <a:pt x="316611" y="1578825"/>
                  </a:lnTo>
                  <a:lnTo>
                    <a:pt x="295770" y="1628076"/>
                  </a:lnTo>
                  <a:lnTo>
                    <a:pt x="280111" y="1679435"/>
                  </a:lnTo>
                  <a:lnTo>
                    <a:pt x="273138" y="1732216"/>
                  </a:lnTo>
                  <a:lnTo>
                    <a:pt x="278333" y="1785734"/>
                  </a:lnTo>
                  <a:lnTo>
                    <a:pt x="293598" y="1831530"/>
                  </a:lnTo>
                  <a:lnTo>
                    <a:pt x="317258" y="1871662"/>
                  </a:lnTo>
                  <a:lnTo>
                    <a:pt x="349656" y="1904847"/>
                  </a:lnTo>
                  <a:lnTo>
                    <a:pt x="391096" y="1929803"/>
                  </a:lnTo>
                  <a:lnTo>
                    <a:pt x="443204" y="1945144"/>
                  </a:lnTo>
                  <a:lnTo>
                    <a:pt x="501332" y="1947837"/>
                  </a:lnTo>
                  <a:lnTo>
                    <a:pt x="550113" y="1947964"/>
                  </a:lnTo>
                  <a:lnTo>
                    <a:pt x="599147" y="1948205"/>
                  </a:lnTo>
                  <a:lnTo>
                    <a:pt x="747014" y="1949272"/>
                  </a:lnTo>
                  <a:lnTo>
                    <a:pt x="796340" y="1949564"/>
                  </a:lnTo>
                  <a:lnTo>
                    <a:pt x="845566" y="1949767"/>
                  </a:lnTo>
                  <a:lnTo>
                    <a:pt x="894638" y="1949818"/>
                  </a:lnTo>
                  <a:lnTo>
                    <a:pt x="943457" y="1949678"/>
                  </a:lnTo>
                  <a:lnTo>
                    <a:pt x="991984" y="1949284"/>
                  </a:lnTo>
                  <a:lnTo>
                    <a:pt x="992098" y="1943354"/>
                  </a:lnTo>
                  <a:lnTo>
                    <a:pt x="992390" y="1894471"/>
                  </a:lnTo>
                  <a:close/>
                </a:path>
                <a:path w="2188210" h="2087245">
                  <a:moveTo>
                    <a:pt x="1066469" y="187998"/>
                  </a:moveTo>
                  <a:lnTo>
                    <a:pt x="1035608" y="136855"/>
                  </a:lnTo>
                  <a:lnTo>
                    <a:pt x="1006538" y="99656"/>
                  </a:lnTo>
                  <a:lnTo>
                    <a:pt x="949921" y="44500"/>
                  </a:lnTo>
                  <a:lnTo>
                    <a:pt x="903973" y="19024"/>
                  </a:lnTo>
                  <a:lnTo>
                    <a:pt x="847763" y="3111"/>
                  </a:lnTo>
                  <a:lnTo>
                    <a:pt x="813562" y="838"/>
                  </a:lnTo>
                  <a:lnTo>
                    <a:pt x="796442" y="1739"/>
                  </a:lnTo>
                  <a:lnTo>
                    <a:pt x="757478" y="10414"/>
                  </a:lnTo>
                  <a:lnTo>
                    <a:pt x="703999" y="35979"/>
                  </a:lnTo>
                  <a:lnTo>
                    <a:pt x="674992" y="60960"/>
                  </a:lnTo>
                  <a:lnTo>
                    <a:pt x="650709" y="91287"/>
                  </a:lnTo>
                  <a:lnTo>
                    <a:pt x="623557" y="136461"/>
                  </a:lnTo>
                  <a:lnTo>
                    <a:pt x="597027" y="182422"/>
                  </a:lnTo>
                  <a:lnTo>
                    <a:pt x="517423" y="318846"/>
                  </a:lnTo>
                  <a:lnTo>
                    <a:pt x="510717" y="330568"/>
                  </a:lnTo>
                  <a:lnTo>
                    <a:pt x="504101" y="341972"/>
                  </a:lnTo>
                  <a:lnTo>
                    <a:pt x="497484" y="353225"/>
                  </a:lnTo>
                  <a:lnTo>
                    <a:pt x="490728" y="364515"/>
                  </a:lnTo>
                  <a:lnTo>
                    <a:pt x="473290" y="394017"/>
                  </a:lnTo>
                  <a:lnTo>
                    <a:pt x="437388" y="455358"/>
                  </a:lnTo>
                  <a:lnTo>
                    <a:pt x="401942" y="517144"/>
                  </a:lnTo>
                  <a:lnTo>
                    <a:pt x="385902" y="547954"/>
                  </a:lnTo>
                  <a:lnTo>
                    <a:pt x="429323" y="573265"/>
                  </a:lnTo>
                  <a:lnTo>
                    <a:pt x="462356" y="591858"/>
                  </a:lnTo>
                  <a:lnTo>
                    <a:pt x="496036" y="611301"/>
                  </a:lnTo>
                  <a:lnTo>
                    <a:pt x="529704" y="630910"/>
                  </a:lnTo>
                  <a:lnTo>
                    <a:pt x="562724" y="650049"/>
                  </a:lnTo>
                  <a:lnTo>
                    <a:pt x="673277" y="713460"/>
                  </a:lnTo>
                  <a:lnTo>
                    <a:pt x="689457" y="723341"/>
                  </a:lnTo>
                  <a:lnTo>
                    <a:pt x="739546" y="751878"/>
                  </a:lnTo>
                  <a:lnTo>
                    <a:pt x="748969" y="737895"/>
                  </a:lnTo>
                  <a:lnTo>
                    <a:pt x="765581" y="709663"/>
                  </a:lnTo>
                  <a:lnTo>
                    <a:pt x="782434" y="680008"/>
                  </a:lnTo>
                  <a:lnTo>
                    <a:pt x="794677" y="657948"/>
                  </a:lnTo>
                  <a:lnTo>
                    <a:pt x="796950" y="655180"/>
                  </a:lnTo>
                  <a:lnTo>
                    <a:pt x="802005" y="646150"/>
                  </a:lnTo>
                  <a:lnTo>
                    <a:pt x="803402" y="643940"/>
                  </a:lnTo>
                  <a:lnTo>
                    <a:pt x="805954" y="638873"/>
                  </a:lnTo>
                  <a:lnTo>
                    <a:pt x="832802" y="593344"/>
                  </a:lnTo>
                  <a:lnTo>
                    <a:pt x="856640" y="552627"/>
                  </a:lnTo>
                  <a:lnTo>
                    <a:pt x="880338" y="511340"/>
                  </a:lnTo>
                  <a:lnTo>
                    <a:pt x="903998" y="469861"/>
                  </a:lnTo>
                  <a:lnTo>
                    <a:pt x="927760" y="428523"/>
                  </a:lnTo>
                  <a:lnTo>
                    <a:pt x="958405" y="376402"/>
                  </a:lnTo>
                  <a:lnTo>
                    <a:pt x="964958" y="365086"/>
                  </a:lnTo>
                  <a:lnTo>
                    <a:pt x="977811" y="342493"/>
                  </a:lnTo>
                  <a:lnTo>
                    <a:pt x="997521" y="308330"/>
                  </a:lnTo>
                  <a:lnTo>
                    <a:pt x="1018057" y="273443"/>
                  </a:lnTo>
                  <a:lnTo>
                    <a:pt x="1038377" y="238683"/>
                  </a:lnTo>
                  <a:lnTo>
                    <a:pt x="1057427" y="204927"/>
                  </a:lnTo>
                  <a:lnTo>
                    <a:pt x="1063625" y="195186"/>
                  </a:lnTo>
                  <a:lnTo>
                    <a:pt x="1066469" y="187998"/>
                  </a:lnTo>
                  <a:close/>
                </a:path>
                <a:path w="2188210" h="2087245">
                  <a:moveTo>
                    <a:pt x="1797735" y="269709"/>
                  </a:moveTo>
                  <a:lnTo>
                    <a:pt x="1791449" y="272440"/>
                  </a:lnTo>
                  <a:lnTo>
                    <a:pt x="1783130" y="277101"/>
                  </a:lnTo>
                  <a:lnTo>
                    <a:pt x="1768043" y="286156"/>
                  </a:lnTo>
                  <a:lnTo>
                    <a:pt x="1710474" y="319671"/>
                  </a:lnTo>
                  <a:lnTo>
                    <a:pt x="1695132" y="328942"/>
                  </a:lnTo>
                  <a:lnTo>
                    <a:pt x="1686674" y="333717"/>
                  </a:lnTo>
                  <a:lnTo>
                    <a:pt x="1680705" y="336410"/>
                  </a:lnTo>
                  <a:lnTo>
                    <a:pt x="1677466" y="333362"/>
                  </a:lnTo>
                  <a:lnTo>
                    <a:pt x="1671015" y="320878"/>
                  </a:lnTo>
                  <a:lnTo>
                    <a:pt x="1663992" y="309168"/>
                  </a:lnTo>
                  <a:lnTo>
                    <a:pt x="1660220" y="302729"/>
                  </a:lnTo>
                  <a:lnTo>
                    <a:pt x="1656207" y="295732"/>
                  </a:lnTo>
                  <a:lnTo>
                    <a:pt x="1583372" y="171170"/>
                  </a:lnTo>
                  <a:lnTo>
                    <a:pt x="1570939" y="150698"/>
                  </a:lnTo>
                  <a:lnTo>
                    <a:pt x="1564855" y="140550"/>
                  </a:lnTo>
                  <a:lnTo>
                    <a:pt x="1558899" y="130314"/>
                  </a:lnTo>
                  <a:lnTo>
                    <a:pt x="1552778" y="119621"/>
                  </a:lnTo>
                  <a:lnTo>
                    <a:pt x="1546631" y="109118"/>
                  </a:lnTo>
                  <a:lnTo>
                    <a:pt x="1520088" y="69989"/>
                  </a:lnTo>
                  <a:lnTo>
                    <a:pt x="1472641" y="29641"/>
                  </a:lnTo>
                  <a:lnTo>
                    <a:pt x="1404327" y="3619"/>
                  </a:lnTo>
                  <a:lnTo>
                    <a:pt x="1359585" y="508"/>
                  </a:lnTo>
                  <a:lnTo>
                    <a:pt x="1155014" y="63"/>
                  </a:lnTo>
                  <a:lnTo>
                    <a:pt x="1086662" y="0"/>
                  </a:lnTo>
                  <a:lnTo>
                    <a:pt x="1026909" y="50"/>
                  </a:lnTo>
                  <a:lnTo>
                    <a:pt x="983500" y="279"/>
                  </a:lnTo>
                  <a:lnTo>
                    <a:pt x="964171" y="711"/>
                  </a:lnTo>
                  <a:lnTo>
                    <a:pt x="965136" y="4394"/>
                  </a:lnTo>
                  <a:lnTo>
                    <a:pt x="975461" y="10680"/>
                  </a:lnTo>
                  <a:lnTo>
                    <a:pt x="984173" y="17526"/>
                  </a:lnTo>
                  <a:lnTo>
                    <a:pt x="989253" y="21818"/>
                  </a:lnTo>
                  <a:lnTo>
                    <a:pt x="999871" y="31737"/>
                  </a:lnTo>
                  <a:lnTo>
                    <a:pt x="1002728" y="33451"/>
                  </a:lnTo>
                  <a:lnTo>
                    <a:pt x="1045756" y="78867"/>
                  </a:lnTo>
                  <a:lnTo>
                    <a:pt x="1089342" y="140004"/>
                  </a:lnTo>
                  <a:lnTo>
                    <a:pt x="1116736" y="185953"/>
                  </a:lnTo>
                  <a:lnTo>
                    <a:pt x="1147762" y="239433"/>
                  </a:lnTo>
                  <a:lnTo>
                    <a:pt x="1158532" y="257390"/>
                  </a:lnTo>
                  <a:lnTo>
                    <a:pt x="1303769" y="506895"/>
                  </a:lnTo>
                  <a:lnTo>
                    <a:pt x="1309255" y="516204"/>
                  </a:lnTo>
                  <a:lnTo>
                    <a:pt x="1314665" y="525068"/>
                  </a:lnTo>
                  <a:lnTo>
                    <a:pt x="1319936" y="533946"/>
                  </a:lnTo>
                  <a:lnTo>
                    <a:pt x="1292059" y="563918"/>
                  </a:lnTo>
                  <a:lnTo>
                    <a:pt x="1254582" y="585406"/>
                  </a:lnTo>
                  <a:lnTo>
                    <a:pt x="1201407" y="616331"/>
                  </a:lnTo>
                  <a:lnTo>
                    <a:pt x="1197559" y="618655"/>
                  </a:lnTo>
                  <a:lnTo>
                    <a:pt x="1186141" y="624674"/>
                  </a:lnTo>
                  <a:lnTo>
                    <a:pt x="1184097" y="627354"/>
                  </a:lnTo>
                  <a:lnTo>
                    <a:pt x="1193533" y="629653"/>
                  </a:lnTo>
                  <a:lnTo>
                    <a:pt x="1210424" y="631825"/>
                  </a:lnTo>
                  <a:lnTo>
                    <a:pt x="1237830" y="634657"/>
                  </a:lnTo>
                  <a:lnTo>
                    <a:pt x="1292491" y="641667"/>
                  </a:lnTo>
                  <a:lnTo>
                    <a:pt x="1348600" y="647877"/>
                  </a:lnTo>
                  <a:lnTo>
                    <a:pt x="1405089" y="653834"/>
                  </a:lnTo>
                  <a:lnTo>
                    <a:pt x="1460881" y="660057"/>
                  </a:lnTo>
                  <a:lnTo>
                    <a:pt x="1514881" y="667092"/>
                  </a:lnTo>
                  <a:lnTo>
                    <a:pt x="1573085" y="674179"/>
                  </a:lnTo>
                  <a:lnTo>
                    <a:pt x="1625092" y="679284"/>
                  </a:lnTo>
                  <a:lnTo>
                    <a:pt x="1626895" y="678294"/>
                  </a:lnTo>
                  <a:lnTo>
                    <a:pt x="1629752" y="669836"/>
                  </a:lnTo>
                  <a:lnTo>
                    <a:pt x="1668449" y="577824"/>
                  </a:lnTo>
                  <a:lnTo>
                    <a:pt x="1690560" y="526237"/>
                  </a:lnTo>
                  <a:lnTo>
                    <a:pt x="1712480" y="474776"/>
                  </a:lnTo>
                  <a:lnTo>
                    <a:pt x="1733283" y="424230"/>
                  </a:lnTo>
                  <a:lnTo>
                    <a:pt x="1748028" y="389102"/>
                  </a:lnTo>
                  <a:lnTo>
                    <a:pt x="1769452" y="338912"/>
                  </a:lnTo>
                  <a:lnTo>
                    <a:pt x="1788909" y="292760"/>
                  </a:lnTo>
                  <a:lnTo>
                    <a:pt x="1797735" y="269709"/>
                  </a:lnTo>
                  <a:close/>
                </a:path>
                <a:path w="2188210" h="2087245">
                  <a:moveTo>
                    <a:pt x="2088426" y="1499146"/>
                  </a:moveTo>
                  <a:lnTo>
                    <a:pt x="2082025" y="1501063"/>
                  </a:lnTo>
                  <a:lnTo>
                    <a:pt x="2072767" y="1504645"/>
                  </a:lnTo>
                  <a:lnTo>
                    <a:pt x="2063178" y="1508569"/>
                  </a:lnTo>
                  <a:lnTo>
                    <a:pt x="2055761" y="1511515"/>
                  </a:lnTo>
                  <a:lnTo>
                    <a:pt x="1971903" y="1533055"/>
                  </a:lnTo>
                  <a:lnTo>
                    <a:pt x="1925408" y="1538439"/>
                  </a:lnTo>
                  <a:lnTo>
                    <a:pt x="1880247" y="1540027"/>
                  </a:lnTo>
                  <a:lnTo>
                    <a:pt x="1833219" y="1539824"/>
                  </a:lnTo>
                  <a:lnTo>
                    <a:pt x="1781124" y="1539836"/>
                  </a:lnTo>
                  <a:lnTo>
                    <a:pt x="1523072" y="1541030"/>
                  </a:lnTo>
                  <a:lnTo>
                    <a:pt x="1477975" y="1541437"/>
                  </a:lnTo>
                  <a:lnTo>
                    <a:pt x="1451851" y="1541449"/>
                  </a:lnTo>
                  <a:lnTo>
                    <a:pt x="1437436" y="1540878"/>
                  </a:lnTo>
                  <a:lnTo>
                    <a:pt x="1436319" y="1519097"/>
                  </a:lnTo>
                  <a:lnTo>
                    <a:pt x="1435963" y="1474698"/>
                  </a:lnTo>
                  <a:lnTo>
                    <a:pt x="1435989" y="1427086"/>
                  </a:lnTo>
                  <a:lnTo>
                    <a:pt x="1436077" y="1395704"/>
                  </a:lnTo>
                  <a:lnTo>
                    <a:pt x="1436281" y="1390294"/>
                  </a:lnTo>
                  <a:lnTo>
                    <a:pt x="1436420" y="1383487"/>
                  </a:lnTo>
                  <a:lnTo>
                    <a:pt x="1435811" y="1378242"/>
                  </a:lnTo>
                  <a:lnTo>
                    <a:pt x="1433753" y="1377480"/>
                  </a:lnTo>
                  <a:lnTo>
                    <a:pt x="1211516" y="1676184"/>
                  </a:lnTo>
                  <a:lnTo>
                    <a:pt x="1207439" y="1681759"/>
                  </a:lnTo>
                  <a:lnTo>
                    <a:pt x="1204899" y="1684985"/>
                  </a:lnTo>
                  <a:lnTo>
                    <a:pt x="1200962" y="1691335"/>
                  </a:lnTo>
                  <a:lnTo>
                    <a:pt x="1179652" y="1719033"/>
                  </a:lnTo>
                  <a:lnTo>
                    <a:pt x="1175842" y="1724253"/>
                  </a:lnTo>
                  <a:lnTo>
                    <a:pt x="1172133" y="1727860"/>
                  </a:lnTo>
                  <a:lnTo>
                    <a:pt x="1169657" y="1733169"/>
                  </a:lnTo>
                  <a:lnTo>
                    <a:pt x="1404759" y="2044128"/>
                  </a:lnTo>
                  <a:lnTo>
                    <a:pt x="1421028" y="2066340"/>
                  </a:lnTo>
                  <a:lnTo>
                    <a:pt x="1431671" y="2079917"/>
                  </a:lnTo>
                  <a:lnTo>
                    <a:pt x="1438681" y="2086876"/>
                  </a:lnTo>
                  <a:lnTo>
                    <a:pt x="1438808" y="1952688"/>
                  </a:lnTo>
                  <a:lnTo>
                    <a:pt x="1465935" y="1951977"/>
                  </a:lnTo>
                  <a:lnTo>
                    <a:pt x="1528673" y="1951355"/>
                  </a:lnTo>
                  <a:lnTo>
                    <a:pt x="1673631" y="1950351"/>
                  </a:lnTo>
                  <a:lnTo>
                    <a:pt x="1712214" y="1949996"/>
                  </a:lnTo>
                  <a:lnTo>
                    <a:pt x="1770989" y="1941690"/>
                  </a:lnTo>
                  <a:lnTo>
                    <a:pt x="1819681" y="1919998"/>
                  </a:lnTo>
                  <a:lnTo>
                    <a:pt x="1857590" y="1889048"/>
                  </a:lnTo>
                  <a:lnTo>
                    <a:pt x="1893303" y="1838477"/>
                  </a:lnTo>
                  <a:lnTo>
                    <a:pt x="1908848" y="1810994"/>
                  </a:lnTo>
                  <a:lnTo>
                    <a:pt x="1924837" y="1783473"/>
                  </a:lnTo>
                  <a:lnTo>
                    <a:pt x="1962315" y="1718157"/>
                  </a:lnTo>
                  <a:lnTo>
                    <a:pt x="1975091" y="1696478"/>
                  </a:lnTo>
                  <a:lnTo>
                    <a:pt x="1981327" y="1685696"/>
                  </a:lnTo>
                  <a:lnTo>
                    <a:pt x="1993836" y="1663623"/>
                  </a:lnTo>
                  <a:lnTo>
                    <a:pt x="2006434" y="1642021"/>
                  </a:lnTo>
                  <a:lnTo>
                    <a:pt x="2076043" y="1521294"/>
                  </a:lnTo>
                  <a:lnTo>
                    <a:pt x="2080006" y="1514551"/>
                  </a:lnTo>
                  <a:lnTo>
                    <a:pt x="2085911" y="1505864"/>
                  </a:lnTo>
                  <a:lnTo>
                    <a:pt x="2088426" y="1499146"/>
                  </a:lnTo>
                  <a:close/>
                </a:path>
                <a:path w="2188210" h="2087245">
                  <a:moveTo>
                    <a:pt x="2188146" y="1285468"/>
                  </a:moveTo>
                  <a:lnTo>
                    <a:pt x="2185085" y="1236446"/>
                  </a:lnTo>
                  <a:lnTo>
                    <a:pt x="2168690" y="1187983"/>
                  </a:lnTo>
                  <a:lnTo>
                    <a:pt x="2141867" y="1139063"/>
                  </a:lnTo>
                  <a:lnTo>
                    <a:pt x="2126323" y="1112100"/>
                  </a:lnTo>
                  <a:lnTo>
                    <a:pt x="2112899" y="1088428"/>
                  </a:lnTo>
                  <a:lnTo>
                    <a:pt x="2075040" y="1022400"/>
                  </a:lnTo>
                  <a:lnTo>
                    <a:pt x="2056142" y="989685"/>
                  </a:lnTo>
                  <a:lnTo>
                    <a:pt x="2037283" y="956259"/>
                  </a:lnTo>
                  <a:lnTo>
                    <a:pt x="2018372" y="922870"/>
                  </a:lnTo>
                  <a:lnTo>
                    <a:pt x="1999272" y="890308"/>
                  </a:lnTo>
                  <a:lnTo>
                    <a:pt x="1979307" y="855510"/>
                  </a:lnTo>
                  <a:lnTo>
                    <a:pt x="1948472" y="801103"/>
                  </a:lnTo>
                  <a:lnTo>
                    <a:pt x="1919147" y="750163"/>
                  </a:lnTo>
                  <a:lnTo>
                    <a:pt x="1903730" y="725792"/>
                  </a:lnTo>
                  <a:lnTo>
                    <a:pt x="1771091" y="801827"/>
                  </a:lnTo>
                  <a:lnTo>
                    <a:pt x="1743760" y="817753"/>
                  </a:lnTo>
                  <a:lnTo>
                    <a:pt x="1687385" y="849922"/>
                  </a:lnTo>
                  <a:lnTo>
                    <a:pt x="1660829" y="865555"/>
                  </a:lnTo>
                  <a:lnTo>
                    <a:pt x="1656981" y="867879"/>
                  </a:lnTo>
                  <a:lnTo>
                    <a:pt x="1653336" y="869924"/>
                  </a:lnTo>
                  <a:lnTo>
                    <a:pt x="1649958" y="872197"/>
                  </a:lnTo>
                  <a:lnTo>
                    <a:pt x="1549577" y="929297"/>
                  </a:lnTo>
                  <a:lnTo>
                    <a:pt x="1555470" y="942441"/>
                  </a:lnTo>
                  <a:lnTo>
                    <a:pt x="1568081" y="964882"/>
                  </a:lnTo>
                  <a:lnTo>
                    <a:pt x="1589468" y="1001166"/>
                  </a:lnTo>
                  <a:lnTo>
                    <a:pt x="1630438" y="1072311"/>
                  </a:lnTo>
                  <a:lnTo>
                    <a:pt x="1640687" y="1089888"/>
                  </a:lnTo>
                  <a:lnTo>
                    <a:pt x="1660613" y="1125194"/>
                  </a:lnTo>
                  <a:lnTo>
                    <a:pt x="1691220" y="1177124"/>
                  </a:lnTo>
                  <a:lnTo>
                    <a:pt x="1732102" y="1249400"/>
                  </a:lnTo>
                  <a:lnTo>
                    <a:pt x="1752473" y="1284211"/>
                  </a:lnTo>
                  <a:lnTo>
                    <a:pt x="1772932" y="1318958"/>
                  </a:lnTo>
                  <a:lnTo>
                    <a:pt x="1793455" y="1354912"/>
                  </a:lnTo>
                  <a:lnTo>
                    <a:pt x="1813979" y="1391081"/>
                  </a:lnTo>
                  <a:lnTo>
                    <a:pt x="1834426" y="1426489"/>
                  </a:lnTo>
                  <a:lnTo>
                    <a:pt x="1855152" y="1462887"/>
                  </a:lnTo>
                  <a:lnTo>
                    <a:pt x="1868208" y="1485404"/>
                  </a:lnTo>
                  <a:lnTo>
                    <a:pt x="1875561" y="1497063"/>
                  </a:lnTo>
                  <a:lnTo>
                    <a:pt x="1930222" y="1495005"/>
                  </a:lnTo>
                  <a:lnTo>
                    <a:pt x="1988781" y="1486179"/>
                  </a:lnTo>
                  <a:lnTo>
                    <a:pt x="2044738" y="1470253"/>
                  </a:lnTo>
                  <a:lnTo>
                    <a:pt x="2091601" y="1446961"/>
                  </a:lnTo>
                  <a:lnTo>
                    <a:pt x="2129167" y="1414716"/>
                  </a:lnTo>
                  <a:lnTo>
                    <a:pt x="2157768" y="1380020"/>
                  </a:lnTo>
                  <a:lnTo>
                    <a:pt x="2178761" y="1333766"/>
                  </a:lnTo>
                  <a:lnTo>
                    <a:pt x="2188146" y="1285468"/>
                  </a:lnTo>
                  <a:close/>
                </a:path>
              </a:pathLst>
            </a:custGeom>
            <a:solidFill>
              <a:srgbClr val="326601"/>
            </a:solidFill>
          </p:spPr>
          <p:txBody>
            <a:bodyPr wrap="square" lIns="0" tIns="0" rIns="0" bIns="0" rtlCol="0"/>
            <a:lstStyle/>
            <a:p>
              <a:endParaRPr sz="614"/>
            </a:p>
          </p:txBody>
        </p:sp>
        <p:pic>
          <p:nvPicPr>
            <p:cNvPr id="12" name="object 8">
              <a:extLst>
                <a:ext uri="{FF2B5EF4-FFF2-40B4-BE49-F238E27FC236}">
                  <a16:creationId xmlns:a16="http://schemas.microsoft.com/office/drawing/2014/main" id="{AA44026F-B6EE-B888-ACF4-BC71F4402339}"/>
                </a:ext>
              </a:extLst>
            </p:cNvPr>
            <p:cNvPicPr/>
            <p:nvPr/>
          </p:nvPicPr>
          <p:blipFill>
            <a:blip r:embed="rId7" cstate="print"/>
            <a:stretch>
              <a:fillRect/>
            </a:stretch>
          </p:blipFill>
          <p:spPr>
            <a:xfrm>
              <a:off x="4538509" y="6844595"/>
              <a:ext cx="271191" cy="274156"/>
            </a:xfrm>
            <a:prstGeom prst="rect">
              <a:avLst/>
            </a:prstGeom>
          </p:spPr>
        </p:pic>
        <p:sp>
          <p:nvSpPr>
            <p:cNvPr id="13" name="object 9">
              <a:extLst>
                <a:ext uri="{FF2B5EF4-FFF2-40B4-BE49-F238E27FC236}">
                  <a16:creationId xmlns:a16="http://schemas.microsoft.com/office/drawing/2014/main" id="{36E00326-1269-B137-1A0A-ED1D00CB4C0C}"/>
                </a:ext>
              </a:extLst>
            </p:cNvPr>
            <p:cNvSpPr/>
            <p:nvPr/>
          </p:nvSpPr>
          <p:spPr>
            <a:xfrm>
              <a:off x="4503645" y="6718832"/>
              <a:ext cx="476250" cy="446405"/>
            </a:xfrm>
            <a:custGeom>
              <a:avLst/>
              <a:gdLst/>
              <a:ahLst/>
              <a:cxnLst/>
              <a:rect l="l" t="t" r="r" b="b"/>
              <a:pathLst>
                <a:path w="476250" h="446404">
                  <a:moveTo>
                    <a:pt x="233767" y="0"/>
                  </a:moveTo>
                  <a:lnTo>
                    <a:pt x="184739" y="2597"/>
                  </a:lnTo>
                  <a:lnTo>
                    <a:pt x="137782" y="15333"/>
                  </a:lnTo>
                  <a:lnTo>
                    <a:pt x="94362" y="37455"/>
                  </a:lnTo>
                  <a:lnTo>
                    <a:pt x="55947" y="68211"/>
                  </a:lnTo>
                  <a:lnTo>
                    <a:pt x="24003" y="106850"/>
                  </a:lnTo>
                  <a:lnTo>
                    <a:pt x="0" y="152621"/>
                  </a:lnTo>
                  <a:lnTo>
                    <a:pt x="3021" y="149956"/>
                  </a:lnTo>
                  <a:lnTo>
                    <a:pt x="11372" y="142879"/>
                  </a:lnTo>
                  <a:lnTo>
                    <a:pt x="60747" y="106922"/>
                  </a:lnTo>
                  <a:lnTo>
                    <a:pt x="105711" y="83975"/>
                  </a:lnTo>
                  <a:lnTo>
                    <a:pt x="180109" y="67810"/>
                  </a:lnTo>
                  <a:lnTo>
                    <a:pt x="227515" y="70364"/>
                  </a:lnTo>
                  <a:lnTo>
                    <a:pt x="271920" y="82435"/>
                  </a:lnTo>
                  <a:lnTo>
                    <a:pt x="311778" y="103216"/>
                  </a:lnTo>
                  <a:lnTo>
                    <a:pt x="345545" y="131901"/>
                  </a:lnTo>
                  <a:lnTo>
                    <a:pt x="371676" y="167682"/>
                  </a:lnTo>
                  <a:lnTo>
                    <a:pt x="388624" y="209753"/>
                  </a:lnTo>
                  <a:lnTo>
                    <a:pt x="394555" y="252378"/>
                  </a:lnTo>
                  <a:lnTo>
                    <a:pt x="394598" y="254207"/>
                  </a:lnTo>
                  <a:lnTo>
                    <a:pt x="394434" y="263228"/>
                  </a:lnTo>
                  <a:lnTo>
                    <a:pt x="380258" y="325327"/>
                  </a:lnTo>
                  <a:lnTo>
                    <a:pt x="345958" y="379319"/>
                  </a:lnTo>
                  <a:lnTo>
                    <a:pt x="345064" y="380334"/>
                  </a:lnTo>
                  <a:lnTo>
                    <a:pt x="344211" y="381432"/>
                  </a:lnTo>
                  <a:lnTo>
                    <a:pt x="344211" y="446162"/>
                  </a:lnTo>
                  <a:lnTo>
                    <a:pt x="412069" y="446162"/>
                  </a:lnTo>
                  <a:lnTo>
                    <a:pt x="450102" y="386731"/>
                  </a:lnTo>
                  <a:lnTo>
                    <a:pt x="468236" y="336359"/>
                  </a:lnTo>
                  <a:lnTo>
                    <a:pt x="476237" y="283381"/>
                  </a:lnTo>
                  <a:lnTo>
                    <a:pt x="473793" y="229054"/>
                  </a:lnTo>
                  <a:lnTo>
                    <a:pt x="460988" y="176211"/>
                  </a:lnTo>
                  <a:lnTo>
                    <a:pt x="438553" y="127647"/>
                  </a:lnTo>
                  <a:lnTo>
                    <a:pt x="407143" y="84469"/>
                  </a:lnTo>
                  <a:lnTo>
                    <a:pt x="367413" y="47786"/>
                  </a:lnTo>
                  <a:lnTo>
                    <a:pt x="303043" y="13150"/>
                  </a:lnTo>
                  <a:lnTo>
                    <a:pt x="268712" y="3941"/>
                  </a:lnTo>
                  <a:lnTo>
                    <a:pt x="233767" y="0"/>
                  </a:lnTo>
                  <a:close/>
                </a:path>
              </a:pathLst>
            </a:custGeom>
            <a:solidFill>
              <a:srgbClr val="F68800"/>
            </a:solidFill>
          </p:spPr>
          <p:txBody>
            <a:bodyPr wrap="square" lIns="0" tIns="0" rIns="0" bIns="0" rtlCol="0"/>
            <a:lstStyle/>
            <a:p>
              <a:endParaRPr sz="614"/>
            </a:p>
          </p:txBody>
        </p:sp>
        <p:sp>
          <p:nvSpPr>
            <p:cNvPr id="14" name="object 10">
              <a:extLst>
                <a:ext uri="{FF2B5EF4-FFF2-40B4-BE49-F238E27FC236}">
                  <a16:creationId xmlns:a16="http://schemas.microsoft.com/office/drawing/2014/main" id="{DE9D3345-A031-85A3-7A6F-DEA0F0CA2008}"/>
                </a:ext>
              </a:extLst>
            </p:cNvPr>
            <p:cNvSpPr/>
            <p:nvPr/>
          </p:nvSpPr>
          <p:spPr>
            <a:xfrm>
              <a:off x="4344565" y="6610543"/>
              <a:ext cx="516255" cy="668655"/>
            </a:xfrm>
            <a:custGeom>
              <a:avLst/>
              <a:gdLst/>
              <a:ahLst/>
              <a:cxnLst/>
              <a:rect l="l" t="t" r="r" b="b"/>
              <a:pathLst>
                <a:path w="516254" h="668654">
                  <a:moveTo>
                    <a:pt x="208694" y="0"/>
                  </a:moveTo>
                  <a:lnTo>
                    <a:pt x="169655" y="19999"/>
                  </a:lnTo>
                  <a:lnTo>
                    <a:pt x="133054" y="43914"/>
                  </a:lnTo>
                  <a:lnTo>
                    <a:pt x="99897" y="72112"/>
                  </a:lnTo>
                  <a:lnTo>
                    <a:pt x="71189" y="104956"/>
                  </a:lnTo>
                  <a:lnTo>
                    <a:pt x="45280" y="144589"/>
                  </a:lnTo>
                  <a:lnTo>
                    <a:pt x="25113" y="185817"/>
                  </a:lnTo>
                  <a:lnTo>
                    <a:pt x="10782" y="228606"/>
                  </a:lnTo>
                  <a:lnTo>
                    <a:pt x="2379" y="272926"/>
                  </a:lnTo>
                  <a:lnTo>
                    <a:pt x="0" y="318744"/>
                  </a:lnTo>
                  <a:lnTo>
                    <a:pt x="3736" y="366030"/>
                  </a:lnTo>
                  <a:lnTo>
                    <a:pt x="13534" y="413025"/>
                  </a:lnTo>
                  <a:lnTo>
                    <a:pt x="29106" y="457740"/>
                  </a:lnTo>
                  <a:lnTo>
                    <a:pt x="50196" y="499736"/>
                  </a:lnTo>
                  <a:lnTo>
                    <a:pt x="76553" y="538577"/>
                  </a:lnTo>
                  <a:lnTo>
                    <a:pt x="107920" y="573824"/>
                  </a:lnTo>
                  <a:lnTo>
                    <a:pt x="144045" y="605039"/>
                  </a:lnTo>
                  <a:lnTo>
                    <a:pt x="185844" y="631818"/>
                  </a:lnTo>
                  <a:lnTo>
                    <a:pt x="230638" y="651369"/>
                  </a:lnTo>
                  <a:lnTo>
                    <a:pt x="277698" y="663509"/>
                  </a:lnTo>
                  <a:lnTo>
                    <a:pt x="326295" y="668052"/>
                  </a:lnTo>
                  <a:lnTo>
                    <a:pt x="375701" y="664813"/>
                  </a:lnTo>
                  <a:lnTo>
                    <a:pt x="413538" y="656885"/>
                  </a:lnTo>
                  <a:lnTo>
                    <a:pt x="449680" y="644561"/>
                  </a:lnTo>
                  <a:lnTo>
                    <a:pt x="483818" y="627978"/>
                  </a:lnTo>
                  <a:lnTo>
                    <a:pt x="515644" y="607315"/>
                  </a:lnTo>
                  <a:lnTo>
                    <a:pt x="448679" y="539660"/>
                  </a:lnTo>
                  <a:lnTo>
                    <a:pt x="428692" y="551018"/>
                  </a:lnTo>
                  <a:lnTo>
                    <a:pt x="407578" y="560220"/>
                  </a:lnTo>
                  <a:lnTo>
                    <a:pt x="385457" y="567168"/>
                  </a:lnTo>
                  <a:lnTo>
                    <a:pt x="362453" y="571760"/>
                  </a:lnTo>
                  <a:lnTo>
                    <a:pt x="319169" y="573755"/>
                  </a:lnTo>
                  <a:lnTo>
                    <a:pt x="276959" y="567245"/>
                  </a:lnTo>
                  <a:lnTo>
                    <a:pt x="236822" y="552498"/>
                  </a:lnTo>
                  <a:lnTo>
                    <a:pt x="199755" y="529786"/>
                  </a:lnTo>
                  <a:lnTo>
                    <a:pt x="160897" y="493938"/>
                  </a:lnTo>
                  <a:lnTo>
                    <a:pt x="130194" y="451733"/>
                  </a:lnTo>
                  <a:lnTo>
                    <a:pt x="108276" y="404262"/>
                  </a:lnTo>
                  <a:lnTo>
                    <a:pt x="95772" y="352620"/>
                  </a:lnTo>
                  <a:lnTo>
                    <a:pt x="92634" y="301534"/>
                  </a:lnTo>
                  <a:lnTo>
                    <a:pt x="98795" y="254200"/>
                  </a:lnTo>
                  <a:lnTo>
                    <a:pt x="114852" y="209419"/>
                  </a:lnTo>
                  <a:lnTo>
                    <a:pt x="141404" y="165990"/>
                  </a:lnTo>
                  <a:lnTo>
                    <a:pt x="187031" y="120758"/>
                  </a:lnTo>
                  <a:lnTo>
                    <a:pt x="243843" y="86833"/>
                  </a:lnTo>
                  <a:lnTo>
                    <a:pt x="265013" y="17553"/>
                  </a:lnTo>
                  <a:lnTo>
                    <a:pt x="208694" y="0"/>
                  </a:lnTo>
                  <a:close/>
                </a:path>
              </a:pathLst>
            </a:custGeom>
            <a:solidFill>
              <a:srgbClr val="326601"/>
            </a:solidFill>
          </p:spPr>
          <p:txBody>
            <a:bodyPr wrap="square" lIns="0" tIns="0" rIns="0" bIns="0" rtlCol="0"/>
            <a:lstStyle/>
            <a:p>
              <a:endParaRPr sz="614"/>
            </a:p>
          </p:txBody>
        </p:sp>
      </p:grpSp>
      <p:pic>
        <p:nvPicPr>
          <p:cNvPr id="20" name="Immagine 19">
            <a:extLst>
              <a:ext uri="{FF2B5EF4-FFF2-40B4-BE49-F238E27FC236}">
                <a16:creationId xmlns:a16="http://schemas.microsoft.com/office/drawing/2014/main" id="{3FA3C1AD-32FC-0DC2-5D73-87AFAC48DA38}"/>
              </a:ext>
            </a:extLst>
          </p:cNvPr>
          <p:cNvPicPr>
            <a:picLocks noChangeAspect="1"/>
          </p:cNvPicPr>
          <p:nvPr/>
        </p:nvPicPr>
        <p:blipFill>
          <a:blip r:embed="rId8"/>
          <a:stretch>
            <a:fillRect/>
          </a:stretch>
        </p:blipFill>
        <p:spPr>
          <a:xfrm>
            <a:off x="0" y="-38360"/>
            <a:ext cx="2558415" cy="255841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 y="743398"/>
            <a:ext cx="11152093" cy="627773"/>
          </a:xfrm>
          <a:prstGeom prst="rect">
            <a:avLst/>
          </a:prstGeom>
        </p:spPr>
        <p:txBody>
          <a:bodyPr vert="horz" wrap="square" lIns="0" tIns="12102" rIns="0" bIns="0" rtlCol="0" anchor="ctr">
            <a:spAutoFit/>
          </a:bodyPr>
          <a:lstStyle/>
          <a:p>
            <a:pPr marL="11527">
              <a:lnSpc>
                <a:spcPct val="100000"/>
              </a:lnSpc>
              <a:spcBef>
                <a:spcPts val="95"/>
              </a:spcBef>
            </a:pPr>
            <a:r>
              <a:rPr sz="4000" b="1" spc="-9" dirty="0">
                <a:latin typeface="+mj-lt"/>
              </a:rPr>
              <a:t>DALL’ECONOMIA</a:t>
            </a:r>
            <a:r>
              <a:rPr sz="4000" b="1" spc="-159" dirty="0">
                <a:latin typeface="+mj-lt"/>
              </a:rPr>
              <a:t> </a:t>
            </a:r>
            <a:r>
              <a:rPr sz="4000" b="1" dirty="0">
                <a:latin typeface="+mj-lt"/>
              </a:rPr>
              <a:t>LINEARE</a:t>
            </a:r>
            <a:r>
              <a:rPr sz="4000" b="1" spc="-154" dirty="0">
                <a:latin typeface="+mj-lt"/>
              </a:rPr>
              <a:t> </a:t>
            </a:r>
            <a:r>
              <a:rPr sz="4000" b="1" spc="-14" dirty="0">
                <a:latin typeface="+mj-lt"/>
              </a:rPr>
              <a:t>ALL’ECONOMIA</a:t>
            </a:r>
            <a:r>
              <a:rPr sz="4000" b="1" spc="-154" dirty="0">
                <a:latin typeface="+mj-lt"/>
              </a:rPr>
              <a:t> </a:t>
            </a:r>
            <a:r>
              <a:rPr sz="4000" b="1" dirty="0">
                <a:latin typeface="+mj-lt"/>
              </a:rPr>
              <a:t>CIRCOLARE</a:t>
            </a:r>
          </a:p>
        </p:txBody>
      </p:sp>
      <p:pic>
        <p:nvPicPr>
          <p:cNvPr id="3" name="object 3"/>
          <p:cNvPicPr/>
          <p:nvPr/>
        </p:nvPicPr>
        <p:blipFill>
          <a:blip r:embed="rId3" cstate="print"/>
          <a:stretch>
            <a:fillRect/>
          </a:stretch>
        </p:blipFill>
        <p:spPr>
          <a:xfrm>
            <a:off x="2286000" y="1981201"/>
            <a:ext cx="7566211" cy="4021128"/>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834887" y="389143"/>
            <a:ext cx="10137913" cy="1409501"/>
          </a:xfrm>
          <a:prstGeom prst="rect">
            <a:avLst/>
          </a:prstGeom>
        </p:spPr>
        <p:txBody>
          <a:bodyPr vert="horz" wrap="square" lIns="0" tIns="54749" rIns="0" bIns="0" rtlCol="0" anchor="ctr">
            <a:spAutoFit/>
          </a:bodyPr>
          <a:lstStyle/>
          <a:p>
            <a:pPr marL="11527" marR="4611">
              <a:lnSpc>
                <a:spcPct val="100000"/>
              </a:lnSpc>
              <a:spcBef>
                <a:spcPts val="431"/>
              </a:spcBef>
            </a:pPr>
            <a:r>
              <a:rPr spc="-5" dirty="0"/>
              <a:t>I</a:t>
            </a:r>
            <a:r>
              <a:rPr dirty="0"/>
              <a:t>L</a:t>
            </a:r>
            <a:r>
              <a:rPr spc="-100" dirty="0"/>
              <a:t> </a:t>
            </a:r>
            <a:r>
              <a:rPr spc="5" dirty="0"/>
              <a:t>R</a:t>
            </a:r>
            <a:r>
              <a:rPr dirty="0"/>
              <a:t>E</a:t>
            </a:r>
            <a:r>
              <a:rPr spc="5" dirty="0"/>
              <a:t>CU</a:t>
            </a:r>
            <a:r>
              <a:rPr dirty="0"/>
              <a:t>PE</a:t>
            </a:r>
            <a:r>
              <a:rPr spc="5" dirty="0"/>
              <a:t>RO</a:t>
            </a:r>
            <a:r>
              <a:rPr spc="-14" dirty="0"/>
              <a:t> </a:t>
            </a:r>
            <a:r>
              <a:rPr dirty="0"/>
              <a:t>PE</a:t>
            </a:r>
            <a:r>
              <a:rPr spc="5" dirty="0"/>
              <a:t>R</a:t>
            </a:r>
            <a:r>
              <a:rPr spc="9" dirty="0"/>
              <a:t> </a:t>
            </a:r>
            <a:r>
              <a:rPr dirty="0"/>
              <a:t>P</a:t>
            </a:r>
            <a:r>
              <a:rPr spc="5" dirty="0"/>
              <a:t>R</a:t>
            </a:r>
            <a:r>
              <a:rPr dirty="0"/>
              <a:t>OL</a:t>
            </a:r>
            <a:r>
              <a:rPr spc="5" dirty="0"/>
              <a:t>UN</a:t>
            </a:r>
            <a:r>
              <a:rPr dirty="0"/>
              <a:t>GA</a:t>
            </a:r>
            <a:r>
              <a:rPr spc="5" dirty="0"/>
              <a:t>RE</a:t>
            </a:r>
            <a:r>
              <a:rPr spc="-14" dirty="0"/>
              <a:t> </a:t>
            </a:r>
            <a:r>
              <a:rPr spc="-5" dirty="0"/>
              <a:t>L</a:t>
            </a:r>
            <a:r>
              <a:rPr spc="5" dirty="0"/>
              <a:t>A</a:t>
            </a:r>
            <a:r>
              <a:rPr spc="-145" dirty="0"/>
              <a:t> </a:t>
            </a:r>
            <a:r>
              <a:rPr spc="-5" dirty="0"/>
              <a:t>VI</a:t>
            </a:r>
            <a:r>
              <a:rPr spc="-185" dirty="0"/>
              <a:t>T</a:t>
            </a:r>
            <a:r>
              <a:rPr spc="5" dirty="0"/>
              <a:t>A</a:t>
            </a:r>
            <a:r>
              <a:rPr spc="-154" dirty="0"/>
              <a:t> </a:t>
            </a:r>
            <a:r>
              <a:rPr spc="5" dirty="0"/>
              <a:t>D</a:t>
            </a:r>
            <a:r>
              <a:rPr dirty="0"/>
              <a:t>EL</a:t>
            </a:r>
            <a:r>
              <a:rPr spc="-100" dirty="0"/>
              <a:t> </a:t>
            </a:r>
            <a:r>
              <a:rPr spc="5" dirty="0"/>
              <a:t>C</a:t>
            </a:r>
            <a:r>
              <a:rPr spc="-5" dirty="0"/>
              <a:t>IB</a:t>
            </a:r>
            <a:r>
              <a:rPr spc="5" dirty="0"/>
              <a:t>O</a:t>
            </a:r>
            <a:r>
              <a:rPr spc="-14" dirty="0"/>
              <a:t> </a:t>
            </a:r>
            <a:r>
              <a:rPr dirty="0"/>
              <a:t>E  </a:t>
            </a:r>
            <a:r>
              <a:rPr lang="it-IT" dirty="0"/>
              <a:t>RIDA</a:t>
            </a:r>
            <a:r>
              <a:rPr dirty="0"/>
              <a:t>RGLI</a:t>
            </a:r>
            <a:r>
              <a:rPr spc="-18" dirty="0"/>
              <a:t> </a:t>
            </a:r>
            <a:r>
              <a:rPr dirty="0"/>
              <a:t>IL</a:t>
            </a:r>
            <a:r>
              <a:rPr spc="-100" dirty="0"/>
              <a:t> </a:t>
            </a:r>
            <a:r>
              <a:rPr spc="-32" dirty="0"/>
              <a:t>VALORE</a:t>
            </a:r>
            <a:r>
              <a:rPr spc="-14" dirty="0"/>
              <a:t> </a:t>
            </a:r>
            <a:r>
              <a:rPr dirty="0"/>
              <a:t>PERSO</a:t>
            </a:r>
          </a:p>
        </p:txBody>
      </p:sp>
      <p:sp>
        <p:nvSpPr>
          <p:cNvPr id="3" name="object 3"/>
          <p:cNvSpPr txBox="1"/>
          <p:nvPr/>
        </p:nvSpPr>
        <p:spPr>
          <a:xfrm>
            <a:off x="4222377" y="5702194"/>
            <a:ext cx="3792070" cy="403225"/>
          </a:xfrm>
          <a:prstGeom prst="rect">
            <a:avLst/>
          </a:prstGeom>
        </p:spPr>
        <p:txBody>
          <a:bodyPr vert="horz" wrap="square" lIns="0" tIns="12102" rIns="0" bIns="0" rtlCol="0">
            <a:spAutoFit/>
          </a:bodyPr>
          <a:lstStyle/>
          <a:p>
            <a:pPr marL="11527">
              <a:spcBef>
                <a:spcPts val="95"/>
              </a:spcBef>
            </a:pPr>
            <a:r>
              <a:rPr sz="2541" b="1" dirty="0">
                <a:solidFill>
                  <a:srgbClr val="3F3F3F"/>
                </a:solidFill>
                <a:latin typeface="Arial MT"/>
                <a:cs typeface="Arial MT"/>
              </a:rPr>
              <a:t>IL</a:t>
            </a:r>
            <a:r>
              <a:rPr sz="2541" b="1" spc="-123" dirty="0">
                <a:solidFill>
                  <a:srgbClr val="3F3F3F"/>
                </a:solidFill>
                <a:latin typeface="Arial MT"/>
                <a:cs typeface="Arial MT"/>
              </a:rPr>
              <a:t> </a:t>
            </a:r>
            <a:r>
              <a:rPr sz="2541" b="1" spc="-27" dirty="0">
                <a:solidFill>
                  <a:srgbClr val="3F3F3F"/>
                </a:solidFill>
                <a:latin typeface="Arial"/>
                <a:cs typeface="Arial"/>
              </a:rPr>
              <a:t>VALORE</a:t>
            </a:r>
            <a:r>
              <a:rPr sz="2541" b="1" spc="-36" dirty="0">
                <a:solidFill>
                  <a:srgbClr val="3F3F3F"/>
                </a:solidFill>
                <a:latin typeface="Arial"/>
                <a:cs typeface="Arial"/>
              </a:rPr>
              <a:t> </a:t>
            </a:r>
            <a:r>
              <a:rPr sz="2541" b="1" dirty="0">
                <a:solidFill>
                  <a:srgbClr val="3F3F3F"/>
                </a:solidFill>
                <a:latin typeface="Arial MT"/>
                <a:cs typeface="Arial MT"/>
              </a:rPr>
              <a:t>DEL</a:t>
            </a:r>
            <a:r>
              <a:rPr sz="2541" b="1" spc="-132" dirty="0">
                <a:solidFill>
                  <a:srgbClr val="3F3F3F"/>
                </a:solidFill>
                <a:latin typeface="Arial MT"/>
                <a:cs typeface="Arial MT"/>
              </a:rPr>
              <a:t> </a:t>
            </a:r>
            <a:r>
              <a:rPr sz="2541" b="1" dirty="0">
                <a:solidFill>
                  <a:srgbClr val="3F3F3F"/>
                </a:solidFill>
                <a:latin typeface="Arial MT"/>
                <a:cs typeface="Arial MT"/>
              </a:rPr>
              <a:t>CIBO</a:t>
            </a:r>
            <a:endParaRPr sz="2541" b="1" dirty="0">
              <a:latin typeface="Arial MT"/>
              <a:cs typeface="Arial MT"/>
            </a:endParaRPr>
          </a:p>
        </p:txBody>
      </p:sp>
      <p:pic>
        <p:nvPicPr>
          <p:cNvPr id="4" name="object 4"/>
          <p:cNvPicPr/>
          <p:nvPr/>
        </p:nvPicPr>
        <p:blipFill>
          <a:blip r:embed="rId3" cstate="print"/>
          <a:stretch>
            <a:fillRect/>
          </a:stretch>
        </p:blipFill>
        <p:spPr>
          <a:xfrm>
            <a:off x="4006908" y="1972338"/>
            <a:ext cx="4284925" cy="3087136"/>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1378549" y="896312"/>
            <a:ext cx="9124598" cy="443107"/>
          </a:xfrm>
          <a:prstGeom prst="rect">
            <a:avLst/>
          </a:prstGeom>
        </p:spPr>
        <p:txBody>
          <a:bodyPr vert="horz" wrap="square" lIns="0" tIns="12102" rIns="0" bIns="0" rtlCol="0" anchor="ctr">
            <a:spAutoFit/>
          </a:bodyPr>
          <a:lstStyle/>
          <a:p>
            <a:pPr marL="11527" algn="ctr">
              <a:lnSpc>
                <a:spcPct val="100000"/>
              </a:lnSpc>
              <a:spcBef>
                <a:spcPts val="95"/>
              </a:spcBef>
            </a:pPr>
            <a:r>
              <a:rPr sz="2800" spc="-14" dirty="0">
                <a:latin typeface="+mj-lt"/>
              </a:rPr>
              <a:t>L’ECCEDENZA</a:t>
            </a:r>
            <a:r>
              <a:rPr sz="2800" spc="-286" dirty="0">
                <a:latin typeface="+mj-lt"/>
              </a:rPr>
              <a:t> </a:t>
            </a:r>
            <a:r>
              <a:rPr sz="2800" spc="-18" dirty="0">
                <a:latin typeface="+mj-lt"/>
              </a:rPr>
              <a:t>ALIMENTARE </a:t>
            </a:r>
            <a:r>
              <a:rPr sz="2800" b="1" dirty="0">
                <a:latin typeface="+mj-lt"/>
                <a:cs typeface="Arial"/>
              </a:rPr>
              <a:t>NON</a:t>
            </a:r>
            <a:r>
              <a:rPr sz="2800" b="1" spc="5" dirty="0">
                <a:latin typeface="+mj-lt"/>
                <a:cs typeface="Arial"/>
              </a:rPr>
              <a:t> </a:t>
            </a:r>
            <a:r>
              <a:rPr sz="2800" b="1" dirty="0">
                <a:latin typeface="+mj-lt"/>
                <a:cs typeface="Arial"/>
              </a:rPr>
              <a:t>E’</a:t>
            </a:r>
            <a:r>
              <a:rPr sz="2800" b="1" spc="-9" dirty="0">
                <a:latin typeface="+mj-lt"/>
                <a:cs typeface="Arial"/>
              </a:rPr>
              <a:t> </a:t>
            </a:r>
            <a:r>
              <a:rPr sz="2800" dirty="0">
                <a:latin typeface="+mj-lt"/>
              </a:rPr>
              <a:t>SPRECO</a:t>
            </a:r>
            <a:r>
              <a:rPr sz="2800" spc="-136" dirty="0">
                <a:latin typeface="+mj-lt"/>
              </a:rPr>
              <a:t> </a:t>
            </a:r>
            <a:r>
              <a:rPr sz="2800" spc="-18" dirty="0">
                <a:latin typeface="+mj-lt"/>
              </a:rPr>
              <a:t>ALIMENTARE</a:t>
            </a:r>
          </a:p>
        </p:txBody>
      </p:sp>
      <p:sp>
        <p:nvSpPr>
          <p:cNvPr id="3" name="object 3">
            <a:extLst>
              <a:ext uri="{FF2B5EF4-FFF2-40B4-BE49-F238E27FC236}">
                <a16:creationId xmlns:a16="http://schemas.microsoft.com/office/drawing/2014/main" id="{9E348421-12D2-B3A4-E604-1E47F4B0B8DF}"/>
              </a:ext>
            </a:extLst>
          </p:cNvPr>
          <p:cNvSpPr txBox="1"/>
          <p:nvPr/>
        </p:nvSpPr>
        <p:spPr>
          <a:xfrm>
            <a:off x="3525142" y="2175631"/>
            <a:ext cx="4640580" cy="444352"/>
          </a:xfrm>
          <a:prstGeom prst="rect">
            <a:avLst/>
          </a:prstGeom>
        </p:spPr>
        <p:txBody>
          <a:bodyPr vert="horz" wrap="square" lIns="0" tIns="13335" rIns="0" bIns="0" rtlCol="0">
            <a:spAutoFit/>
          </a:bodyPr>
          <a:lstStyle/>
          <a:p>
            <a:pPr marL="12700" algn="ctr">
              <a:lnSpc>
                <a:spcPct val="100000"/>
              </a:lnSpc>
              <a:spcBef>
                <a:spcPts val="105"/>
              </a:spcBef>
            </a:pPr>
            <a:r>
              <a:rPr sz="2800" b="1" dirty="0">
                <a:solidFill>
                  <a:srgbClr val="0070C0"/>
                </a:solidFill>
                <a:latin typeface="+mj-lt"/>
                <a:cs typeface="Arial MT"/>
              </a:rPr>
              <a:t>LEGGE</a:t>
            </a:r>
            <a:r>
              <a:rPr sz="2800" b="1" spc="-25" dirty="0">
                <a:solidFill>
                  <a:srgbClr val="0070C0"/>
                </a:solidFill>
                <a:latin typeface="+mj-lt"/>
                <a:cs typeface="Arial MT"/>
              </a:rPr>
              <a:t> </a:t>
            </a:r>
            <a:r>
              <a:rPr sz="2800" b="1" dirty="0">
                <a:solidFill>
                  <a:srgbClr val="0070C0"/>
                </a:solidFill>
                <a:latin typeface="+mj-lt"/>
                <a:cs typeface="Arial MT"/>
              </a:rPr>
              <a:t>GADDA</a:t>
            </a:r>
            <a:r>
              <a:rPr sz="2800" b="1" spc="-170" dirty="0">
                <a:solidFill>
                  <a:srgbClr val="0070C0"/>
                </a:solidFill>
                <a:latin typeface="+mj-lt"/>
                <a:cs typeface="Arial MT"/>
              </a:rPr>
              <a:t> </a:t>
            </a:r>
            <a:r>
              <a:rPr sz="2800" b="1" dirty="0">
                <a:solidFill>
                  <a:srgbClr val="0070C0"/>
                </a:solidFill>
                <a:latin typeface="+mj-lt"/>
                <a:cs typeface="Arial MT"/>
              </a:rPr>
              <a:t>N.</a:t>
            </a:r>
            <a:r>
              <a:rPr sz="2800" b="1" spc="-10" dirty="0">
                <a:solidFill>
                  <a:srgbClr val="0070C0"/>
                </a:solidFill>
                <a:latin typeface="+mj-lt"/>
                <a:cs typeface="Arial MT"/>
              </a:rPr>
              <a:t> </a:t>
            </a:r>
            <a:r>
              <a:rPr sz="2800" b="1" spc="-5" dirty="0">
                <a:solidFill>
                  <a:srgbClr val="0070C0"/>
                </a:solidFill>
                <a:latin typeface="+mj-lt"/>
                <a:cs typeface="Arial MT"/>
              </a:rPr>
              <a:t>166/2016</a:t>
            </a:r>
            <a:endParaRPr sz="2800" b="1" dirty="0">
              <a:solidFill>
                <a:srgbClr val="0070C0"/>
              </a:solidFill>
              <a:latin typeface="+mj-lt"/>
              <a:cs typeface="Arial MT"/>
            </a:endParaRPr>
          </a:p>
        </p:txBody>
      </p:sp>
      <p:sp>
        <p:nvSpPr>
          <p:cNvPr id="4" name="object 4">
            <a:extLst>
              <a:ext uri="{FF2B5EF4-FFF2-40B4-BE49-F238E27FC236}">
                <a16:creationId xmlns:a16="http://schemas.microsoft.com/office/drawing/2014/main" id="{607D631A-DB5C-B3BA-B455-ACDEE897BA9A}"/>
              </a:ext>
            </a:extLst>
          </p:cNvPr>
          <p:cNvSpPr txBox="1"/>
          <p:nvPr/>
        </p:nvSpPr>
        <p:spPr>
          <a:xfrm>
            <a:off x="1301846" y="3195185"/>
            <a:ext cx="9699625" cy="1069460"/>
          </a:xfrm>
          <a:prstGeom prst="rect">
            <a:avLst/>
          </a:prstGeom>
        </p:spPr>
        <p:txBody>
          <a:bodyPr vert="horz" wrap="square" lIns="0" tIns="12065" rIns="0" bIns="0" rtlCol="0">
            <a:spAutoFit/>
          </a:bodyPr>
          <a:lstStyle/>
          <a:p>
            <a:pPr marL="12700" marR="5080" algn="ctr">
              <a:lnSpc>
                <a:spcPct val="151000"/>
              </a:lnSpc>
              <a:spcBef>
                <a:spcPts val="95"/>
              </a:spcBef>
            </a:pPr>
            <a:r>
              <a:rPr sz="2000" b="1" dirty="0">
                <a:solidFill>
                  <a:srgbClr val="3F3F3F"/>
                </a:solidFill>
                <a:latin typeface="Arial"/>
                <a:cs typeface="Arial"/>
              </a:rPr>
              <a:t>“</a:t>
            </a:r>
            <a:r>
              <a:rPr sz="2400" b="1" dirty="0">
                <a:solidFill>
                  <a:srgbClr val="3F3F3F"/>
                </a:solidFill>
                <a:latin typeface="+mj-lt"/>
                <a:cs typeface="Arial"/>
              </a:rPr>
              <a:t>Disposizioni</a:t>
            </a:r>
            <a:r>
              <a:rPr sz="2400" b="1" spc="145" dirty="0">
                <a:solidFill>
                  <a:srgbClr val="3F3F3F"/>
                </a:solidFill>
                <a:latin typeface="+mj-lt"/>
                <a:cs typeface="Arial"/>
              </a:rPr>
              <a:t> </a:t>
            </a:r>
            <a:r>
              <a:rPr sz="2400" b="1" dirty="0">
                <a:solidFill>
                  <a:srgbClr val="3F3F3F"/>
                </a:solidFill>
                <a:latin typeface="+mj-lt"/>
                <a:cs typeface="Arial"/>
              </a:rPr>
              <a:t>concernenti</a:t>
            </a:r>
            <a:r>
              <a:rPr sz="2400" b="1" spc="125" dirty="0">
                <a:solidFill>
                  <a:srgbClr val="3F3F3F"/>
                </a:solidFill>
                <a:latin typeface="+mj-lt"/>
                <a:cs typeface="Arial"/>
              </a:rPr>
              <a:t> </a:t>
            </a:r>
            <a:r>
              <a:rPr sz="2400" b="1" spc="5" dirty="0">
                <a:solidFill>
                  <a:srgbClr val="3F3F3F"/>
                </a:solidFill>
                <a:latin typeface="+mj-lt"/>
                <a:cs typeface="Arial"/>
              </a:rPr>
              <a:t>la</a:t>
            </a:r>
            <a:r>
              <a:rPr sz="2400" b="1" spc="125" dirty="0">
                <a:solidFill>
                  <a:srgbClr val="3F3F3F"/>
                </a:solidFill>
                <a:latin typeface="+mj-lt"/>
                <a:cs typeface="Arial"/>
              </a:rPr>
              <a:t> </a:t>
            </a:r>
            <a:r>
              <a:rPr sz="2400" b="1" dirty="0">
                <a:solidFill>
                  <a:srgbClr val="3F3F3F"/>
                </a:solidFill>
                <a:latin typeface="+mj-lt"/>
                <a:cs typeface="Arial"/>
              </a:rPr>
              <a:t>donazione</a:t>
            </a:r>
            <a:r>
              <a:rPr sz="2400" b="1" spc="125" dirty="0">
                <a:solidFill>
                  <a:srgbClr val="3F3F3F"/>
                </a:solidFill>
                <a:latin typeface="+mj-lt"/>
                <a:cs typeface="Arial"/>
              </a:rPr>
              <a:t> </a:t>
            </a:r>
            <a:r>
              <a:rPr sz="2400" b="1" spc="5" dirty="0">
                <a:solidFill>
                  <a:srgbClr val="3F3F3F"/>
                </a:solidFill>
                <a:latin typeface="+mj-lt"/>
                <a:cs typeface="Arial"/>
              </a:rPr>
              <a:t>e</a:t>
            </a:r>
            <a:r>
              <a:rPr sz="2400" b="1" spc="135" dirty="0">
                <a:solidFill>
                  <a:srgbClr val="3F3F3F"/>
                </a:solidFill>
                <a:latin typeface="+mj-lt"/>
                <a:cs typeface="Arial"/>
              </a:rPr>
              <a:t> </a:t>
            </a:r>
            <a:r>
              <a:rPr sz="2400" b="1" spc="5" dirty="0">
                <a:solidFill>
                  <a:srgbClr val="3F3F3F"/>
                </a:solidFill>
                <a:latin typeface="+mj-lt"/>
                <a:cs typeface="Arial"/>
              </a:rPr>
              <a:t>la</a:t>
            </a:r>
            <a:r>
              <a:rPr sz="2400" b="1" spc="125" dirty="0">
                <a:solidFill>
                  <a:srgbClr val="3F3F3F"/>
                </a:solidFill>
                <a:latin typeface="+mj-lt"/>
                <a:cs typeface="Arial"/>
              </a:rPr>
              <a:t> </a:t>
            </a:r>
            <a:r>
              <a:rPr sz="2400" b="1" dirty="0">
                <a:solidFill>
                  <a:srgbClr val="3F3F3F"/>
                </a:solidFill>
                <a:latin typeface="+mj-lt"/>
                <a:cs typeface="Arial"/>
              </a:rPr>
              <a:t>distribuzione</a:t>
            </a:r>
            <a:r>
              <a:rPr sz="2400" b="1" spc="125" dirty="0">
                <a:solidFill>
                  <a:srgbClr val="3F3F3F"/>
                </a:solidFill>
                <a:latin typeface="+mj-lt"/>
                <a:cs typeface="Arial"/>
              </a:rPr>
              <a:t> </a:t>
            </a:r>
            <a:r>
              <a:rPr sz="2400" b="1" spc="5" dirty="0">
                <a:solidFill>
                  <a:srgbClr val="3F3F3F"/>
                </a:solidFill>
                <a:latin typeface="+mj-lt"/>
                <a:cs typeface="Arial"/>
              </a:rPr>
              <a:t>di</a:t>
            </a:r>
            <a:r>
              <a:rPr sz="2400" b="1" spc="125" dirty="0">
                <a:solidFill>
                  <a:srgbClr val="3F3F3F"/>
                </a:solidFill>
                <a:latin typeface="+mj-lt"/>
                <a:cs typeface="Arial"/>
              </a:rPr>
              <a:t> </a:t>
            </a:r>
            <a:r>
              <a:rPr sz="2400" b="1" dirty="0">
                <a:solidFill>
                  <a:srgbClr val="3F3F3F"/>
                </a:solidFill>
                <a:latin typeface="+mj-lt"/>
                <a:cs typeface="Arial"/>
              </a:rPr>
              <a:t>prodotti</a:t>
            </a:r>
            <a:r>
              <a:rPr sz="2400" b="1" spc="145" dirty="0">
                <a:solidFill>
                  <a:srgbClr val="3F3F3F"/>
                </a:solidFill>
                <a:latin typeface="+mj-lt"/>
                <a:cs typeface="Arial"/>
              </a:rPr>
              <a:t> </a:t>
            </a:r>
            <a:r>
              <a:rPr sz="2400" b="1" dirty="0">
                <a:solidFill>
                  <a:srgbClr val="3F3F3F"/>
                </a:solidFill>
                <a:latin typeface="+mj-lt"/>
                <a:cs typeface="Arial"/>
              </a:rPr>
              <a:t>alimentari </a:t>
            </a:r>
            <a:r>
              <a:rPr sz="2400" b="1" spc="-540" dirty="0">
                <a:solidFill>
                  <a:srgbClr val="3F3F3F"/>
                </a:solidFill>
                <a:latin typeface="+mj-lt"/>
                <a:cs typeface="Arial"/>
              </a:rPr>
              <a:t> </a:t>
            </a:r>
            <a:r>
              <a:rPr sz="2400" b="1" spc="5" dirty="0">
                <a:solidFill>
                  <a:srgbClr val="3F3F3F"/>
                </a:solidFill>
                <a:latin typeface="+mj-lt"/>
                <a:cs typeface="Arial"/>
              </a:rPr>
              <a:t>e</a:t>
            </a:r>
            <a:r>
              <a:rPr sz="2400" b="1" dirty="0">
                <a:solidFill>
                  <a:srgbClr val="3F3F3F"/>
                </a:solidFill>
                <a:latin typeface="+mj-lt"/>
                <a:cs typeface="Arial"/>
              </a:rPr>
              <a:t> farmaceutici</a:t>
            </a:r>
            <a:r>
              <a:rPr sz="2400" b="1" spc="-5" dirty="0">
                <a:solidFill>
                  <a:srgbClr val="3F3F3F"/>
                </a:solidFill>
                <a:latin typeface="+mj-lt"/>
                <a:cs typeface="Arial"/>
              </a:rPr>
              <a:t> </a:t>
            </a:r>
            <a:r>
              <a:rPr sz="2400" b="1" spc="5" dirty="0">
                <a:solidFill>
                  <a:srgbClr val="3F3F3F"/>
                </a:solidFill>
                <a:latin typeface="+mj-lt"/>
                <a:cs typeface="Arial"/>
              </a:rPr>
              <a:t>a</a:t>
            </a:r>
            <a:r>
              <a:rPr sz="2400" b="1" dirty="0">
                <a:solidFill>
                  <a:srgbClr val="3F3F3F"/>
                </a:solidFill>
                <a:latin typeface="+mj-lt"/>
                <a:cs typeface="Arial"/>
              </a:rPr>
              <a:t> </a:t>
            </a:r>
            <a:r>
              <a:rPr sz="2400" b="1" spc="5" dirty="0">
                <a:solidFill>
                  <a:srgbClr val="3F3F3F"/>
                </a:solidFill>
                <a:latin typeface="+mj-lt"/>
                <a:cs typeface="Arial"/>
              </a:rPr>
              <a:t>fini</a:t>
            </a:r>
            <a:r>
              <a:rPr sz="2400" b="1" spc="-10" dirty="0">
                <a:solidFill>
                  <a:srgbClr val="3F3F3F"/>
                </a:solidFill>
                <a:latin typeface="+mj-lt"/>
                <a:cs typeface="Arial"/>
              </a:rPr>
              <a:t> </a:t>
            </a:r>
            <a:r>
              <a:rPr sz="2400" b="1" spc="5" dirty="0">
                <a:solidFill>
                  <a:srgbClr val="3F3F3F"/>
                </a:solidFill>
                <a:latin typeface="+mj-lt"/>
                <a:cs typeface="Arial"/>
              </a:rPr>
              <a:t>di</a:t>
            </a:r>
            <a:r>
              <a:rPr sz="2400" b="1" spc="-15" dirty="0">
                <a:solidFill>
                  <a:srgbClr val="3F3F3F"/>
                </a:solidFill>
                <a:latin typeface="+mj-lt"/>
                <a:cs typeface="Arial"/>
              </a:rPr>
              <a:t> </a:t>
            </a:r>
            <a:r>
              <a:rPr sz="2400" b="1" spc="5" dirty="0">
                <a:solidFill>
                  <a:srgbClr val="3F3F3F"/>
                </a:solidFill>
                <a:latin typeface="+mj-lt"/>
                <a:cs typeface="Arial"/>
              </a:rPr>
              <a:t>solidarietà</a:t>
            </a:r>
            <a:r>
              <a:rPr sz="2400" b="1" spc="-25" dirty="0">
                <a:solidFill>
                  <a:srgbClr val="3F3F3F"/>
                </a:solidFill>
                <a:latin typeface="+mj-lt"/>
                <a:cs typeface="Arial"/>
              </a:rPr>
              <a:t> </a:t>
            </a:r>
            <a:r>
              <a:rPr sz="2400" b="1" spc="5" dirty="0">
                <a:solidFill>
                  <a:srgbClr val="3F3F3F"/>
                </a:solidFill>
                <a:latin typeface="+mj-lt"/>
                <a:cs typeface="Arial"/>
              </a:rPr>
              <a:t>sociale</a:t>
            </a:r>
            <a:r>
              <a:rPr sz="2400" b="1" spc="-10" dirty="0">
                <a:solidFill>
                  <a:srgbClr val="3F3F3F"/>
                </a:solidFill>
                <a:latin typeface="+mj-lt"/>
                <a:cs typeface="Arial"/>
              </a:rPr>
              <a:t> </a:t>
            </a:r>
            <a:r>
              <a:rPr sz="2400" b="1" spc="5" dirty="0">
                <a:solidFill>
                  <a:srgbClr val="3F3F3F"/>
                </a:solidFill>
                <a:latin typeface="+mj-lt"/>
                <a:cs typeface="Arial"/>
              </a:rPr>
              <a:t>e</a:t>
            </a:r>
            <a:r>
              <a:rPr sz="2400" b="1" spc="-5" dirty="0">
                <a:solidFill>
                  <a:srgbClr val="3F3F3F"/>
                </a:solidFill>
                <a:latin typeface="+mj-lt"/>
                <a:cs typeface="Arial"/>
              </a:rPr>
              <a:t> </a:t>
            </a:r>
            <a:r>
              <a:rPr sz="2400" b="1" spc="5" dirty="0">
                <a:solidFill>
                  <a:srgbClr val="3F3F3F"/>
                </a:solidFill>
                <a:latin typeface="+mj-lt"/>
                <a:cs typeface="Arial"/>
              </a:rPr>
              <a:t>per</a:t>
            </a:r>
            <a:r>
              <a:rPr sz="2400" b="1" dirty="0">
                <a:solidFill>
                  <a:srgbClr val="3F3F3F"/>
                </a:solidFill>
                <a:latin typeface="+mj-lt"/>
                <a:cs typeface="Arial"/>
              </a:rPr>
              <a:t> </a:t>
            </a:r>
            <a:r>
              <a:rPr sz="2400" b="1" spc="5" dirty="0">
                <a:solidFill>
                  <a:srgbClr val="3F3F3F"/>
                </a:solidFill>
                <a:latin typeface="+mj-lt"/>
                <a:cs typeface="Arial"/>
              </a:rPr>
              <a:t>la</a:t>
            </a:r>
            <a:r>
              <a:rPr sz="2400" b="1" spc="-10" dirty="0">
                <a:solidFill>
                  <a:srgbClr val="3F3F3F"/>
                </a:solidFill>
                <a:latin typeface="+mj-lt"/>
                <a:cs typeface="Arial"/>
              </a:rPr>
              <a:t> </a:t>
            </a:r>
            <a:r>
              <a:rPr sz="2400" b="1" spc="5" dirty="0">
                <a:solidFill>
                  <a:srgbClr val="3F3F3F"/>
                </a:solidFill>
                <a:latin typeface="+mj-lt"/>
                <a:cs typeface="Arial"/>
              </a:rPr>
              <a:t>limitazione</a:t>
            </a:r>
            <a:r>
              <a:rPr sz="2400" b="1" spc="-25" dirty="0">
                <a:solidFill>
                  <a:srgbClr val="3F3F3F"/>
                </a:solidFill>
                <a:latin typeface="+mj-lt"/>
                <a:cs typeface="Arial"/>
              </a:rPr>
              <a:t> </a:t>
            </a:r>
            <a:r>
              <a:rPr sz="2400" b="1" spc="5" dirty="0">
                <a:solidFill>
                  <a:srgbClr val="3F3F3F"/>
                </a:solidFill>
                <a:latin typeface="+mj-lt"/>
                <a:cs typeface="Arial"/>
              </a:rPr>
              <a:t>degli</a:t>
            </a:r>
            <a:r>
              <a:rPr sz="2400" b="1" spc="-20" dirty="0">
                <a:solidFill>
                  <a:srgbClr val="3F3F3F"/>
                </a:solidFill>
                <a:latin typeface="+mj-lt"/>
                <a:cs typeface="Arial"/>
              </a:rPr>
              <a:t> </a:t>
            </a:r>
            <a:r>
              <a:rPr sz="2400" b="1" spc="5" dirty="0">
                <a:solidFill>
                  <a:srgbClr val="3F3F3F"/>
                </a:solidFill>
                <a:latin typeface="+mj-lt"/>
                <a:cs typeface="Arial"/>
              </a:rPr>
              <a:t>sprechi”</a:t>
            </a:r>
            <a:endParaRPr sz="2400" dirty="0">
              <a:latin typeface="+mj-lt"/>
              <a:cs typeface="Arial"/>
            </a:endParaRPr>
          </a:p>
        </p:txBody>
      </p:sp>
      <p:pic>
        <p:nvPicPr>
          <p:cNvPr id="5" name="Picture 2" descr="Portale Istituzionale del Comune di Parma - Sezione Ambiente - Sconti Tari  per chi dona">
            <a:extLst>
              <a:ext uri="{FF2B5EF4-FFF2-40B4-BE49-F238E27FC236}">
                <a16:creationId xmlns:a16="http://schemas.microsoft.com/office/drawing/2014/main" id="{907D212F-B99B-FF2D-CBE5-2D2C4C4AA4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826" y="4839848"/>
            <a:ext cx="2477614" cy="172235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FERMIAMO LO SPRECO ALIMENTARE - Sabrina Alfonsi">
            <a:extLst>
              <a:ext uri="{FF2B5EF4-FFF2-40B4-BE49-F238E27FC236}">
                <a16:creationId xmlns:a16="http://schemas.microsoft.com/office/drawing/2014/main" id="{79E8582D-ECED-1732-C743-4A824B5DE4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7222" y="4758051"/>
            <a:ext cx="2428875" cy="18859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l contrasto allo spreco alimentare – LAB00">
            <a:extLst>
              <a:ext uri="{FF2B5EF4-FFF2-40B4-BE49-F238E27FC236}">
                <a16:creationId xmlns:a16="http://schemas.microsoft.com/office/drawing/2014/main" id="{7E050E85-2950-7EC1-A1DC-F4B630342E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69118" y="4771225"/>
            <a:ext cx="2609056" cy="186664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Legge Contro lo Spreco Alimentare - Partito Democratico">
            <a:extLst>
              <a:ext uri="{FF2B5EF4-FFF2-40B4-BE49-F238E27FC236}">
                <a16:creationId xmlns:a16="http://schemas.microsoft.com/office/drawing/2014/main" id="{2383FDC2-59F8-6AB3-0B25-0978E45E86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76139"/>
            <a:ext cx="1819358" cy="2293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1177317" y="284583"/>
            <a:ext cx="9543570" cy="1366437"/>
          </a:xfrm>
          <a:prstGeom prst="rect">
            <a:avLst/>
          </a:prstGeom>
        </p:spPr>
        <p:txBody>
          <a:bodyPr vert="horz" wrap="square" lIns="0" tIns="12102" rIns="0" bIns="0" rtlCol="0" anchor="ctr">
            <a:spAutoFit/>
          </a:bodyPr>
          <a:lstStyle/>
          <a:p>
            <a:pPr marL="84144" algn="ctr">
              <a:lnSpc>
                <a:spcPct val="100000"/>
              </a:lnSpc>
              <a:spcBef>
                <a:spcPts val="95"/>
              </a:spcBef>
            </a:pPr>
            <a:r>
              <a:rPr spc="-14" dirty="0"/>
              <a:t>L’ECONOMIA</a:t>
            </a:r>
            <a:r>
              <a:rPr spc="-159" dirty="0"/>
              <a:t> </a:t>
            </a:r>
            <a:r>
              <a:rPr dirty="0"/>
              <a:t>CIRCOLARE</a:t>
            </a:r>
            <a:r>
              <a:rPr spc="-14" dirty="0"/>
              <a:t> </a:t>
            </a:r>
            <a:r>
              <a:rPr dirty="0"/>
              <a:t>DI BANCO</a:t>
            </a:r>
            <a:r>
              <a:rPr spc="-159" dirty="0"/>
              <a:t> </a:t>
            </a:r>
            <a:r>
              <a:rPr spc="-18" dirty="0"/>
              <a:t>ALIMENTARE</a:t>
            </a:r>
          </a:p>
        </p:txBody>
      </p:sp>
      <p:pic>
        <p:nvPicPr>
          <p:cNvPr id="3" name="object 3"/>
          <p:cNvPicPr/>
          <p:nvPr/>
        </p:nvPicPr>
        <p:blipFill>
          <a:blip r:embed="rId3" cstate="print"/>
          <a:stretch>
            <a:fillRect/>
          </a:stretch>
        </p:blipFill>
        <p:spPr>
          <a:xfrm>
            <a:off x="3430144" y="1691563"/>
            <a:ext cx="4380360" cy="4466113"/>
          </a:xfrm>
          <a:prstGeom prst="rect">
            <a:avLst/>
          </a:prstGeom>
        </p:spPr>
      </p:pic>
      <p:sp>
        <p:nvSpPr>
          <p:cNvPr id="4" name="object 4"/>
          <p:cNvSpPr txBox="1"/>
          <p:nvPr/>
        </p:nvSpPr>
        <p:spPr>
          <a:xfrm>
            <a:off x="1886117" y="4756107"/>
            <a:ext cx="1992278" cy="1111552"/>
          </a:xfrm>
          <a:prstGeom prst="rect">
            <a:avLst/>
          </a:prstGeom>
        </p:spPr>
        <p:txBody>
          <a:bodyPr vert="horz" wrap="square" lIns="0" tIns="34002" rIns="0" bIns="0" rtlCol="0">
            <a:spAutoFit/>
          </a:bodyPr>
          <a:lstStyle/>
          <a:p>
            <a:pPr marL="11527" marR="51293">
              <a:lnSpc>
                <a:spcPts val="1370"/>
              </a:lnSpc>
              <a:spcBef>
                <a:spcPts val="268"/>
              </a:spcBef>
            </a:pPr>
            <a:r>
              <a:rPr sz="1271" b="1" spc="-5" dirty="0">
                <a:latin typeface="Arial"/>
                <a:cs typeface="Arial"/>
              </a:rPr>
              <a:t>36.000</a:t>
            </a:r>
            <a:r>
              <a:rPr sz="1271" b="1" spc="-14" dirty="0">
                <a:latin typeface="Arial"/>
                <a:cs typeface="Arial"/>
              </a:rPr>
              <a:t> </a:t>
            </a:r>
            <a:r>
              <a:rPr sz="1271" b="1" spc="-5" dirty="0">
                <a:latin typeface="Arial"/>
                <a:cs typeface="Arial"/>
              </a:rPr>
              <a:t>tonn</a:t>
            </a:r>
            <a:r>
              <a:rPr sz="1271" b="1" spc="5" dirty="0">
                <a:latin typeface="Arial"/>
                <a:cs typeface="Arial"/>
              </a:rPr>
              <a:t> </a:t>
            </a:r>
            <a:r>
              <a:rPr sz="1271" b="1" spc="-5" dirty="0">
                <a:latin typeface="Arial"/>
                <a:cs typeface="Arial"/>
              </a:rPr>
              <a:t>di</a:t>
            </a:r>
            <a:r>
              <a:rPr sz="1271" b="1" spc="9" dirty="0">
                <a:latin typeface="Arial"/>
                <a:cs typeface="Arial"/>
              </a:rPr>
              <a:t> </a:t>
            </a:r>
            <a:r>
              <a:rPr sz="1271" b="1" spc="-5" dirty="0">
                <a:latin typeface="Arial"/>
                <a:cs typeface="Arial"/>
              </a:rPr>
              <a:t>cibo </a:t>
            </a:r>
            <a:r>
              <a:rPr sz="1271" b="1" dirty="0">
                <a:latin typeface="Arial"/>
                <a:cs typeface="Arial"/>
              </a:rPr>
              <a:t> </a:t>
            </a:r>
            <a:r>
              <a:rPr sz="1271" b="1" spc="-5" dirty="0">
                <a:latin typeface="Arial"/>
                <a:cs typeface="Arial"/>
              </a:rPr>
              <a:t>salvato sono 65.400 tonn </a:t>
            </a:r>
            <a:r>
              <a:rPr sz="1271" b="1" spc="-340" dirty="0">
                <a:latin typeface="Arial"/>
                <a:cs typeface="Arial"/>
              </a:rPr>
              <a:t> </a:t>
            </a:r>
            <a:r>
              <a:rPr sz="1271" b="1" spc="-5" dirty="0">
                <a:latin typeface="Arial"/>
                <a:cs typeface="Arial"/>
              </a:rPr>
              <a:t>di</a:t>
            </a:r>
            <a:r>
              <a:rPr sz="1271" b="1" dirty="0">
                <a:latin typeface="Arial"/>
                <a:cs typeface="Arial"/>
              </a:rPr>
              <a:t> </a:t>
            </a:r>
            <a:r>
              <a:rPr sz="1271" b="1" spc="-5" dirty="0">
                <a:latin typeface="Arial"/>
                <a:cs typeface="Arial"/>
              </a:rPr>
              <a:t>CO2</a:t>
            </a:r>
            <a:r>
              <a:rPr sz="1271" b="1" dirty="0">
                <a:latin typeface="Arial"/>
                <a:cs typeface="Arial"/>
              </a:rPr>
              <a:t> </a:t>
            </a:r>
            <a:r>
              <a:rPr sz="1271" b="1" spc="-5" dirty="0">
                <a:latin typeface="Arial"/>
                <a:cs typeface="Arial"/>
              </a:rPr>
              <a:t>non</a:t>
            </a:r>
            <a:r>
              <a:rPr sz="1271" b="1" spc="5" dirty="0">
                <a:latin typeface="Arial"/>
                <a:cs typeface="Arial"/>
              </a:rPr>
              <a:t> </a:t>
            </a:r>
            <a:r>
              <a:rPr sz="1271" b="1" spc="-5" dirty="0">
                <a:latin typeface="Arial"/>
                <a:cs typeface="Arial"/>
              </a:rPr>
              <a:t>emesse;</a:t>
            </a:r>
            <a:endParaRPr sz="1271">
              <a:latin typeface="Arial"/>
              <a:cs typeface="Arial"/>
            </a:endParaRPr>
          </a:p>
          <a:p>
            <a:pPr marL="11527">
              <a:lnSpc>
                <a:spcPts val="1284"/>
              </a:lnSpc>
            </a:pPr>
            <a:r>
              <a:rPr sz="1271" b="1" spc="-5" dirty="0">
                <a:latin typeface="Arial"/>
                <a:cs typeface="Arial"/>
              </a:rPr>
              <a:t>36.000</a:t>
            </a:r>
            <a:r>
              <a:rPr sz="1271" b="1" spc="-18" dirty="0">
                <a:latin typeface="Arial"/>
                <a:cs typeface="Arial"/>
              </a:rPr>
              <a:t> </a:t>
            </a:r>
            <a:r>
              <a:rPr sz="1271" b="1" spc="-5" dirty="0">
                <a:latin typeface="Arial"/>
                <a:cs typeface="Arial"/>
              </a:rPr>
              <a:t>tonn</a:t>
            </a:r>
            <a:r>
              <a:rPr sz="1271" b="1" dirty="0">
                <a:latin typeface="Arial"/>
                <a:cs typeface="Arial"/>
              </a:rPr>
              <a:t> </a:t>
            </a:r>
            <a:r>
              <a:rPr sz="1271" b="1" spc="-5" dirty="0">
                <a:latin typeface="Arial"/>
                <a:cs typeface="Arial"/>
              </a:rPr>
              <a:t>di cibo</a:t>
            </a:r>
            <a:endParaRPr sz="1271">
              <a:latin typeface="Arial"/>
              <a:cs typeface="Arial"/>
            </a:endParaRPr>
          </a:p>
          <a:p>
            <a:pPr marL="11527" marR="4611">
              <a:lnSpc>
                <a:spcPts val="1370"/>
              </a:lnSpc>
              <a:spcBef>
                <a:spcPts val="104"/>
              </a:spcBef>
            </a:pPr>
            <a:r>
              <a:rPr sz="1271" b="1" spc="-5" dirty="0">
                <a:latin typeface="Arial"/>
                <a:cs typeface="Arial"/>
              </a:rPr>
              <a:t>salvato sono 72 </a:t>
            </a:r>
            <a:r>
              <a:rPr sz="1271" b="1" dirty="0">
                <a:latin typeface="Arial"/>
                <a:cs typeface="Arial"/>
              </a:rPr>
              <a:t>milioni </a:t>
            </a:r>
            <a:r>
              <a:rPr sz="1271" b="1" spc="-5" dirty="0">
                <a:latin typeface="Arial"/>
                <a:cs typeface="Arial"/>
              </a:rPr>
              <a:t>di </a:t>
            </a:r>
            <a:r>
              <a:rPr sz="1271" b="1" spc="-340" dirty="0">
                <a:latin typeface="Arial"/>
                <a:cs typeface="Arial"/>
              </a:rPr>
              <a:t> </a:t>
            </a:r>
            <a:r>
              <a:rPr sz="1271" b="1" spc="-5" dirty="0">
                <a:latin typeface="Arial"/>
                <a:cs typeface="Arial"/>
              </a:rPr>
              <a:t>pasti</a:t>
            </a:r>
            <a:r>
              <a:rPr sz="1271" b="1" spc="5" dirty="0">
                <a:latin typeface="Arial"/>
                <a:cs typeface="Arial"/>
              </a:rPr>
              <a:t> </a:t>
            </a:r>
            <a:r>
              <a:rPr sz="1271" b="1" spc="-5" dirty="0">
                <a:latin typeface="Arial"/>
                <a:cs typeface="Arial"/>
              </a:rPr>
              <a:t>per</a:t>
            </a:r>
            <a:r>
              <a:rPr sz="1271" b="1" spc="5" dirty="0">
                <a:latin typeface="Arial"/>
                <a:cs typeface="Arial"/>
              </a:rPr>
              <a:t> </a:t>
            </a:r>
            <a:r>
              <a:rPr sz="1271" b="1" spc="-5" dirty="0">
                <a:latin typeface="Arial"/>
                <a:cs typeface="Arial"/>
              </a:rPr>
              <a:t>poveri</a:t>
            </a:r>
            <a:endParaRPr sz="1271">
              <a:latin typeface="Arial"/>
              <a:cs typeface="Arial"/>
            </a:endParaRPr>
          </a:p>
        </p:txBody>
      </p:sp>
      <p:sp>
        <p:nvSpPr>
          <p:cNvPr id="5" name="object 5"/>
          <p:cNvSpPr txBox="1"/>
          <p:nvPr/>
        </p:nvSpPr>
        <p:spPr>
          <a:xfrm>
            <a:off x="4641303" y="2538957"/>
            <a:ext cx="1957700" cy="752479"/>
          </a:xfrm>
          <a:prstGeom prst="rect">
            <a:avLst/>
          </a:prstGeom>
        </p:spPr>
        <p:txBody>
          <a:bodyPr vert="horz" wrap="square" lIns="0" tIns="34002" rIns="0" bIns="0" rtlCol="0">
            <a:spAutoFit/>
          </a:bodyPr>
          <a:lstStyle/>
          <a:p>
            <a:pPr marL="11527" marR="4611">
              <a:lnSpc>
                <a:spcPts val="1370"/>
              </a:lnSpc>
              <a:spcBef>
                <a:spcPts val="268"/>
              </a:spcBef>
            </a:pPr>
            <a:r>
              <a:rPr sz="1271" b="1" spc="-5" dirty="0">
                <a:latin typeface="Arial"/>
                <a:cs typeface="Arial"/>
              </a:rPr>
              <a:t>Ogni</a:t>
            </a:r>
            <a:r>
              <a:rPr sz="1271" b="1" spc="5" dirty="0">
                <a:latin typeface="Arial"/>
                <a:cs typeface="Arial"/>
              </a:rPr>
              <a:t> </a:t>
            </a:r>
            <a:r>
              <a:rPr sz="1271" b="1" spc="-5" dirty="0">
                <a:latin typeface="Arial"/>
                <a:cs typeface="Arial"/>
              </a:rPr>
              <a:t>giorno</a:t>
            </a:r>
            <a:r>
              <a:rPr sz="1271" b="1" spc="-9" dirty="0">
                <a:latin typeface="Arial"/>
                <a:cs typeface="Arial"/>
              </a:rPr>
              <a:t> </a:t>
            </a:r>
            <a:r>
              <a:rPr sz="1271" b="1" spc="-5" dirty="0">
                <a:latin typeface="Arial"/>
                <a:cs typeface="Arial"/>
              </a:rPr>
              <a:t>recuperiamo </a:t>
            </a:r>
            <a:r>
              <a:rPr sz="1271" b="1" spc="-340" dirty="0">
                <a:latin typeface="Arial"/>
                <a:cs typeface="Arial"/>
              </a:rPr>
              <a:t> </a:t>
            </a:r>
            <a:r>
              <a:rPr sz="1271" b="1" spc="-5" dirty="0">
                <a:latin typeface="Arial"/>
                <a:cs typeface="Arial"/>
              </a:rPr>
              <a:t>tonn. di </a:t>
            </a:r>
            <a:r>
              <a:rPr sz="1271" b="1" dirty="0">
                <a:latin typeface="Arial"/>
                <a:cs typeface="Arial"/>
              </a:rPr>
              <a:t>alimenti </a:t>
            </a:r>
            <a:r>
              <a:rPr sz="1271" b="1" spc="-5" dirty="0">
                <a:latin typeface="Arial"/>
                <a:cs typeface="Arial"/>
              </a:rPr>
              <a:t>che non </a:t>
            </a:r>
            <a:r>
              <a:rPr sz="1271" b="1" spc="-340" dirty="0">
                <a:latin typeface="Arial"/>
                <a:cs typeface="Arial"/>
              </a:rPr>
              <a:t> </a:t>
            </a:r>
            <a:r>
              <a:rPr sz="1271" b="1" spc="-5" dirty="0">
                <a:latin typeface="Arial"/>
                <a:cs typeface="Arial"/>
              </a:rPr>
              <a:t>hanno </a:t>
            </a:r>
            <a:r>
              <a:rPr sz="1271" b="1" dirty="0">
                <a:latin typeface="Arial"/>
                <a:cs typeface="Arial"/>
              </a:rPr>
              <a:t>prezzo e </a:t>
            </a:r>
            <a:r>
              <a:rPr sz="1271" b="1" spc="-5" dirty="0">
                <a:latin typeface="Arial"/>
                <a:cs typeface="Arial"/>
              </a:rPr>
              <a:t>che </a:t>
            </a:r>
            <a:r>
              <a:rPr sz="1271" b="1" dirty="0">
                <a:latin typeface="Arial"/>
                <a:cs typeface="Arial"/>
              </a:rPr>
              <a:t>il </a:t>
            </a:r>
            <a:r>
              <a:rPr sz="1271" b="1" spc="5" dirty="0">
                <a:latin typeface="Arial"/>
                <a:cs typeface="Arial"/>
              </a:rPr>
              <a:t> </a:t>
            </a:r>
            <a:r>
              <a:rPr sz="1271" b="1" dirty="0">
                <a:latin typeface="Arial"/>
                <a:cs typeface="Arial"/>
              </a:rPr>
              <a:t>mercato</a:t>
            </a:r>
            <a:r>
              <a:rPr sz="1271" b="1" spc="-5" dirty="0">
                <a:latin typeface="Arial"/>
                <a:cs typeface="Arial"/>
              </a:rPr>
              <a:t> </a:t>
            </a:r>
            <a:r>
              <a:rPr sz="1271" b="1" dirty="0">
                <a:latin typeface="Arial"/>
                <a:cs typeface="Arial"/>
              </a:rPr>
              <a:t>rifiuta</a:t>
            </a:r>
            <a:endParaRPr sz="1271">
              <a:latin typeface="Arial"/>
              <a:cs typeface="Arial"/>
            </a:endParaRPr>
          </a:p>
        </p:txBody>
      </p:sp>
      <p:sp>
        <p:nvSpPr>
          <p:cNvPr id="6" name="object 6"/>
          <p:cNvSpPr txBox="1"/>
          <p:nvPr/>
        </p:nvSpPr>
        <p:spPr>
          <a:xfrm>
            <a:off x="7168273" y="2303826"/>
            <a:ext cx="2687875" cy="752479"/>
          </a:xfrm>
          <a:prstGeom prst="rect">
            <a:avLst/>
          </a:prstGeom>
        </p:spPr>
        <p:txBody>
          <a:bodyPr vert="horz" wrap="square" lIns="0" tIns="34002" rIns="0" bIns="0" rtlCol="0">
            <a:spAutoFit/>
          </a:bodyPr>
          <a:lstStyle/>
          <a:p>
            <a:pPr marL="11527" marR="4611">
              <a:lnSpc>
                <a:spcPts val="1370"/>
              </a:lnSpc>
              <a:spcBef>
                <a:spcPts val="268"/>
              </a:spcBef>
            </a:pPr>
            <a:r>
              <a:rPr sz="1271" b="1" dirty="0">
                <a:latin typeface="Arial"/>
                <a:cs typeface="Arial"/>
              </a:rPr>
              <a:t>Il</a:t>
            </a:r>
            <a:r>
              <a:rPr sz="1271" b="1" spc="9" dirty="0">
                <a:latin typeface="Arial"/>
                <a:cs typeface="Arial"/>
              </a:rPr>
              <a:t> </a:t>
            </a:r>
            <a:r>
              <a:rPr sz="1271" b="1" spc="-5" dirty="0">
                <a:latin typeface="Arial"/>
                <a:cs typeface="Arial"/>
              </a:rPr>
              <a:t>cibo</a:t>
            </a:r>
            <a:r>
              <a:rPr sz="1271" b="1" spc="5" dirty="0">
                <a:latin typeface="Arial"/>
                <a:cs typeface="Arial"/>
              </a:rPr>
              <a:t> </a:t>
            </a:r>
            <a:r>
              <a:rPr sz="1271" b="1" spc="-5" dirty="0">
                <a:latin typeface="Arial"/>
                <a:cs typeface="Arial"/>
              </a:rPr>
              <a:t>salvato</a:t>
            </a:r>
            <a:r>
              <a:rPr sz="1271" b="1" spc="5" dirty="0">
                <a:latin typeface="Arial"/>
                <a:cs typeface="Arial"/>
              </a:rPr>
              <a:t> </a:t>
            </a:r>
            <a:r>
              <a:rPr sz="1271" b="1" spc="-5" dirty="0">
                <a:latin typeface="Arial"/>
                <a:cs typeface="Arial"/>
              </a:rPr>
              <a:t>nei</a:t>
            </a:r>
            <a:r>
              <a:rPr sz="1271" b="1" spc="14" dirty="0">
                <a:latin typeface="Arial"/>
                <a:cs typeface="Arial"/>
              </a:rPr>
              <a:t> </a:t>
            </a:r>
            <a:r>
              <a:rPr sz="1271" b="1" spc="-5" dirty="0">
                <a:latin typeface="Arial"/>
                <a:cs typeface="Arial"/>
              </a:rPr>
              <a:t>nostri</a:t>
            </a:r>
            <a:r>
              <a:rPr sz="1271" b="1" spc="9" dirty="0">
                <a:latin typeface="Arial"/>
                <a:cs typeface="Arial"/>
              </a:rPr>
              <a:t> </a:t>
            </a:r>
            <a:r>
              <a:rPr sz="1271" b="1" spc="-5" dirty="0">
                <a:latin typeface="Arial"/>
                <a:cs typeface="Arial"/>
              </a:rPr>
              <a:t>magazzini </a:t>
            </a:r>
            <a:r>
              <a:rPr sz="1271" b="1" spc="-336" dirty="0">
                <a:latin typeface="Arial"/>
                <a:cs typeface="Arial"/>
              </a:rPr>
              <a:t> </a:t>
            </a:r>
            <a:r>
              <a:rPr sz="1271" b="1" dirty="0">
                <a:latin typeface="Arial"/>
                <a:cs typeface="Arial"/>
              </a:rPr>
              <a:t>o </a:t>
            </a:r>
            <a:r>
              <a:rPr sz="1271" b="1" spc="-5" dirty="0">
                <a:latin typeface="Arial"/>
                <a:cs typeface="Arial"/>
              </a:rPr>
              <a:t>con</a:t>
            </a:r>
            <a:r>
              <a:rPr sz="1271" b="1" dirty="0">
                <a:latin typeface="Arial"/>
                <a:cs typeface="Arial"/>
              </a:rPr>
              <a:t> i</a:t>
            </a:r>
            <a:r>
              <a:rPr sz="1271" b="1" spc="9" dirty="0">
                <a:latin typeface="Arial"/>
                <a:cs typeface="Arial"/>
              </a:rPr>
              <a:t> </a:t>
            </a:r>
            <a:r>
              <a:rPr sz="1271" b="1" spc="-5" dirty="0">
                <a:latin typeface="Arial"/>
                <a:cs typeface="Arial"/>
              </a:rPr>
              <a:t>nostri</a:t>
            </a:r>
            <a:r>
              <a:rPr sz="1271" b="1" spc="9" dirty="0">
                <a:latin typeface="Arial"/>
                <a:cs typeface="Arial"/>
              </a:rPr>
              <a:t> </a:t>
            </a:r>
            <a:r>
              <a:rPr sz="1271" b="1" spc="-5" dirty="0">
                <a:latin typeface="Arial"/>
                <a:cs typeface="Arial"/>
              </a:rPr>
              <a:t>furgoni</a:t>
            </a:r>
            <a:r>
              <a:rPr sz="1271" b="1" spc="18" dirty="0">
                <a:latin typeface="Arial"/>
                <a:cs typeface="Arial"/>
              </a:rPr>
              <a:t> </a:t>
            </a:r>
            <a:r>
              <a:rPr sz="1271" b="1" spc="-5" dirty="0">
                <a:latin typeface="Arial"/>
                <a:cs typeface="Arial"/>
              </a:rPr>
              <a:t>riacquista</a:t>
            </a:r>
            <a:r>
              <a:rPr sz="1271" b="1" spc="-9" dirty="0">
                <a:latin typeface="Arial"/>
                <a:cs typeface="Arial"/>
              </a:rPr>
              <a:t> </a:t>
            </a:r>
            <a:r>
              <a:rPr sz="1271" b="1" dirty="0">
                <a:latin typeface="Arial"/>
                <a:cs typeface="Arial"/>
              </a:rPr>
              <a:t>il </a:t>
            </a:r>
            <a:r>
              <a:rPr sz="1271" b="1" spc="5" dirty="0">
                <a:latin typeface="Arial"/>
                <a:cs typeface="Arial"/>
              </a:rPr>
              <a:t> </a:t>
            </a:r>
            <a:r>
              <a:rPr sz="1271" b="1" spc="-5" dirty="0">
                <a:latin typeface="Arial"/>
                <a:cs typeface="Arial"/>
              </a:rPr>
              <a:t>suo valore</a:t>
            </a:r>
            <a:r>
              <a:rPr sz="1271" b="1" spc="5" dirty="0">
                <a:latin typeface="Arial"/>
                <a:cs typeface="Arial"/>
              </a:rPr>
              <a:t> </a:t>
            </a:r>
            <a:r>
              <a:rPr sz="1271" b="1" spc="-5" dirty="0">
                <a:latin typeface="Arial"/>
                <a:cs typeface="Arial"/>
              </a:rPr>
              <a:t>principale:</a:t>
            </a:r>
            <a:r>
              <a:rPr sz="1271" b="1" spc="5" dirty="0">
                <a:latin typeface="Arial"/>
                <a:cs typeface="Arial"/>
              </a:rPr>
              <a:t> </a:t>
            </a:r>
            <a:r>
              <a:rPr sz="1271" b="1" dirty="0">
                <a:latin typeface="Arial"/>
                <a:cs typeface="Arial"/>
              </a:rPr>
              <a:t>nutrire </a:t>
            </a:r>
            <a:r>
              <a:rPr sz="1271" b="1" spc="5" dirty="0">
                <a:latin typeface="Arial"/>
                <a:cs typeface="Arial"/>
              </a:rPr>
              <a:t> </a:t>
            </a:r>
            <a:r>
              <a:rPr sz="1271" b="1" spc="-5" dirty="0">
                <a:latin typeface="Arial"/>
                <a:cs typeface="Arial"/>
              </a:rPr>
              <a:t>l’uomo.</a:t>
            </a:r>
            <a:endParaRPr sz="1271">
              <a:latin typeface="Arial"/>
              <a:cs typeface="Arial"/>
            </a:endParaRPr>
          </a:p>
        </p:txBody>
      </p:sp>
      <p:sp>
        <p:nvSpPr>
          <p:cNvPr id="7" name="object 7"/>
          <p:cNvSpPr txBox="1"/>
          <p:nvPr/>
        </p:nvSpPr>
        <p:spPr>
          <a:xfrm>
            <a:off x="1857071" y="1890272"/>
            <a:ext cx="1930613" cy="1086901"/>
          </a:xfrm>
          <a:prstGeom prst="rect">
            <a:avLst/>
          </a:prstGeom>
        </p:spPr>
        <p:txBody>
          <a:bodyPr vert="horz" wrap="square" lIns="0" tIns="30544" rIns="0" bIns="0" rtlCol="0">
            <a:spAutoFit/>
          </a:bodyPr>
          <a:lstStyle/>
          <a:p>
            <a:pPr marL="11527" marR="4611">
              <a:lnSpc>
                <a:spcPct val="90200"/>
              </a:lnSpc>
              <a:spcBef>
                <a:spcPts val="241"/>
              </a:spcBef>
            </a:pPr>
            <a:r>
              <a:rPr sz="1271" b="1" spc="-5" dirty="0">
                <a:latin typeface="Arial"/>
                <a:cs typeface="Arial"/>
              </a:rPr>
              <a:t>Se per </a:t>
            </a:r>
            <a:r>
              <a:rPr sz="1271" b="1" dirty="0">
                <a:latin typeface="Arial"/>
                <a:cs typeface="Arial"/>
              </a:rPr>
              <a:t>il mercato ciò </a:t>
            </a:r>
            <a:r>
              <a:rPr sz="1271" b="1" spc="-5" dirty="0">
                <a:latin typeface="Arial"/>
                <a:cs typeface="Arial"/>
              </a:rPr>
              <a:t>che </a:t>
            </a:r>
            <a:r>
              <a:rPr sz="1271" b="1" spc="-345" dirty="0">
                <a:latin typeface="Arial"/>
                <a:cs typeface="Arial"/>
              </a:rPr>
              <a:t> </a:t>
            </a:r>
            <a:r>
              <a:rPr sz="1271" b="1" spc="-5" dirty="0">
                <a:latin typeface="Arial"/>
                <a:cs typeface="Arial"/>
              </a:rPr>
              <a:t>non ha </a:t>
            </a:r>
            <a:r>
              <a:rPr sz="1271" b="1" dirty="0">
                <a:latin typeface="Arial"/>
                <a:cs typeface="Arial"/>
              </a:rPr>
              <a:t>prezzo </a:t>
            </a:r>
            <a:r>
              <a:rPr sz="1271" b="1" spc="-5" dirty="0">
                <a:latin typeface="Arial"/>
                <a:cs typeface="Arial"/>
              </a:rPr>
              <a:t>non ha </a:t>
            </a:r>
            <a:r>
              <a:rPr sz="1271" b="1" dirty="0">
                <a:latin typeface="Arial"/>
                <a:cs typeface="Arial"/>
              </a:rPr>
              <a:t> </a:t>
            </a:r>
            <a:r>
              <a:rPr sz="1271" b="1" spc="-5" dirty="0">
                <a:latin typeface="Arial"/>
                <a:cs typeface="Arial"/>
              </a:rPr>
              <a:t>valore,</a:t>
            </a:r>
            <a:r>
              <a:rPr sz="1271" b="1" dirty="0">
                <a:latin typeface="Arial"/>
                <a:cs typeface="Arial"/>
              </a:rPr>
              <a:t> </a:t>
            </a:r>
            <a:r>
              <a:rPr sz="1271" b="1" spc="-5" dirty="0">
                <a:latin typeface="Arial"/>
                <a:cs typeface="Arial"/>
              </a:rPr>
              <a:t>per</a:t>
            </a:r>
            <a:r>
              <a:rPr sz="1271" b="1" spc="5" dirty="0">
                <a:latin typeface="Arial"/>
                <a:cs typeface="Arial"/>
              </a:rPr>
              <a:t> </a:t>
            </a:r>
            <a:r>
              <a:rPr sz="1271" b="1" spc="-5" dirty="0">
                <a:latin typeface="Arial"/>
                <a:cs typeface="Arial"/>
              </a:rPr>
              <a:t>noi</a:t>
            </a:r>
            <a:r>
              <a:rPr sz="1271" b="1" dirty="0">
                <a:latin typeface="Arial"/>
                <a:cs typeface="Arial"/>
              </a:rPr>
              <a:t> ciò</a:t>
            </a:r>
            <a:r>
              <a:rPr sz="1271" b="1" spc="-5" dirty="0">
                <a:latin typeface="Arial"/>
                <a:cs typeface="Arial"/>
              </a:rPr>
              <a:t> che </a:t>
            </a:r>
            <a:r>
              <a:rPr sz="1271" b="1" dirty="0">
                <a:latin typeface="Arial"/>
                <a:cs typeface="Arial"/>
              </a:rPr>
              <a:t> </a:t>
            </a:r>
            <a:r>
              <a:rPr sz="1271" b="1" spc="-5" dirty="0">
                <a:latin typeface="Arial"/>
                <a:cs typeface="Arial"/>
              </a:rPr>
              <a:t>non ha </a:t>
            </a:r>
            <a:r>
              <a:rPr sz="1271" b="1" dirty="0" err="1">
                <a:latin typeface="Arial"/>
                <a:cs typeface="Arial"/>
              </a:rPr>
              <a:t>prezzo</a:t>
            </a:r>
            <a:r>
              <a:rPr sz="1271" b="1" dirty="0">
                <a:latin typeface="Arial"/>
                <a:cs typeface="Arial"/>
              </a:rPr>
              <a:t> </a:t>
            </a:r>
            <a:r>
              <a:rPr lang="it-IT" sz="1271" b="1" dirty="0">
                <a:latin typeface="Arial"/>
                <a:cs typeface="Arial"/>
              </a:rPr>
              <a:t>è </a:t>
            </a:r>
            <a:r>
              <a:rPr sz="1271" b="1" dirty="0" err="1">
                <a:latin typeface="Arial"/>
                <a:cs typeface="Arial"/>
              </a:rPr>
              <a:t>l’atto</a:t>
            </a:r>
            <a:r>
              <a:rPr sz="1271" b="1" dirty="0">
                <a:latin typeface="Arial"/>
                <a:cs typeface="Arial"/>
              </a:rPr>
              <a:t> più </a:t>
            </a:r>
            <a:r>
              <a:rPr sz="1271" b="1" spc="5" dirty="0">
                <a:latin typeface="Arial"/>
                <a:cs typeface="Arial"/>
              </a:rPr>
              <a:t> </a:t>
            </a:r>
            <a:r>
              <a:rPr sz="1271" b="1" dirty="0">
                <a:latin typeface="Arial"/>
                <a:cs typeface="Arial"/>
              </a:rPr>
              <a:t>gratuito</a:t>
            </a:r>
            <a:r>
              <a:rPr sz="1271" b="1" spc="-14" dirty="0">
                <a:latin typeface="Arial"/>
                <a:cs typeface="Arial"/>
              </a:rPr>
              <a:t> </a:t>
            </a:r>
            <a:r>
              <a:rPr sz="1271" b="1" spc="-5" dirty="0">
                <a:latin typeface="Arial"/>
                <a:cs typeface="Arial"/>
              </a:rPr>
              <a:t>che </a:t>
            </a:r>
            <a:r>
              <a:rPr sz="1271" b="1" dirty="0">
                <a:latin typeface="Arial"/>
                <a:cs typeface="Arial"/>
              </a:rPr>
              <a:t>c’è:</a:t>
            </a:r>
            <a:r>
              <a:rPr sz="1271" b="1" spc="-5" dirty="0">
                <a:latin typeface="Arial"/>
                <a:cs typeface="Arial"/>
              </a:rPr>
              <a:t> </a:t>
            </a:r>
            <a:r>
              <a:rPr sz="1271" b="1" dirty="0">
                <a:latin typeface="Arial"/>
                <a:cs typeface="Arial"/>
              </a:rPr>
              <a:t>il </a:t>
            </a:r>
            <a:r>
              <a:rPr sz="1271" b="1" spc="-9" dirty="0">
                <a:latin typeface="Arial"/>
                <a:cs typeface="Arial"/>
              </a:rPr>
              <a:t>dono</a:t>
            </a:r>
            <a:endParaRPr sz="1271" dirty="0">
              <a:latin typeface="Arial"/>
              <a:cs typeface="Arial"/>
            </a:endParaRPr>
          </a:p>
        </p:txBody>
      </p:sp>
      <p:sp>
        <p:nvSpPr>
          <p:cNvPr id="8" name="object 8"/>
          <p:cNvSpPr txBox="1"/>
          <p:nvPr/>
        </p:nvSpPr>
        <p:spPr>
          <a:xfrm>
            <a:off x="7420002" y="4361917"/>
            <a:ext cx="2267750" cy="1087482"/>
          </a:xfrm>
          <a:prstGeom prst="rect">
            <a:avLst/>
          </a:prstGeom>
        </p:spPr>
        <p:txBody>
          <a:bodyPr vert="horz" wrap="square" lIns="0" tIns="31120" rIns="0" bIns="0" rtlCol="0">
            <a:spAutoFit/>
          </a:bodyPr>
          <a:lstStyle/>
          <a:p>
            <a:pPr marL="11527" marR="4611">
              <a:lnSpc>
                <a:spcPct val="90100"/>
              </a:lnSpc>
              <a:spcBef>
                <a:spcPts val="245"/>
              </a:spcBef>
            </a:pPr>
            <a:r>
              <a:rPr sz="1271" b="1" spc="-23" dirty="0">
                <a:latin typeface="Arial"/>
                <a:cs typeface="Arial"/>
              </a:rPr>
              <a:t>Tutto</a:t>
            </a:r>
            <a:r>
              <a:rPr sz="1271" b="1" spc="5" dirty="0">
                <a:latin typeface="Arial"/>
                <a:cs typeface="Arial"/>
              </a:rPr>
              <a:t> </a:t>
            </a:r>
            <a:r>
              <a:rPr sz="1271" b="1" dirty="0">
                <a:latin typeface="Arial"/>
                <a:cs typeface="Arial"/>
              </a:rPr>
              <a:t>il</a:t>
            </a:r>
            <a:r>
              <a:rPr sz="1271" b="1" spc="5" dirty="0">
                <a:latin typeface="Arial"/>
                <a:cs typeface="Arial"/>
              </a:rPr>
              <a:t> </a:t>
            </a:r>
            <a:r>
              <a:rPr sz="1271" b="1" spc="-5" dirty="0">
                <a:latin typeface="Arial"/>
                <a:cs typeface="Arial"/>
              </a:rPr>
              <a:t>cibo</a:t>
            </a:r>
            <a:r>
              <a:rPr sz="1271" b="1" dirty="0">
                <a:latin typeface="Arial"/>
                <a:cs typeface="Arial"/>
              </a:rPr>
              <a:t> </a:t>
            </a:r>
            <a:r>
              <a:rPr sz="1271" b="1" spc="-5" dirty="0">
                <a:latin typeface="Arial"/>
                <a:cs typeface="Arial"/>
              </a:rPr>
              <a:t>recuperato viene </a:t>
            </a:r>
            <a:r>
              <a:rPr sz="1271" b="1" spc="-340" dirty="0">
                <a:latin typeface="Arial"/>
                <a:cs typeface="Arial"/>
              </a:rPr>
              <a:t> </a:t>
            </a:r>
            <a:r>
              <a:rPr sz="1271" b="1" spc="-5" dirty="0">
                <a:latin typeface="Arial"/>
                <a:cs typeface="Arial"/>
              </a:rPr>
              <a:t>donato</a:t>
            </a:r>
            <a:r>
              <a:rPr sz="1271" b="1" dirty="0">
                <a:latin typeface="Arial"/>
                <a:cs typeface="Arial"/>
              </a:rPr>
              <a:t> a </a:t>
            </a:r>
            <a:r>
              <a:rPr sz="1271" b="1" spc="-5" dirty="0">
                <a:latin typeface="Arial"/>
                <a:cs typeface="Arial"/>
              </a:rPr>
              <a:t>chi accoglie</a:t>
            </a:r>
            <a:r>
              <a:rPr sz="1271" b="1" dirty="0">
                <a:latin typeface="Arial"/>
                <a:cs typeface="Arial"/>
              </a:rPr>
              <a:t> i</a:t>
            </a:r>
            <a:r>
              <a:rPr sz="1271" b="1" spc="5" dirty="0">
                <a:latin typeface="Arial"/>
                <a:cs typeface="Arial"/>
              </a:rPr>
              <a:t> </a:t>
            </a:r>
            <a:r>
              <a:rPr sz="1271" b="1" dirty="0">
                <a:latin typeface="Arial"/>
                <a:cs typeface="Arial"/>
              </a:rPr>
              <a:t>più </a:t>
            </a:r>
            <a:r>
              <a:rPr sz="1271" b="1" spc="5" dirty="0">
                <a:latin typeface="Arial"/>
                <a:cs typeface="Arial"/>
              </a:rPr>
              <a:t> </a:t>
            </a:r>
            <a:r>
              <a:rPr sz="1271" b="1" spc="-5" dirty="0">
                <a:latin typeface="Arial"/>
                <a:cs typeface="Arial"/>
              </a:rPr>
              <a:t>poveri</a:t>
            </a:r>
            <a:r>
              <a:rPr sz="1271" b="1" spc="14" dirty="0">
                <a:latin typeface="Arial"/>
                <a:cs typeface="Arial"/>
              </a:rPr>
              <a:t> </a:t>
            </a:r>
            <a:r>
              <a:rPr sz="1271" b="1" spc="-5" dirty="0">
                <a:latin typeface="Arial"/>
                <a:cs typeface="Arial"/>
              </a:rPr>
              <a:t>nel nostro</a:t>
            </a:r>
            <a:r>
              <a:rPr sz="1271" b="1" spc="5" dirty="0">
                <a:latin typeface="Arial"/>
                <a:cs typeface="Arial"/>
              </a:rPr>
              <a:t> </a:t>
            </a:r>
            <a:r>
              <a:rPr sz="1271" b="1" spc="-5" dirty="0">
                <a:latin typeface="Arial"/>
                <a:cs typeface="Arial"/>
              </a:rPr>
              <a:t>paese </a:t>
            </a:r>
            <a:r>
              <a:rPr sz="1271" b="1" dirty="0">
                <a:latin typeface="Arial"/>
                <a:cs typeface="Arial"/>
              </a:rPr>
              <a:t> </a:t>
            </a:r>
            <a:r>
              <a:rPr sz="1271" b="1" spc="-5" dirty="0">
                <a:latin typeface="Arial"/>
                <a:cs typeface="Arial"/>
              </a:rPr>
              <a:t>(Distribuzione</a:t>
            </a:r>
            <a:r>
              <a:rPr sz="1271" b="1" dirty="0">
                <a:latin typeface="Arial"/>
                <a:cs typeface="Arial"/>
              </a:rPr>
              <a:t> </a:t>
            </a:r>
            <a:r>
              <a:rPr sz="1271" b="1" spc="-5" dirty="0">
                <a:latin typeface="Arial"/>
                <a:cs typeface="Arial"/>
              </a:rPr>
              <a:t>pacchi </a:t>
            </a:r>
            <a:r>
              <a:rPr sz="1271" b="1" dirty="0">
                <a:latin typeface="Arial"/>
                <a:cs typeface="Arial"/>
              </a:rPr>
              <a:t> alimentari, </a:t>
            </a:r>
            <a:r>
              <a:rPr sz="1271" b="1" spc="-5" dirty="0">
                <a:latin typeface="Arial"/>
                <a:cs typeface="Arial"/>
              </a:rPr>
              <a:t>mense per poveri, </a:t>
            </a:r>
            <a:r>
              <a:rPr sz="1271" b="1" spc="-340" dirty="0">
                <a:latin typeface="Arial"/>
                <a:cs typeface="Arial"/>
              </a:rPr>
              <a:t> </a:t>
            </a:r>
            <a:r>
              <a:rPr sz="1271" b="1" spc="-5" dirty="0">
                <a:latin typeface="Arial"/>
                <a:cs typeface="Arial"/>
              </a:rPr>
              <a:t>comunità</a:t>
            </a:r>
            <a:r>
              <a:rPr sz="1271" b="1" dirty="0">
                <a:latin typeface="Arial"/>
                <a:cs typeface="Arial"/>
              </a:rPr>
              <a:t> </a:t>
            </a:r>
            <a:r>
              <a:rPr sz="1271" b="1" spc="-5" dirty="0">
                <a:latin typeface="Arial"/>
                <a:cs typeface="Arial"/>
              </a:rPr>
              <a:t>di</a:t>
            </a:r>
            <a:r>
              <a:rPr sz="1271" b="1" spc="5" dirty="0">
                <a:latin typeface="Arial"/>
                <a:cs typeface="Arial"/>
              </a:rPr>
              <a:t> </a:t>
            </a:r>
            <a:r>
              <a:rPr sz="1271" b="1" spc="-5" dirty="0">
                <a:latin typeface="Arial"/>
                <a:cs typeface="Arial"/>
              </a:rPr>
              <a:t>accoglienza)</a:t>
            </a:r>
            <a:endParaRPr sz="1271">
              <a:latin typeface="Arial"/>
              <a:cs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12C604-ACBB-552C-A7E4-D28E6A7E5294}"/>
              </a:ext>
            </a:extLst>
          </p:cNvPr>
          <p:cNvSpPr>
            <a:spLocks noGrp="1"/>
          </p:cNvSpPr>
          <p:nvPr>
            <p:ph type="ctrTitle"/>
          </p:nvPr>
        </p:nvSpPr>
        <p:spPr>
          <a:xfrm>
            <a:off x="457200" y="29033"/>
            <a:ext cx="11523306" cy="2075512"/>
          </a:xfrm>
        </p:spPr>
        <p:txBody>
          <a:bodyPr>
            <a:normAutofit/>
          </a:bodyPr>
          <a:lstStyle/>
          <a:p>
            <a:pPr marL="12700">
              <a:lnSpc>
                <a:spcPct val="100000"/>
              </a:lnSpc>
              <a:spcBef>
                <a:spcPts val="100"/>
              </a:spcBef>
            </a:pPr>
            <a:r>
              <a:rPr lang="it-IT" sz="3200" b="1" spc="-5" dirty="0">
                <a:solidFill>
                  <a:srgbClr val="0070C0"/>
                </a:solidFill>
              </a:rPr>
              <a:t>5.1 RECUPERO, RACCOLTA E DISTRIBUZIONE DI CIBO AI FINI DI SOLIDARIETA’ SOCIALE</a:t>
            </a:r>
            <a:br>
              <a:rPr lang="it-IT" spc="-5" dirty="0">
                <a:solidFill>
                  <a:srgbClr val="0070C0"/>
                </a:solidFill>
              </a:rPr>
            </a:br>
            <a:endParaRPr lang="it-IT" dirty="0">
              <a:solidFill>
                <a:srgbClr val="0070C0"/>
              </a:solidFill>
            </a:endParaRPr>
          </a:p>
        </p:txBody>
      </p:sp>
      <p:sp>
        <p:nvSpPr>
          <p:cNvPr id="3" name="Sottotitolo 2">
            <a:extLst>
              <a:ext uri="{FF2B5EF4-FFF2-40B4-BE49-F238E27FC236}">
                <a16:creationId xmlns:a16="http://schemas.microsoft.com/office/drawing/2014/main" id="{F9A03BB7-2EDD-F89F-1C4E-1777F04E3BF4}"/>
              </a:ext>
            </a:extLst>
          </p:cNvPr>
          <p:cNvSpPr>
            <a:spLocks noGrp="1"/>
          </p:cNvSpPr>
          <p:nvPr>
            <p:ph type="subTitle" idx="1"/>
          </p:nvPr>
        </p:nvSpPr>
        <p:spPr>
          <a:xfrm>
            <a:off x="1476293" y="4890150"/>
            <a:ext cx="9144000" cy="1655762"/>
          </a:xfrm>
        </p:spPr>
        <p:txBody>
          <a:bodyPr>
            <a:normAutofit/>
          </a:bodyPr>
          <a:lstStyle/>
          <a:p>
            <a:pPr marL="12065" marR="5080" algn="ctr">
              <a:lnSpc>
                <a:spcPct val="101899"/>
              </a:lnSpc>
              <a:spcBef>
                <a:spcPts val="95"/>
              </a:spcBef>
            </a:pPr>
            <a:r>
              <a:rPr lang="it-IT" sz="1900" spc="5" dirty="0">
                <a:solidFill>
                  <a:srgbClr val="403F41"/>
                </a:solidFill>
                <a:cs typeface="Arial MT"/>
              </a:rPr>
              <a:t>L’elaborazione </a:t>
            </a:r>
            <a:r>
              <a:rPr lang="it-IT" sz="1900" spc="15" dirty="0">
                <a:solidFill>
                  <a:srgbClr val="403F41"/>
                </a:solidFill>
                <a:cs typeface="Arial MT"/>
              </a:rPr>
              <a:t>e</a:t>
            </a:r>
            <a:r>
              <a:rPr lang="it-IT" sz="1900" spc="445" dirty="0">
                <a:solidFill>
                  <a:srgbClr val="403F41"/>
                </a:solidFill>
                <a:cs typeface="Arial MT"/>
              </a:rPr>
              <a:t> </a:t>
            </a:r>
            <a:r>
              <a:rPr lang="it-IT" sz="1900" spc="10" dirty="0">
                <a:solidFill>
                  <a:srgbClr val="403F41"/>
                </a:solidFill>
                <a:cs typeface="Arial MT"/>
              </a:rPr>
              <a:t>l’adozione </a:t>
            </a:r>
            <a:r>
              <a:rPr lang="it-IT" sz="1900" spc="15" dirty="0">
                <a:solidFill>
                  <a:srgbClr val="403F41"/>
                </a:solidFill>
                <a:cs typeface="Arial MT"/>
              </a:rPr>
              <a:t>da</a:t>
            </a:r>
            <a:r>
              <a:rPr lang="it-IT" sz="1900" spc="10" dirty="0">
                <a:solidFill>
                  <a:srgbClr val="403F41"/>
                </a:solidFill>
                <a:cs typeface="Arial MT"/>
              </a:rPr>
              <a:t> parte</a:t>
            </a:r>
            <a:r>
              <a:rPr lang="it-IT" sz="1900" dirty="0">
                <a:solidFill>
                  <a:srgbClr val="403F41"/>
                </a:solidFill>
                <a:cs typeface="Arial MT"/>
              </a:rPr>
              <a:t> </a:t>
            </a:r>
            <a:r>
              <a:rPr lang="it-IT" sz="1900" spc="10" dirty="0">
                <a:solidFill>
                  <a:srgbClr val="403F41"/>
                </a:solidFill>
                <a:cs typeface="Arial MT"/>
              </a:rPr>
              <a:t>degli operatori</a:t>
            </a:r>
            <a:r>
              <a:rPr lang="it-IT" sz="1900" spc="-5" dirty="0">
                <a:solidFill>
                  <a:srgbClr val="403F41"/>
                </a:solidFill>
                <a:cs typeface="Arial MT"/>
              </a:rPr>
              <a:t> </a:t>
            </a:r>
            <a:r>
              <a:rPr lang="it-IT" sz="1900" spc="10" dirty="0">
                <a:solidFill>
                  <a:srgbClr val="403F41"/>
                </a:solidFill>
                <a:cs typeface="Arial MT"/>
              </a:rPr>
              <a:t>del settore</a:t>
            </a:r>
            <a:r>
              <a:rPr lang="it-IT" sz="1900" dirty="0">
                <a:solidFill>
                  <a:srgbClr val="403F41"/>
                </a:solidFill>
                <a:cs typeface="Arial MT"/>
              </a:rPr>
              <a:t> </a:t>
            </a:r>
            <a:r>
              <a:rPr lang="it-IT" sz="1900" spc="10" dirty="0">
                <a:solidFill>
                  <a:srgbClr val="403F41"/>
                </a:solidFill>
                <a:cs typeface="Arial MT"/>
              </a:rPr>
              <a:t>alimentare</a:t>
            </a:r>
            <a:r>
              <a:rPr lang="it-IT" sz="1900" dirty="0">
                <a:solidFill>
                  <a:srgbClr val="403F41"/>
                </a:solidFill>
                <a:cs typeface="Arial MT"/>
              </a:rPr>
              <a:t> </a:t>
            </a:r>
            <a:r>
              <a:rPr lang="it-IT" sz="1900" spc="15" dirty="0">
                <a:solidFill>
                  <a:srgbClr val="403F41"/>
                </a:solidFill>
                <a:cs typeface="Arial MT"/>
              </a:rPr>
              <a:t>(OSA)</a:t>
            </a:r>
            <a:r>
              <a:rPr lang="it-IT" sz="1900" spc="440" dirty="0">
                <a:solidFill>
                  <a:srgbClr val="403F41"/>
                </a:solidFill>
                <a:cs typeface="Arial MT"/>
              </a:rPr>
              <a:t> </a:t>
            </a:r>
            <a:r>
              <a:rPr lang="it-IT" sz="1900" spc="10" dirty="0">
                <a:solidFill>
                  <a:srgbClr val="403F41"/>
                </a:solidFill>
                <a:cs typeface="Arial MT"/>
              </a:rPr>
              <a:t>dei</a:t>
            </a:r>
            <a:r>
              <a:rPr lang="it-IT" sz="1900" dirty="0">
                <a:solidFill>
                  <a:srgbClr val="403F41"/>
                </a:solidFill>
                <a:cs typeface="Arial MT"/>
              </a:rPr>
              <a:t> </a:t>
            </a:r>
            <a:r>
              <a:rPr lang="it-IT" sz="1900" spc="10" dirty="0">
                <a:solidFill>
                  <a:srgbClr val="403F41"/>
                </a:solidFill>
                <a:cs typeface="Arial MT"/>
              </a:rPr>
              <a:t>Manuali </a:t>
            </a:r>
            <a:r>
              <a:rPr lang="it-IT" sz="1900" spc="20" dirty="0">
                <a:solidFill>
                  <a:srgbClr val="403F41"/>
                </a:solidFill>
                <a:cs typeface="Arial MT"/>
              </a:rPr>
              <a:t>GHP</a:t>
            </a:r>
            <a:r>
              <a:rPr lang="it-IT" sz="1900" spc="-40" dirty="0">
                <a:solidFill>
                  <a:srgbClr val="403F41"/>
                </a:solidFill>
                <a:cs typeface="Arial MT"/>
              </a:rPr>
              <a:t> </a:t>
            </a:r>
            <a:r>
              <a:rPr lang="it-IT" sz="1900" spc="15" dirty="0">
                <a:solidFill>
                  <a:srgbClr val="403F41"/>
                </a:solidFill>
                <a:cs typeface="Arial MT"/>
              </a:rPr>
              <a:t>è</a:t>
            </a:r>
            <a:r>
              <a:rPr lang="it-IT" sz="1900" dirty="0">
                <a:solidFill>
                  <a:srgbClr val="403F41"/>
                </a:solidFill>
                <a:cs typeface="Arial MT"/>
              </a:rPr>
              <a:t> </a:t>
            </a:r>
            <a:r>
              <a:rPr lang="it-IT" sz="1900" spc="15" dirty="0">
                <a:solidFill>
                  <a:srgbClr val="403F41"/>
                </a:solidFill>
                <a:cs typeface="Arial MT"/>
              </a:rPr>
              <a:t>ad</a:t>
            </a:r>
            <a:r>
              <a:rPr lang="it-IT" sz="1900" spc="10" dirty="0">
                <a:solidFill>
                  <a:srgbClr val="403F41"/>
                </a:solidFill>
                <a:cs typeface="Arial MT"/>
              </a:rPr>
              <a:t> oggi </a:t>
            </a:r>
            <a:r>
              <a:rPr lang="it-IT" sz="1900" spc="15" dirty="0">
                <a:solidFill>
                  <a:srgbClr val="403F41"/>
                </a:solidFill>
                <a:cs typeface="Arial MT"/>
              </a:rPr>
              <a:t>una </a:t>
            </a:r>
            <a:r>
              <a:rPr lang="it-IT" sz="1900" spc="-415" dirty="0">
                <a:solidFill>
                  <a:srgbClr val="403F41"/>
                </a:solidFill>
                <a:cs typeface="Arial MT"/>
              </a:rPr>
              <a:t> </a:t>
            </a:r>
            <a:r>
              <a:rPr lang="it-IT" sz="1900" spc="10" dirty="0">
                <a:solidFill>
                  <a:srgbClr val="403F41"/>
                </a:solidFill>
                <a:cs typeface="Arial MT"/>
              </a:rPr>
              <a:t>scelta</a:t>
            </a:r>
            <a:r>
              <a:rPr lang="it-IT" sz="1900" spc="-10" dirty="0">
                <a:solidFill>
                  <a:srgbClr val="403F41"/>
                </a:solidFill>
                <a:cs typeface="Arial MT"/>
              </a:rPr>
              <a:t> </a:t>
            </a:r>
            <a:r>
              <a:rPr lang="it-IT" sz="1900" b="1" spc="10" dirty="0">
                <a:solidFill>
                  <a:srgbClr val="403F41"/>
                </a:solidFill>
                <a:cs typeface="Arial"/>
              </a:rPr>
              <a:t>volontaria</a:t>
            </a:r>
            <a:endParaRPr lang="it-IT" sz="1900" dirty="0">
              <a:cs typeface="Arial"/>
            </a:endParaRPr>
          </a:p>
          <a:p>
            <a:pPr marL="164465" marR="161925" algn="ctr">
              <a:lnSpc>
                <a:spcPct val="101899"/>
              </a:lnSpc>
              <a:spcBef>
                <a:spcPts val="1430"/>
              </a:spcBef>
            </a:pPr>
            <a:r>
              <a:rPr lang="it-IT" sz="1900" b="1" spc="5" dirty="0">
                <a:solidFill>
                  <a:srgbClr val="403F41"/>
                </a:solidFill>
                <a:cs typeface="Arial"/>
              </a:rPr>
              <a:t>I </a:t>
            </a:r>
            <a:r>
              <a:rPr lang="it-IT" sz="1900" b="1" spc="15" dirty="0">
                <a:solidFill>
                  <a:srgbClr val="403F41"/>
                </a:solidFill>
                <a:cs typeface="Arial"/>
              </a:rPr>
              <a:t>Manuali </a:t>
            </a:r>
            <a:r>
              <a:rPr lang="it-IT" sz="1900" b="1" spc="20" dirty="0">
                <a:solidFill>
                  <a:srgbClr val="403F41"/>
                </a:solidFill>
                <a:cs typeface="Arial"/>
              </a:rPr>
              <a:t>GHP </a:t>
            </a:r>
            <a:r>
              <a:rPr lang="it-IT" sz="1900" spc="10" dirty="0">
                <a:solidFill>
                  <a:srgbClr val="403F41"/>
                </a:solidFill>
                <a:cs typeface="Arial MT"/>
              </a:rPr>
              <a:t>rappresentano </a:t>
            </a:r>
            <a:r>
              <a:rPr lang="it-IT" sz="1900" spc="15" dirty="0">
                <a:solidFill>
                  <a:srgbClr val="403F41"/>
                </a:solidFill>
                <a:cs typeface="Arial MT"/>
              </a:rPr>
              <a:t>un </a:t>
            </a:r>
            <a:r>
              <a:rPr lang="it-IT" sz="1900" spc="10" dirty="0">
                <a:solidFill>
                  <a:srgbClr val="403F41"/>
                </a:solidFill>
                <a:cs typeface="Arial MT"/>
              </a:rPr>
              <a:t>importante </a:t>
            </a:r>
            <a:r>
              <a:rPr lang="it-IT" sz="1900" spc="15" dirty="0">
                <a:solidFill>
                  <a:srgbClr val="403F41"/>
                </a:solidFill>
                <a:cs typeface="Arial MT"/>
              </a:rPr>
              <a:t>strumento </a:t>
            </a:r>
            <a:r>
              <a:rPr lang="it-IT" sz="1900" spc="10" dirty="0">
                <a:solidFill>
                  <a:srgbClr val="403F41"/>
                </a:solidFill>
                <a:cs typeface="Arial MT"/>
              </a:rPr>
              <a:t>per facilitare </a:t>
            </a:r>
            <a:r>
              <a:rPr lang="it-IT" sz="1900" spc="5" dirty="0">
                <a:solidFill>
                  <a:srgbClr val="403F41"/>
                </a:solidFill>
                <a:cs typeface="Arial MT"/>
              </a:rPr>
              <a:t>gli </a:t>
            </a:r>
            <a:r>
              <a:rPr lang="it-IT" sz="1900" spc="10" dirty="0">
                <a:solidFill>
                  <a:srgbClr val="403F41"/>
                </a:solidFill>
                <a:cs typeface="Arial MT"/>
              </a:rPr>
              <a:t>operatori del settore alimentare </a:t>
            </a:r>
            <a:r>
              <a:rPr lang="it-IT" sz="1900" spc="15" dirty="0">
                <a:solidFill>
                  <a:srgbClr val="403F41"/>
                </a:solidFill>
                <a:cs typeface="Arial MT"/>
              </a:rPr>
              <a:t>(OSA) </a:t>
            </a:r>
            <a:r>
              <a:rPr lang="it-IT" sz="1900" spc="-425" dirty="0">
                <a:solidFill>
                  <a:srgbClr val="403F41"/>
                </a:solidFill>
                <a:cs typeface="Arial MT"/>
              </a:rPr>
              <a:t> </a:t>
            </a:r>
            <a:r>
              <a:rPr lang="it-IT" sz="1900" spc="10" dirty="0">
                <a:solidFill>
                  <a:srgbClr val="403F41"/>
                </a:solidFill>
                <a:cs typeface="Arial MT"/>
              </a:rPr>
              <a:t>nell’osservanza</a:t>
            </a:r>
            <a:r>
              <a:rPr lang="it-IT" sz="1900" spc="-20" dirty="0">
                <a:solidFill>
                  <a:srgbClr val="403F41"/>
                </a:solidFill>
                <a:cs typeface="Arial MT"/>
              </a:rPr>
              <a:t> </a:t>
            </a:r>
            <a:r>
              <a:rPr lang="it-IT" sz="1900" spc="10" dirty="0">
                <a:solidFill>
                  <a:srgbClr val="403F41"/>
                </a:solidFill>
                <a:cs typeface="Arial MT"/>
              </a:rPr>
              <a:t>degli</a:t>
            </a:r>
            <a:r>
              <a:rPr lang="it-IT" sz="1900" spc="20" dirty="0">
                <a:solidFill>
                  <a:srgbClr val="403F41"/>
                </a:solidFill>
                <a:cs typeface="Arial MT"/>
              </a:rPr>
              <a:t> </a:t>
            </a:r>
            <a:r>
              <a:rPr lang="it-IT" sz="1900" spc="10" dirty="0">
                <a:solidFill>
                  <a:srgbClr val="403F41"/>
                </a:solidFill>
                <a:cs typeface="Arial MT"/>
              </a:rPr>
              <a:t>obblighi</a:t>
            </a:r>
            <a:r>
              <a:rPr lang="it-IT" sz="1900" spc="5" dirty="0">
                <a:solidFill>
                  <a:srgbClr val="403F41"/>
                </a:solidFill>
                <a:cs typeface="Arial MT"/>
              </a:rPr>
              <a:t> </a:t>
            </a:r>
            <a:r>
              <a:rPr lang="it-IT" sz="1900" spc="10" dirty="0">
                <a:solidFill>
                  <a:srgbClr val="403F41"/>
                </a:solidFill>
                <a:cs typeface="Arial MT"/>
              </a:rPr>
              <a:t>normativi</a:t>
            </a:r>
            <a:r>
              <a:rPr lang="it-IT" sz="1900" spc="-15" dirty="0">
                <a:solidFill>
                  <a:srgbClr val="403F41"/>
                </a:solidFill>
                <a:cs typeface="Arial MT"/>
              </a:rPr>
              <a:t> </a:t>
            </a:r>
            <a:r>
              <a:rPr lang="it-IT" sz="1900" spc="10" dirty="0">
                <a:solidFill>
                  <a:srgbClr val="403F41"/>
                </a:solidFill>
                <a:cs typeface="Arial MT"/>
              </a:rPr>
              <a:t>in</a:t>
            </a:r>
            <a:r>
              <a:rPr lang="it-IT" sz="1900" spc="5" dirty="0">
                <a:solidFill>
                  <a:srgbClr val="403F41"/>
                </a:solidFill>
                <a:cs typeface="Arial MT"/>
              </a:rPr>
              <a:t> </a:t>
            </a:r>
            <a:r>
              <a:rPr lang="it-IT" sz="1900" spc="10" dirty="0">
                <a:solidFill>
                  <a:srgbClr val="403F41"/>
                </a:solidFill>
                <a:cs typeface="Arial MT"/>
              </a:rPr>
              <a:t>materia</a:t>
            </a:r>
            <a:r>
              <a:rPr lang="it-IT" sz="1900" spc="-5" dirty="0">
                <a:solidFill>
                  <a:srgbClr val="403F41"/>
                </a:solidFill>
                <a:cs typeface="Arial MT"/>
              </a:rPr>
              <a:t> </a:t>
            </a:r>
            <a:r>
              <a:rPr lang="it-IT" sz="1900" spc="5" dirty="0">
                <a:solidFill>
                  <a:srgbClr val="403F41"/>
                </a:solidFill>
                <a:cs typeface="Arial MT"/>
              </a:rPr>
              <a:t>d’igiene</a:t>
            </a:r>
            <a:endParaRPr lang="it-IT" sz="1900" dirty="0">
              <a:cs typeface="Arial MT"/>
            </a:endParaRPr>
          </a:p>
          <a:p>
            <a:endParaRPr lang="it-IT" dirty="0"/>
          </a:p>
        </p:txBody>
      </p:sp>
      <p:sp>
        <p:nvSpPr>
          <p:cNvPr id="5" name="object 2">
            <a:extLst>
              <a:ext uri="{FF2B5EF4-FFF2-40B4-BE49-F238E27FC236}">
                <a16:creationId xmlns:a16="http://schemas.microsoft.com/office/drawing/2014/main" id="{6D3B908E-9DBD-D847-B873-99587530BA8D}"/>
              </a:ext>
            </a:extLst>
          </p:cNvPr>
          <p:cNvSpPr txBox="1">
            <a:spLocks/>
          </p:cNvSpPr>
          <p:nvPr/>
        </p:nvSpPr>
        <p:spPr>
          <a:xfrm>
            <a:off x="3141727" y="1622949"/>
            <a:ext cx="5454015" cy="400685"/>
          </a:xfrm>
          <a:prstGeom prst="rect">
            <a:avLst/>
          </a:prstGeom>
        </p:spPr>
        <p:txBody>
          <a:bodyPr vert="horz" wrap="square" lIns="0" tIns="1397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nSpc>
                <a:spcPct val="100000"/>
              </a:lnSpc>
              <a:spcBef>
                <a:spcPts val="110"/>
              </a:spcBef>
            </a:pPr>
            <a:r>
              <a:rPr lang="it-IT" sz="2450" dirty="0">
                <a:solidFill>
                  <a:schemeClr val="accent6"/>
                </a:solidFill>
                <a:highlight>
                  <a:srgbClr val="FFFF00"/>
                </a:highlight>
                <a:latin typeface="+mn-lt"/>
                <a:cs typeface="Arial"/>
              </a:rPr>
              <a:t>I</a:t>
            </a:r>
            <a:r>
              <a:rPr lang="it-IT" sz="2450" spc="-10" dirty="0">
                <a:solidFill>
                  <a:schemeClr val="accent6"/>
                </a:solidFill>
                <a:highlight>
                  <a:srgbClr val="FFFF00"/>
                </a:highlight>
                <a:latin typeface="+mn-lt"/>
                <a:cs typeface="Arial"/>
              </a:rPr>
              <a:t> </a:t>
            </a:r>
            <a:r>
              <a:rPr lang="it-IT" sz="2450" dirty="0">
                <a:solidFill>
                  <a:schemeClr val="accent6"/>
                </a:solidFill>
                <a:highlight>
                  <a:srgbClr val="FFFF00"/>
                </a:highlight>
                <a:latin typeface="+mn-lt"/>
                <a:cs typeface="Arial"/>
              </a:rPr>
              <a:t>Manuali</a:t>
            </a:r>
            <a:r>
              <a:rPr lang="it-IT" sz="2450" spc="-10" dirty="0">
                <a:solidFill>
                  <a:schemeClr val="accent6"/>
                </a:solidFill>
                <a:highlight>
                  <a:srgbClr val="FFFF00"/>
                </a:highlight>
                <a:latin typeface="+mn-lt"/>
                <a:cs typeface="Arial"/>
              </a:rPr>
              <a:t> </a:t>
            </a:r>
            <a:r>
              <a:rPr lang="it-IT" sz="2450" dirty="0">
                <a:solidFill>
                  <a:schemeClr val="accent6"/>
                </a:solidFill>
                <a:highlight>
                  <a:srgbClr val="FFFF00"/>
                </a:highlight>
                <a:latin typeface="+mn-lt"/>
                <a:cs typeface="Arial"/>
              </a:rPr>
              <a:t>di</a:t>
            </a:r>
            <a:r>
              <a:rPr lang="it-IT" sz="2450" spc="5" dirty="0">
                <a:solidFill>
                  <a:schemeClr val="accent6"/>
                </a:solidFill>
                <a:highlight>
                  <a:srgbClr val="FFFF00"/>
                </a:highlight>
                <a:latin typeface="+mn-lt"/>
                <a:cs typeface="Arial"/>
              </a:rPr>
              <a:t> </a:t>
            </a:r>
            <a:r>
              <a:rPr lang="it-IT" sz="2450" dirty="0">
                <a:solidFill>
                  <a:schemeClr val="accent6"/>
                </a:solidFill>
                <a:highlight>
                  <a:srgbClr val="FFFF00"/>
                </a:highlight>
                <a:latin typeface="+mn-lt"/>
                <a:cs typeface="Arial"/>
              </a:rPr>
              <a:t>corretta prassi</a:t>
            </a:r>
            <a:r>
              <a:rPr lang="it-IT" sz="2450" spc="-10" dirty="0">
                <a:solidFill>
                  <a:schemeClr val="accent6"/>
                </a:solidFill>
                <a:highlight>
                  <a:srgbClr val="FFFF00"/>
                </a:highlight>
                <a:latin typeface="+mn-lt"/>
                <a:cs typeface="Arial"/>
              </a:rPr>
              <a:t> </a:t>
            </a:r>
            <a:r>
              <a:rPr lang="it-IT" sz="2450" dirty="0">
                <a:solidFill>
                  <a:schemeClr val="accent6"/>
                </a:solidFill>
                <a:highlight>
                  <a:srgbClr val="FFFF00"/>
                </a:highlight>
                <a:latin typeface="+mn-lt"/>
                <a:cs typeface="Arial"/>
              </a:rPr>
              <a:t>operativa</a:t>
            </a:r>
          </a:p>
        </p:txBody>
      </p:sp>
      <p:sp>
        <p:nvSpPr>
          <p:cNvPr id="6" name="object 3">
            <a:extLst>
              <a:ext uri="{FF2B5EF4-FFF2-40B4-BE49-F238E27FC236}">
                <a16:creationId xmlns:a16="http://schemas.microsoft.com/office/drawing/2014/main" id="{8AE50610-89AC-3790-C032-39BBF028A19A}"/>
              </a:ext>
            </a:extLst>
          </p:cNvPr>
          <p:cNvSpPr txBox="1"/>
          <p:nvPr/>
        </p:nvSpPr>
        <p:spPr>
          <a:xfrm>
            <a:off x="3443881" y="2413974"/>
            <a:ext cx="4491990" cy="2143023"/>
          </a:xfrm>
          <a:prstGeom prst="rect">
            <a:avLst/>
          </a:prstGeom>
        </p:spPr>
        <p:txBody>
          <a:bodyPr vert="horz" wrap="square" lIns="0" tIns="12700" rIns="0" bIns="0" rtlCol="0">
            <a:spAutoFit/>
          </a:bodyPr>
          <a:lstStyle/>
          <a:p>
            <a:pPr algn="ctr">
              <a:lnSpc>
                <a:spcPct val="100000"/>
              </a:lnSpc>
              <a:spcBef>
                <a:spcPts val="100"/>
              </a:spcBef>
            </a:pPr>
            <a:r>
              <a:rPr sz="1600" b="1" spc="-10" dirty="0">
                <a:solidFill>
                  <a:srgbClr val="403F41"/>
                </a:solidFill>
                <a:cs typeface="Arial"/>
              </a:rPr>
              <a:t>REGOLAMENTO</a:t>
            </a:r>
            <a:r>
              <a:rPr sz="1600" b="1" spc="45" dirty="0">
                <a:solidFill>
                  <a:srgbClr val="403F41"/>
                </a:solidFill>
                <a:cs typeface="Arial"/>
              </a:rPr>
              <a:t> </a:t>
            </a:r>
            <a:r>
              <a:rPr sz="1600" b="1" spc="-5" dirty="0">
                <a:solidFill>
                  <a:srgbClr val="403F41"/>
                </a:solidFill>
                <a:cs typeface="Arial"/>
              </a:rPr>
              <a:t>(CE)</a:t>
            </a:r>
            <a:r>
              <a:rPr sz="1600" b="1" dirty="0">
                <a:solidFill>
                  <a:srgbClr val="403F41"/>
                </a:solidFill>
                <a:cs typeface="Arial"/>
              </a:rPr>
              <a:t> </a:t>
            </a:r>
            <a:r>
              <a:rPr sz="1600" b="1" spc="-5" dirty="0">
                <a:solidFill>
                  <a:srgbClr val="403F41"/>
                </a:solidFill>
                <a:cs typeface="Arial"/>
              </a:rPr>
              <a:t>n.</a:t>
            </a:r>
            <a:r>
              <a:rPr sz="1600" b="1" spc="-25" dirty="0">
                <a:solidFill>
                  <a:srgbClr val="403F41"/>
                </a:solidFill>
                <a:cs typeface="Arial"/>
              </a:rPr>
              <a:t> </a:t>
            </a:r>
            <a:r>
              <a:rPr sz="1600" b="1" spc="-5" dirty="0">
                <a:solidFill>
                  <a:srgbClr val="403F41"/>
                </a:solidFill>
                <a:cs typeface="Arial"/>
              </a:rPr>
              <a:t>852/2004</a:t>
            </a:r>
            <a:endParaRPr sz="1600" dirty="0">
              <a:cs typeface="Arial"/>
            </a:endParaRPr>
          </a:p>
          <a:p>
            <a:pPr algn="ctr">
              <a:lnSpc>
                <a:spcPct val="100000"/>
              </a:lnSpc>
              <a:spcBef>
                <a:spcPts val="1160"/>
              </a:spcBef>
            </a:pPr>
            <a:r>
              <a:rPr sz="1600" b="1" spc="10" dirty="0">
                <a:solidFill>
                  <a:srgbClr val="403F41"/>
                </a:solidFill>
                <a:cs typeface="Arial"/>
              </a:rPr>
              <a:t>Promuove</a:t>
            </a:r>
            <a:r>
              <a:rPr sz="1600" spc="10" dirty="0">
                <a:solidFill>
                  <a:srgbClr val="403F41"/>
                </a:solidFill>
                <a:cs typeface="Arial MT"/>
              </a:rPr>
              <a:t>:</a:t>
            </a:r>
            <a:endParaRPr sz="1600" dirty="0">
              <a:cs typeface="Arial MT"/>
            </a:endParaRPr>
          </a:p>
          <a:p>
            <a:pPr>
              <a:lnSpc>
                <a:spcPct val="100000"/>
              </a:lnSpc>
              <a:spcBef>
                <a:spcPts val="45"/>
              </a:spcBef>
            </a:pPr>
            <a:endParaRPr sz="1600" dirty="0">
              <a:cs typeface="Arial MT"/>
            </a:endParaRPr>
          </a:p>
          <a:p>
            <a:pPr marL="12700" marR="5080" algn="just">
              <a:lnSpc>
                <a:spcPct val="101899"/>
              </a:lnSpc>
            </a:pPr>
            <a:r>
              <a:rPr sz="1600" spc="5" dirty="0">
                <a:solidFill>
                  <a:srgbClr val="403F41"/>
                </a:solidFill>
                <a:cs typeface="Arial MT"/>
              </a:rPr>
              <a:t>L’elaborazione </a:t>
            </a:r>
            <a:r>
              <a:rPr sz="1600" spc="10" dirty="0">
                <a:solidFill>
                  <a:srgbClr val="403F41"/>
                </a:solidFill>
                <a:cs typeface="Arial MT"/>
              </a:rPr>
              <a:t>di </a:t>
            </a:r>
            <a:r>
              <a:rPr sz="1600" b="1" spc="10" dirty="0">
                <a:solidFill>
                  <a:srgbClr val="403F41"/>
                </a:solidFill>
                <a:cs typeface="Arial"/>
              </a:rPr>
              <a:t>Manuali </a:t>
            </a:r>
            <a:r>
              <a:rPr sz="1600" b="1" spc="15" dirty="0">
                <a:solidFill>
                  <a:srgbClr val="403F41"/>
                </a:solidFill>
                <a:cs typeface="Arial"/>
              </a:rPr>
              <a:t>GHP </a:t>
            </a:r>
            <a:r>
              <a:rPr sz="1600" spc="10" dirty="0">
                <a:solidFill>
                  <a:srgbClr val="403F41"/>
                </a:solidFill>
                <a:cs typeface="Arial MT"/>
              </a:rPr>
              <a:t>- </a:t>
            </a:r>
            <a:r>
              <a:rPr sz="1600" i="1" spc="15" dirty="0">
                <a:solidFill>
                  <a:srgbClr val="403F41"/>
                </a:solidFill>
                <a:cs typeface="Arial"/>
              </a:rPr>
              <a:t>Good </a:t>
            </a:r>
            <a:r>
              <a:rPr sz="1600" i="1" spc="10" dirty="0">
                <a:solidFill>
                  <a:srgbClr val="403F41"/>
                </a:solidFill>
                <a:cs typeface="Arial"/>
              </a:rPr>
              <a:t>Hygiene </a:t>
            </a:r>
            <a:r>
              <a:rPr sz="1600" i="1" spc="15" dirty="0">
                <a:solidFill>
                  <a:srgbClr val="403F41"/>
                </a:solidFill>
                <a:cs typeface="Arial"/>
              </a:rPr>
              <a:t> </a:t>
            </a:r>
            <a:r>
              <a:rPr sz="1600" i="1" spc="10" dirty="0">
                <a:solidFill>
                  <a:srgbClr val="403F41"/>
                </a:solidFill>
                <a:cs typeface="Arial"/>
              </a:rPr>
              <a:t>Practice </a:t>
            </a:r>
            <a:r>
              <a:rPr sz="1600" spc="10" dirty="0">
                <a:solidFill>
                  <a:srgbClr val="403F41"/>
                </a:solidFill>
                <a:cs typeface="Arial MT"/>
              </a:rPr>
              <a:t>- di </a:t>
            </a:r>
            <a:r>
              <a:rPr sz="1600" spc="5" dirty="0">
                <a:solidFill>
                  <a:srgbClr val="403F41"/>
                </a:solidFill>
                <a:cs typeface="Arial MT"/>
              </a:rPr>
              <a:t>corretta </a:t>
            </a:r>
            <a:r>
              <a:rPr sz="1600" spc="10" dirty="0">
                <a:solidFill>
                  <a:srgbClr val="403F41"/>
                </a:solidFill>
                <a:cs typeface="Arial MT"/>
              </a:rPr>
              <a:t>prassi operativa in materia di </a:t>
            </a:r>
            <a:r>
              <a:rPr sz="1600" spc="15" dirty="0">
                <a:solidFill>
                  <a:srgbClr val="403F41"/>
                </a:solidFill>
                <a:cs typeface="Arial MT"/>
              </a:rPr>
              <a:t> </a:t>
            </a:r>
            <a:r>
              <a:rPr sz="1600" spc="10" dirty="0">
                <a:solidFill>
                  <a:srgbClr val="403F41"/>
                </a:solidFill>
                <a:cs typeface="Arial MT"/>
              </a:rPr>
              <a:t>igiene</a:t>
            </a:r>
            <a:endParaRPr sz="1600" dirty="0">
              <a:cs typeface="Arial MT"/>
            </a:endParaRPr>
          </a:p>
          <a:p>
            <a:pPr>
              <a:lnSpc>
                <a:spcPct val="100000"/>
              </a:lnSpc>
              <a:spcBef>
                <a:spcPts val="35"/>
              </a:spcBef>
            </a:pPr>
            <a:endParaRPr sz="1600" dirty="0">
              <a:cs typeface="Arial MT"/>
            </a:endParaRPr>
          </a:p>
          <a:p>
            <a:pPr marL="12700" algn="just">
              <a:lnSpc>
                <a:spcPct val="100000"/>
              </a:lnSpc>
            </a:pPr>
            <a:r>
              <a:rPr sz="1600" spc="5" dirty="0">
                <a:solidFill>
                  <a:srgbClr val="403F41"/>
                </a:solidFill>
                <a:cs typeface="Arial MT"/>
              </a:rPr>
              <a:t>L’applicazione</a:t>
            </a:r>
            <a:r>
              <a:rPr sz="1600" dirty="0">
                <a:solidFill>
                  <a:srgbClr val="403F41"/>
                </a:solidFill>
                <a:cs typeface="Arial MT"/>
              </a:rPr>
              <a:t> </a:t>
            </a:r>
            <a:r>
              <a:rPr sz="1600" spc="10" dirty="0">
                <a:solidFill>
                  <a:srgbClr val="403F41"/>
                </a:solidFill>
                <a:cs typeface="Arial MT"/>
              </a:rPr>
              <a:t>dei</a:t>
            </a:r>
            <a:r>
              <a:rPr sz="1600" dirty="0">
                <a:solidFill>
                  <a:srgbClr val="403F41"/>
                </a:solidFill>
                <a:cs typeface="Arial MT"/>
              </a:rPr>
              <a:t> </a:t>
            </a:r>
            <a:r>
              <a:rPr sz="1600" b="1" spc="10" dirty="0">
                <a:solidFill>
                  <a:srgbClr val="403F41"/>
                </a:solidFill>
                <a:cs typeface="Arial"/>
              </a:rPr>
              <a:t>principi</a:t>
            </a:r>
            <a:r>
              <a:rPr sz="1600" b="1" spc="-40" dirty="0">
                <a:solidFill>
                  <a:srgbClr val="403F41"/>
                </a:solidFill>
                <a:cs typeface="Arial"/>
              </a:rPr>
              <a:t> </a:t>
            </a:r>
            <a:r>
              <a:rPr sz="1600" b="1" spc="10" dirty="0">
                <a:solidFill>
                  <a:srgbClr val="403F41"/>
                </a:solidFill>
                <a:cs typeface="Arial"/>
              </a:rPr>
              <a:t>del</a:t>
            </a:r>
            <a:r>
              <a:rPr sz="1600" b="1" dirty="0">
                <a:solidFill>
                  <a:srgbClr val="403F41"/>
                </a:solidFill>
                <a:cs typeface="Arial"/>
              </a:rPr>
              <a:t> </a:t>
            </a:r>
            <a:r>
              <a:rPr sz="1600" b="1" spc="15" dirty="0">
                <a:solidFill>
                  <a:srgbClr val="403F41"/>
                </a:solidFill>
                <a:cs typeface="Arial"/>
              </a:rPr>
              <a:t>sistema</a:t>
            </a:r>
            <a:r>
              <a:rPr sz="1600" b="1" spc="-5" dirty="0">
                <a:solidFill>
                  <a:srgbClr val="403F41"/>
                </a:solidFill>
                <a:cs typeface="Arial"/>
              </a:rPr>
              <a:t> </a:t>
            </a:r>
            <a:r>
              <a:rPr sz="1600" b="1" spc="10" dirty="0">
                <a:solidFill>
                  <a:srgbClr val="403F41"/>
                </a:solidFill>
                <a:cs typeface="Arial"/>
              </a:rPr>
              <a:t>HACCP</a:t>
            </a:r>
            <a:endParaRPr sz="1600" dirty="0">
              <a:cs typeface="Arial"/>
            </a:endParaRPr>
          </a:p>
        </p:txBody>
      </p:sp>
      <p:sp>
        <p:nvSpPr>
          <p:cNvPr id="7" name="Freccia a destra 6">
            <a:extLst>
              <a:ext uri="{FF2B5EF4-FFF2-40B4-BE49-F238E27FC236}">
                <a16:creationId xmlns:a16="http://schemas.microsoft.com/office/drawing/2014/main" id="{0632AE4B-5558-28C5-4389-FF88CC26F9D2}"/>
              </a:ext>
            </a:extLst>
          </p:cNvPr>
          <p:cNvSpPr/>
          <p:nvPr/>
        </p:nvSpPr>
        <p:spPr>
          <a:xfrm>
            <a:off x="2600077" y="3371353"/>
            <a:ext cx="667909" cy="204745"/>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Freccia a destra 7">
            <a:extLst>
              <a:ext uri="{FF2B5EF4-FFF2-40B4-BE49-F238E27FC236}">
                <a16:creationId xmlns:a16="http://schemas.microsoft.com/office/drawing/2014/main" id="{92AA8BDE-2219-AFC6-CC2D-110575850285}"/>
              </a:ext>
            </a:extLst>
          </p:cNvPr>
          <p:cNvSpPr/>
          <p:nvPr/>
        </p:nvSpPr>
        <p:spPr>
          <a:xfrm>
            <a:off x="2600077" y="4305409"/>
            <a:ext cx="667909" cy="204745"/>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2664563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A284D66A-81A3-224A-097C-633AEA9385A6}"/>
              </a:ext>
            </a:extLst>
          </p:cNvPr>
          <p:cNvSpPr>
            <a:spLocks noGrp="1"/>
          </p:cNvSpPr>
          <p:nvPr>
            <p:ph idx="1"/>
          </p:nvPr>
        </p:nvSpPr>
        <p:spPr>
          <a:xfrm>
            <a:off x="1129049" y="1732029"/>
            <a:ext cx="4361953" cy="4351338"/>
          </a:xfrm>
        </p:spPr>
        <p:txBody>
          <a:bodyPr/>
          <a:lstStyle/>
          <a:p>
            <a:r>
              <a:rPr lang="it-IT" sz="1800" spc="-5" dirty="0">
                <a:solidFill>
                  <a:srgbClr val="403F41"/>
                </a:solidFill>
                <a:latin typeface="+mj-lt"/>
                <a:cs typeface="Arial MT"/>
              </a:rPr>
              <a:t>Predisporre delle </a:t>
            </a:r>
            <a:r>
              <a:rPr lang="it-IT" sz="1800" b="1" dirty="0">
                <a:solidFill>
                  <a:srgbClr val="403F41"/>
                </a:solidFill>
                <a:latin typeface="+mj-lt"/>
                <a:cs typeface="Arial"/>
              </a:rPr>
              <a:t>corrette </a:t>
            </a:r>
            <a:r>
              <a:rPr lang="it-IT" sz="1800" b="1" spc="-5" dirty="0">
                <a:solidFill>
                  <a:srgbClr val="403F41"/>
                </a:solidFill>
                <a:latin typeface="+mj-lt"/>
                <a:cs typeface="Arial"/>
              </a:rPr>
              <a:t>«prassi igieniche» che </a:t>
            </a:r>
            <a:r>
              <a:rPr lang="it-IT" sz="1800" b="1" dirty="0">
                <a:solidFill>
                  <a:srgbClr val="403F41"/>
                </a:solidFill>
                <a:latin typeface="+mj-lt"/>
                <a:cs typeface="Arial"/>
              </a:rPr>
              <a:t> </a:t>
            </a:r>
            <a:r>
              <a:rPr lang="it-IT" sz="1800" b="1" spc="-5" dirty="0">
                <a:solidFill>
                  <a:srgbClr val="403F41"/>
                </a:solidFill>
                <a:latin typeface="+mj-lt"/>
                <a:cs typeface="Arial"/>
              </a:rPr>
              <a:t>consentano</a:t>
            </a:r>
            <a:r>
              <a:rPr lang="it-IT" sz="1800" b="1" dirty="0">
                <a:solidFill>
                  <a:srgbClr val="403F41"/>
                </a:solidFill>
                <a:latin typeface="+mj-lt"/>
                <a:cs typeface="Arial"/>
              </a:rPr>
              <a:t> il</a:t>
            </a:r>
            <a:r>
              <a:rPr lang="it-IT" sz="1800" b="1" spc="5" dirty="0">
                <a:solidFill>
                  <a:srgbClr val="403F41"/>
                </a:solidFill>
                <a:latin typeface="+mj-lt"/>
                <a:cs typeface="Arial"/>
              </a:rPr>
              <a:t> </a:t>
            </a:r>
            <a:r>
              <a:rPr lang="it-IT" sz="1800" b="1" spc="-5" dirty="0">
                <a:solidFill>
                  <a:srgbClr val="403F41"/>
                </a:solidFill>
                <a:latin typeface="+mj-lt"/>
                <a:cs typeface="Arial"/>
              </a:rPr>
              <a:t>recupero,</a:t>
            </a:r>
            <a:r>
              <a:rPr lang="it-IT" sz="1800" b="1" dirty="0">
                <a:solidFill>
                  <a:srgbClr val="403F41"/>
                </a:solidFill>
                <a:latin typeface="+mj-lt"/>
                <a:cs typeface="Arial"/>
              </a:rPr>
              <a:t> la</a:t>
            </a:r>
            <a:r>
              <a:rPr lang="it-IT" sz="1800" b="1" spc="5" dirty="0">
                <a:solidFill>
                  <a:srgbClr val="403F41"/>
                </a:solidFill>
                <a:latin typeface="+mj-lt"/>
                <a:cs typeface="Arial"/>
              </a:rPr>
              <a:t> </a:t>
            </a:r>
            <a:r>
              <a:rPr lang="it-IT" sz="1800" b="1" spc="-5" dirty="0">
                <a:solidFill>
                  <a:srgbClr val="403F41"/>
                </a:solidFill>
                <a:latin typeface="+mj-lt"/>
                <a:cs typeface="Arial"/>
              </a:rPr>
              <a:t>raccolta,</a:t>
            </a:r>
            <a:r>
              <a:rPr lang="it-IT" sz="1800" b="1" dirty="0">
                <a:solidFill>
                  <a:srgbClr val="403F41"/>
                </a:solidFill>
                <a:latin typeface="+mj-lt"/>
                <a:cs typeface="Arial"/>
              </a:rPr>
              <a:t> la </a:t>
            </a:r>
            <a:r>
              <a:rPr lang="it-IT" sz="1800" b="1" spc="5" dirty="0">
                <a:solidFill>
                  <a:srgbClr val="403F41"/>
                </a:solidFill>
                <a:latin typeface="+mj-lt"/>
                <a:cs typeface="Arial"/>
              </a:rPr>
              <a:t> </a:t>
            </a:r>
            <a:r>
              <a:rPr lang="it-IT" sz="1800" b="1" spc="-5" dirty="0">
                <a:solidFill>
                  <a:srgbClr val="403F41"/>
                </a:solidFill>
                <a:latin typeface="+mj-lt"/>
                <a:cs typeface="Arial"/>
              </a:rPr>
              <a:t>conservazione</a:t>
            </a:r>
            <a:r>
              <a:rPr lang="it-IT" sz="1800" b="1" dirty="0">
                <a:solidFill>
                  <a:srgbClr val="403F41"/>
                </a:solidFill>
                <a:latin typeface="+mj-lt"/>
                <a:cs typeface="Arial"/>
              </a:rPr>
              <a:t> e</a:t>
            </a:r>
            <a:r>
              <a:rPr lang="it-IT" sz="1800" b="1" spc="5" dirty="0">
                <a:solidFill>
                  <a:srgbClr val="403F41"/>
                </a:solidFill>
                <a:latin typeface="+mj-lt"/>
                <a:cs typeface="Arial"/>
              </a:rPr>
              <a:t> </a:t>
            </a:r>
            <a:r>
              <a:rPr lang="it-IT" sz="1800" b="1" dirty="0">
                <a:solidFill>
                  <a:srgbClr val="403F41"/>
                </a:solidFill>
                <a:latin typeface="+mj-lt"/>
                <a:cs typeface="Arial"/>
              </a:rPr>
              <a:t>la</a:t>
            </a:r>
            <a:r>
              <a:rPr lang="it-IT" sz="1800" b="1" spc="5" dirty="0">
                <a:solidFill>
                  <a:srgbClr val="403F41"/>
                </a:solidFill>
                <a:latin typeface="+mj-lt"/>
                <a:cs typeface="Arial"/>
              </a:rPr>
              <a:t> </a:t>
            </a:r>
            <a:r>
              <a:rPr lang="it-IT" sz="1800" b="1" spc="-5" dirty="0">
                <a:solidFill>
                  <a:srgbClr val="403F41"/>
                </a:solidFill>
                <a:latin typeface="+mj-lt"/>
                <a:cs typeface="Arial"/>
              </a:rPr>
              <a:t>distribuzione</a:t>
            </a:r>
            <a:r>
              <a:rPr lang="it-IT" sz="1800" b="1" dirty="0">
                <a:solidFill>
                  <a:srgbClr val="403F41"/>
                </a:solidFill>
                <a:latin typeface="+mj-lt"/>
                <a:cs typeface="Arial"/>
              </a:rPr>
              <a:t> </a:t>
            </a:r>
            <a:r>
              <a:rPr lang="it-IT" sz="1800" b="1" spc="-5" dirty="0">
                <a:solidFill>
                  <a:srgbClr val="403F41"/>
                </a:solidFill>
                <a:latin typeface="+mj-lt"/>
                <a:cs typeface="Arial"/>
              </a:rPr>
              <a:t>di</a:t>
            </a:r>
            <a:r>
              <a:rPr lang="it-IT" sz="1800" b="1" dirty="0">
                <a:solidFill>
                  <a:srgbClr val="403F41"/>
                </a:solidFill>
                <a:latin typeface="+mj-lt"/>
                <a:cs typeface="Arial"/>
              </a:rPr>
              <a:t> derrate alimentari </a:t>
            </a:r>
            <a:r>
              <a:rPr lang="it-IT" sz="1800" spc="-5" dirty="0">
                <a:solidFill>
                  <a:srgbClr val="403F41"/>
                </a:solidFill>
                <a:latin typeface="+mj-lt"/>
                <a:cs typeface="Arial MT"/>
              </a:rPr>
              <a:t>da</a:t>
            </a:r>
            <a:r>
              <a:rPr lang="it-IT" sz="1800" dirty="0">
                <a:solidFill>
                  <a:srgbClr val="403F41"/>
                </a:solidFill>
                <a:latin typeface="+mj-lt"/>
                <a:cs typeface="Arial MT"/>
              </a:rPr>
              <a:t> </a:t>
            </a:r>
            <a:r>
              <a:rPr lang="it-IT" sz="1800" spc="-5" dirty="0">
                <a:solidFill>
                  <a:srgbClr val="403F41"/>
                </a:solidFill>
                <a:latin typeface="+mj-lt"/>
                <a:cs typeface="Arial MT"/>
              </a:rPr>
              <a:t>parte</a:t>
            </a:r>
            <a:r>
              <a:rPr lang="it-IT" sz="1800" dirty="0">
                <a:solidFill>
                  <a:srgbClr val="403F41"/>
                </a:solidFill>
                <a:latin typeface="+mj-lt"/>
                <a:cs typeface="Arial MT"/>
              </a:rPr>
              <a:t> </a:t>
            </a:r>
            <a:r>
              <a:rPr lang="it-IT" sz="1800" spc="-5" dirty="0">
                <a:solidFill>
                  <a:srgbClr val="403F41"/>
                </a:solidFill>
                <a:latin typeface="+mj-lt"/>
                <a:cs typeface="Arial MT"/>
              </a:rPr>
              <a:t>delle</a:t>
            </a:r>
            <a:r>
              <a:rPr lang="it-IT" sz="1800" dirty="0">
                <a:solidFill>
                  <a:srgbClr val="403F41"/>
                </a:solidFill>
                <a:latin typeface="+mj-lt"/>
                <a:cs typeface="Arial MT"/>
              </a:rPr>
              <a:t> </a:t>
            </a:r>
            <a:r>
              <a:rPr lang="it-IT" sz="1800" spc="-5" dirty="0">
                <a:solidFill>
                  <a:srgbClr val="403F41"/>
                </a:solidFill>
                <a:latin typeface="+mj-lt"/>
                <a:cs typeface="Arial MT"/>
              </a:rPr>
              <a:t>Organizzazioni</a:t>
            </a:r>
            <a:r>
              <a:rPr lang="it-IT" sz="1800" spc="375" dirty="0">
                <a:solidFill>
                  <a:srgbClr val="403F41"/>
                </a:solidFill>
                <a:latin typeface="+mj-lt"/>
                <a:cs typeface="Arial MT"/>
              </a:rPr>
              <a:t> </a:t>
            </a:r>
            <a:r>
              <a:rPr lang="it-IT" sz="1800" spc="-5" dirty="0">
                <a:solidFill>
                  <a:srgbClr val="403F41"/>
                </a:solidFill>
                <a:latin typeface="+mj-lt"/>
                <a:cs typeface="Arial MT"/>
              </a:rPr>
              <a:t>Caritative </a:t>
            </a:r>
            <a:r>
              <a:rPr lang="it-IT" sz="1800" spc="-375" dirty="0">
                <a:solidFill>
                  <a:srgbClr val="403F41"/>
                </a:solidFill>
                <a:latin typeface="+mj-lt"/>
                <a:cs typeface="Arial MT"/>
              </a:rPr>
              <a:t> </a:t>
            </a:r>
            <a:r>
              <a:rPr lang="it-IT" sz="1800" spc="-5" dirty="0">
                <a:solidFill>
                  <a:srgbClr val="403F41"/>
                </a:solidFill>
                <a:latin typeface="+mj-lt"/>
                <a:cs typeface="Arial MT"/>
              </a:rPr>
              <a:t>del terzo </a:t>
            </a:r>
            <a:r>
              <a:rPr lang="it-IT" sz="1800" dirty="0">
                <a:solidFill>
                  <a:srgbClr val="403F41"/>
                </a:solidFill>
                <a:latin typeface="+mj-lt"/>
                <a:cs typeface="Arial MT"/>
              </a:rPr>
              <a:t>settore </a:t>
            </a:r>
            <a:r>
              <a:rPr lang="it-IT" sz="1800" spc="-10" dirty="0">
                <a:solidFill>
                  <a:srgbClr val="403F41"/>
                </a:solidFill>
                <a:latin typeface="+mj-lt"/>
                <a:cs typeface="Arial MT"/>
              </a:rPr>
              <a:t>Non </a:t>
            </a:r>
            <a:r>
              <a:rPr lang="it-IT" sz="1800" spc="-5" dirty="0">
                <a:solidFill>
                  <a:srgbClr val="403F41"/>
                </a:solidFill>
                <a:latin typeface="+mj-lt"/>
                <a:cs typeface="Arial MT"/>
              </a:rPr>
              <a:t>Profit </a:t>
            </a:r>
            <a:r>
              <a:rPr lang="it-IT" sz="1800" dirty="0">
                <a:solidFill>
                  <a:srgbClr val="403F41"/>
                </a:solidFill>
                <a:latin typeface="+mj-lt"/>
                <a:cs typeface="Arial MT"/>
              </a:rPr>
              <a:t>che </a:t>
            </a:r>
            <a:r>
              <a:rPr lang="it-IT" sz="1800" spc="-5" dirty="0">
                <a:solidFill>
                  <a:srgbClr val="403F41"/>
                </a:solidFill>
                <a:latin typeface="+mj-lt"/>
                <a:cs typeface="Arial MT"/>
              </a:rPr>
              <a:t>effettuano tali attività </a:t>
            </a:r>
            <a:r>
              <a:rPr lang="it-IT" sz="1800" dirty="0">
                <a:solidFill>
                  <a:srgbClr val="403F41"/>
                </a:solidFill>
                <a:latin typeface="+mj-lt"/>
                <a:cs typeface="Arial MT"/>
              </a:rPr>
              <a:t> </a:t>
            </a:r>
            <a:r>
              <a:rPr lang="it-IT" sz="1800" spc="-5" dirty="0">
                <a:solidFill>
                  <a:srgbClr val="403F41"/>
                </a:solidFill>
                <a:latin typeface="+mj-lt"/>
                <a:cs typeface="Arial MT"/>
              </a:rPr>
              <a:t>ai</a:t>
            </a:r>
            <a:r>
              <a:rPr lang="it-IT" sz="1800" spc="-10" dirty="0">
                <a:solidFill>
                  <a:srgbClr val="403F41"/>
                </a:solidFill>
                <a:latin typeface="+mj-lt"/>
                <a:cs typeface="Arial MT"/>
              </a:rPr>
              <a:t> </a:t>
            </a:r>
            <a:r>
              <a:rPr lang="it-IT" sz="1800" dirty="0">
                <a:solidFill>
                  <a:srgbClr val="403F41"/>
                </a:solidFill>
                <a:latin typeface="+mj-lt"/>
                <a:cs typeface="Arial MT"/>
              </a:rPr>
              <a:t>fini</a:t>
            </a:r>
            <a:r>
              <a:rPr lang="it-IT" sz="1800" spc="-5" dirty="0">
                <a:solidFill>
                  <a:srgbClr val="403F41"/>
                </a:solidFill>
                <a:latin typeface="+mj-lt"/>
                <a:cs typeface="Arial MT"/>
              </a:rPr>
              <a:t> di </a:t>
            </a:r>
            <a:r>
              <a:rPr lang="it-IT" sz="1800" dirty="0">
                <a:solidFill>
                  <a:srgbClr val="403F41"/>
                </a:solidFill>
                <a:latin typeface="+mj-lt"/>
                <a:cs typeface="Arial MT"/>
              </a:rPr>
              <a:t>solidarietà</a:t>
            </a:r>
            <a:r>
              <a:rPr lang="it-IT" sz="1800" spc="-20" dirty="0">
                <a:solidFill>
                  <a:srgbClr val="403F41"/>
                </a:solidFill>
                <a:latin typeface="+mj-lt"/>
                <a:cs typeface="Arial MT"/>
              </a:rPr>
              <a:t> </a:t>
            </a:r>
            <a:r>
              <a:rPr lang="it-IT" sz="1800" dirty="0">
                <a:solidFill>
                  <a:srgbClr val="403F41"/>
                </a:solidFill>
                <a:latin typeface="+mj-lt"/>
                <a:cs typeface="Arial MT"/>
              </a:rPr>
              <a:t>sociale</a:t>
            </a:r>
            <a:endParaRPr lang="it-IT" sz="1800" dirty="0">
              <a:latin typeface="+mj-lt"/>
              <a:cs typeface="Arial MT"/>
            </a:endParaRPr>
          </a:p>
          <a:p>
            <a:pPr marL="0" indent="0">
              <a:buNone/>
            </a:pPr>
            <a:endParaRPr lang="it-IT" dirty="0"/>
          </a:p>
        </p:txBody>
      </p:sp>
      <p:sp>
        <p:nvSpPr>
          <p:cNvPr id="4" name="object 2">
            <a:extLst>
              <a:ext uri="{FF2B5EF4-FFF2-40B4-BE49-F238E27FC236}">
                <a16:creationId xmlns:a16="http://schemas.microsoft.com/office/drawing/2014/main" id="{9E23F32E-AE5F-F0D0-7640-41E7F48F82DC}"/>
              </a:ext>
            </a:extLst>
          </p:cNvPr>
          <p:cNvSpPr txBox="1">
            <a:spLocks noGrp="1"/>
          </p:cNvSpPr>
          <p:nvPr>
            <p:ph type="title"/>
          </p:nvPr>
        </p:nvSpPr>
        <p:spPr>
          <a:xfrm>
            <a:off x="838200" y="713078"/>
            <a:ext cx="10515600" cy="629660"/>
          </a:xfrm>
          <a:prstGeom prst="rect">
            <a:avLst/>
          </a:prstGeom>
        </p:spPr>
        <p:txBody>
          <a:bodyPr vert="horz" wrap="square" lIns="0" tIns="13970" rIns="0" bIns="0" rtlCol="0">
            <a:spAutoFit/>
          </a:bodyPr>
          <a:lstStyle/>
          <a:p>
            <a:pPr marL="12700" algn="ctr">
              <a:lnSpc>
                <a:spcPct val="100000"/>
              </a:lnSpc>
              <a:spcBef>
                <a:spcPts val="110"/>
              </a:spcBef>
            </a:pPr>
            <a:r>
              <a:rPr sz="4000" b="1" dirty="0">
                <a:solidFill>
                  <a:srgbClr val="0070C0"/>
                </a:solidFill>
                <a:cs typeface="Arial"/>
              </a:rPr>
              <a:t>Scopo</a:t>
            </a:r>
            <a:r>
              <a:rPr sz="4000" b="1" spc="-20" dirty="0">
                <a:solidFill>
                  <a:srgbClr val="0070C0"/>
                </a:solidFill>
                <a:cs typeface="Arial"/>
              </a:rPr>
              <a:t> </a:t>
            </a:r>
            <a:r>
              <a:rPr sz="4000" b="1" spc="5" dirty="0">
                <a:solidFill>
                  <a:srgbClr val="0070C0"/>
                </a:solidFill>
                <a:cs typeface="Arial"/>
              </a:rPr>
              <a:t>e</a:t>
            </a:r>
            <a:r>
              <a:rPr sz="4000" b="1" spc="-5" dirty="0">
                <a:solidFill>
                  <a:srgbClr val="0070C0"/>
                </a:solidFill>
                <a:cs typeface="Arial"/>
              </a:rPr>
              <a:t> </a:t>
            </a:r>
            <a:r>
              <a:rPr sz="4000" b="1" dirty="0">
                <a:solidFill>
                  <a:srgbClr val="0070C0"/>
                </a:solidFill>
                <a:cs typeface="Arial"/>
              </a:rPr>
              <a:t>Campo</a:t>
            </a:r>
            <a:r>
              <a:rPr sz="4000" b="1" spc="-5" dirty="0">
                <a:solidFill>
                  <a:srgbClr val="0070C0"/>
                </a:solidFill>
                <a:cs typeface="Arial"/>
              </a:rPr>
              <a:t> </a:t>
            </a:r>
            <a:r>
              <a:rPr sz="4000" b="1" dirty="0">
                <a:solidFill>
                  <a:srgbClr val="0070C0"/>
                </a:solidFill>
                <a:cs typeface="Arial"/>
              </a:rPr>
              <a:t>di</a:t>
            </a:r>
            <a:r>
              <a:rPr sz="4000" b="1" spc="-15" dirty="0">
                <a:solidFill>
                  <a:srgbClr val="0070C0"/>
                </a:solidFill>
                <a:cs typeface="Arial"/>
              </a:rPr>
              <a:t> </a:t>
            </a:r>
            <a:r>
              <a:rPr sz="4000" b="1" dirty="0">
                <a:solidFill>
                  <a:srgbClr val="0070C0"/>
                </a:solidFill>
                <a:cs typeface="Arial"/>
              </a:rPr>
              <a:t>applicazione</a:t>
            </a:r>
          </a:p>
        </p:txBody>
      </p:sp>
      <p:sp>
        <p:nvSpPr>
          <p:cNvPr id="5" name="object 12">
            <a:extLst>
              <a:ext uri="{FF2B5EF4-FFF2-40B4-BE49-F238E27FC236}">
                <a16:creationId xmlns:a16="http://schemas.microsoft.com/office/drawing/2014/main" id="{91987D8C-771F-90A2-4C10-6F38CD524739}"/>
              </a:ext>
            </a:extLst>
          </p:cNvPr>
          <p:cNvSpPr/>
          <p:nvPr/>
        </p:nvSpPr>
        <p:spPr>
          <a:xfrm>
            <a:off x="6107462" y="1716559"/>
            <a:ext cx="3854450" cy="1315720"/>
          </a:xfrm>
          <a:custGeom>
            <a:avLst/>
            <a:gdLst/>
            <a:ahLst/>
            <a:cxnLst/>
            <a:rect l="l" t="t" r="r" b="b"/>
            <a:pathLst>
              <a:path w="3854450" h="1315720">
                <a:moveTo>
                  <a:pt x="3854196" y="1315212"/>
                </a:moveTo>
                <a:lnTo>
                  <a:pt x="3854196" y="0"/>
                </a:lnTo>
                <a:lnTo>
                  <a:pt x="0" y="0"/>
                </a:lnTo>
                <a:lnTo>
                  <a:pt x="0" y="1315212"/>
                </a:lnTo>
                <a:lnTo>
                  <a:pt x="9144" y="1315212"/>
                </a:lnTo>
                <a:lnTo>
                  <a:pt x="9144" y="19812"/>
                </a:lnTo>
                <a:lnTo>
                  <a:pt x="19812" y="9144"/>
                </a:lnTo>
                <a:lnTo>
                  <a:pt x="19812" y="19812"/>
                </a:lnTo>
                <a:lnTo>
                  <a:pt x="3834384" y="19812"/>
                </a:lnTo>
                <a:lnTo>
                  <a:pt x="3834384" y="9144"/>
                </a:lnTo>
                <a:lnTo>
                  <a:pt x="3845052" y="19812"/>
                </a:lnTo>
                <a:lnTo>
                  <a:pt x="3845052" y="1315212"/>
                </a:lnTo>
                <a:lnTo>
                  <a:pt x="3854196" y="1315212"/>
                </a:lnTo>
                <a:close/>
              </a:path>
              <a:path w="3854450" h="1315720">
                <a:moveTo>
                  <a:pt x="19812" y="19812"/>
                </a:moveTo>
                <a:lnTo>
                  <a:pt x="19812" y="9144"/>
                </a:lnTo>
                <a:lnTo>
                  <a:pt x="9144" y="19812"/>
                </a:lnTo>
                <a:lnTo>
                  <a:pt x="19812" y="19812"/>
                </a:lnTo>
                <a:close/>
              </a:path>
              <a:path w="3854450" h="1315720">
                <a:moveTo>
                  <a:pt x="19812" y="1295400"/>
                </a:moveTo>
                <a:lnTo>
                  <a:pt x="19812" y="19812"/>
                </a:lnTo>
                <a:lnTo>
                  <a:pt x="9144" y="19812"/>
                </a:lnTo>
                <a:lnTo>
                  <a:pt x="9144" y="1295400"/>
                </a:lnTo>
                <a:lnTo>
                  <a:pt x="19812" y="1295400"/>
                </a:lnTo>
                <a:close/>
              </a:path>
              <a:path w="3854450" h="1315720">
                <a:moveTo>
                  <a:pt x="3845052" y="1295400"/>
                </a:moveTo>
                <a:lnTo>
                  <a:pt x="9144" y="1295400"/>
                </a:lnTo>
                <a:lnTo>
                  <a:pt x="19812" y="1304544"/>
                </a:lnTo>
                <a:lnTo>
                  <a:pt x="19812" y="1315212"/>
                </a:lnTo>
                <a:lnTo>
                  <a:pt x="3834384" y="1315212"/>
                </a:lnTo>
                <a:lnTo>
                  <a:pt x="3834384" y="1304544"/>
                </a:lnTo>
                <a:lnTo>
                  <a:pt x="3845052" y="1295400"/>
                </a:lnTo>
                <a:close/>
              </a:path>
              <a:path w="3854450" h="1315720">
                <a:moveTo>
                  <a:pt x="19812" y="1315212"/>
                </a:moveTo>
                <a:lnTo>
                  <a:pt x="19812" y="1304544"/>
                </a:lnTo>
                <a:lnTo>
                  <a:pt x="9144" y="1295400"/>
                </a:lnTo>
                <a:lnTo>
                  <a:pt x="9144" y="1315212"/>
                </a:lnTo>
                <a:lnTo>
                  <a:pt x="19812" y="1315212"/>
                </a:lnTo>
                <a:close/>
              </a:path>
              <a:path w="3854450" h="1315720">
                <a:moveTo>
                  <a:pt x="3845052" y="19812"/>
                </a:moveTo>
                <a:lnTo>
                  <a:pt x="3834384" y="9144"/>
                </a:lnTo>
                <a:lnTo>
                  <a:pt x="3834384" y="19812"/>
                </a:lnTo>
                <a:lnTo>
                  <a:pt x="3845052" y="19812"/>
                </a:lnTo>
                <a:close/>
              </a:path>
              <a:path w="3854450" h="1315720">
                <a:moveTo>
                  <a:pt x="3845052" y="1295400"/>
                </a:moveTo>
                <a:lnTo>
                  <a:pt x="3845052" y="19812"/>
                </a:lnTo>
                <a:lnTo>
                  <a:pt x="3834384" y="19812"/>
                </a:lnTo>
                <a:lnTo>
                  <a:pt x="3834384" y="1295400"/>
                </a:lnTo>
                <a:lnTo>
                  <a:pt x="3845052" y="1295400"/>
                </a:lnTo>
                <a:close/>
              </a:path>
              <a:path w="3854450" h="1315720">
                <a:moveTo>
                  <a:pt x="3845052" y="1315212"/>
                </a:moveTo>
                <a:lnTo>
                  <a:pt x="3845052" y="1295400"/>
                </a:lnTo>
                <a:lnTo>
                  <a:pt x="3834384" y="1304544"/>
                </a:lnTo>
                <a:lnTo>
                  <a:pt x="3834384" y="1315212"/>
                </a:lnTo>
                <a:lnTo>
                  <a:pt x="3845052" y="1315212"/>
                </a:lnTo>
                <a:close/>
              </a:path>
            </a:pathLst>
          </a:custGeom>
          <a:solidFill>
            <a:srgbClr val="BF0000"/>
          </a:solidFill>
        </p:spPr>
        <p:txBody>
          <a:bodyPr wrap="square" lIns="0" tIns="0" rIns="0" bIns="0" rtlCol="0"/>
          <a:lstStyle/>
          <a:p>
            <a:endParaRPr/>
          </a:p>
        </p:txBody>
      </p:sp>
      <p:sp>
        <p:nvSpPr>
          <p:cNvPr id="6" name="CasellaDiTesto 5">
            <a:extLst>
              <a:ext uri="{FF2B5EF4-FFF2-40B4-BE49-F238E27FC236}">
                <a16:creationId xmlns:a16="http://schemas.microsoft.com/office/drawing/2014/main" id="{5D8923D4-ED40-45CB-C32C-051CFB54CA1A}"/>
              </a:ext>
            </a:extLst>
          </p:cNvPr>
          <p:cNvSpPr txBox="1"/>
          <p:nvPr/>
        </p:nvSpPr>
        <p:spPr>
          <a:xfrm>
            <a:off x="6194066" y="1841870"/>
            <a:ext cx="3673503" cy="1200329"/>
          </a:xfrm>
          <a:prstGeom prst="rect">
            <a:avLst/>
          </a:prstGeom>
          <a:noFill/>
        </p:spPr>
        <p:txBody>
          <a:bodyPr wrap="square" rtlCol="0">
            <a:spAutoFit/>
          </a:bodyPr>
          <a:lstStyle/>
          <a:p>
            <a:r>
              <a:rPr lang="it-IT" dirty="0"/>
              <a:t>SOSTENERE IL BISOGNO ALIMENTARE DELLE PERSONE INDIGENTI GARANTENDO ALLO STESSO TEMPO LA SICUREZZA DEGLI ALIMENTI </a:t>
            </a:r>
          </a:p>
        </p:txBody>
      </p:sp>
      <p:sp>
        <p:nvSpPr>
          <p:cNvPr id="8" name="CasellaDiTesto 7">
            <a:extLst>
              <a:ext uri="{FF2B5EF4-FFF2-40B4-BE49-F238E27FC236}">
                <a16:creationId xmlns:a16="http://schemas.microsoft.com/office/drawing/2014/main" id="{0A1882DD-9BD9-D87A-5A67-AD6A3607BE0D}"/>
              </a:ext>
            </a:extLst>
          </p:cNvPr>
          <p:cNvSpPr txBox="1"/>
          <p:nvPr/>
        </p:nvSpPr>
        <p:spPr>
          <a:xfrm>
            <a:off x="1312631" y="3671834"/>
            <a:ext cx="3371336" cy="2200539"/>
          </a:xfrm>
          <a:prstGeom prst="rect">
            <a:avLst/>
          </a:prstGeom>
          <a:noFill/>
        </p:spPr>
        <p:txBody>
          <a:bodyPr wrap="square" lIns="108000" anchor="ctr">
            <a:spAutoFit/>
          </a:bodyPr>
          <a:lstStyle/>
          <a:p>
            <a:pPr marR="66040" algn="ctr">
              <a:lnSpc>
                <a:spcPct val="100000"/>
              </a:lnSpc>
              <a:spcBef>
                <a:spcPts val="880"/>
              </a:spcBef>
            </a:pPr>
            <a:r>
              <a:rPr lang="it-IT" sz="2000" b="1" spc="-10" dirty="0">
                <a:solidFill>
                  <a:srgbClr val="403F41"/>
                </a:solidFill>
                <a:latin typeface="Arial"/>
                <a:cs typeface="Arial"/>
              </a:rPr>
              <a:t>CAMPO</a:t>
            </a:r>
            <a:r>
              <a:rPr lang="it-IT" sz="2000" b="1" spc="15" dirty="0">
                <a:solidFill>
                  <a:srgbClr val="403F41"/>
                </a:solidFill>
                <a:latin typeface="Arial"/>
                <a:cs typeface="Arial"/>
              </a:rPr>
              <a:t> </a:t>
            </a:r>
            <a:r>
              <a:rPr lang="it-IT" sz="2000" b="1" spc="-5" dirty="0">
                <a:solidFill>
                  <a:srgbClr val="403F41"/>
                </a:solidFill>
                <a:latin typeface="Arial"/>
                <a:cs typeface="Arial"/>
              </a:rPr>
              <a:t>D’APPLICAZIONE</a:t>
            </a:r>
            <a:endParaRPr lang="it-IT" sz="2000" dirty="0">
              <a:latin typeface="Arial"/>
              <a:cs typeface="Arial"/>
            </a:endParaRPr>
          </a:p>
          <a:p>
            <a:pPr marL="12700" marR="5080">
              <a:lnSpc>
                <a:spcPct val="101699"/>
              </a:lnSpc>
              <a:spcBef>
                <a:spcPts val="710"/>
              </a:spcBef>
            </a:pPr>
            <a:r>
              <a:rPr lang="it-IT" spc="5" dirty="0">
                <a:solidFill>
                  <a:srgbClr val="403F41"/>
                </a:solidFill>
                <a:latin typeface="+mj-lt"/>
                <a:cs typeface="Arial MT"/>
              </a:rPr>
              <a:t>Il</a:t>
            </a:r>
            <a:r>
              <a:rPr lang="it-IT" spc="10" dirty="0">
                <a:solidFill>
                  <a:srgbClr val="403F41"/>
                </a:solidFill>
                <a:latin typeface="+mj-lt"/>
                <a:cs typeface="Arial MT"/>
              </a:rPr>
              <a:t> </a:t>
            </a:r>
            <a:r>
              <a:rPr lang="it-IT" spc="15" dirty="0">
                <a:solidFill>
                  <a:srgbClr val="403F41"/>
                </a:solidFill>
                <a:latin typeface="+mj-lt"/>
                <a:cs typeface="Arial MT"/>
              </a:rPr>
              <a:t>manuale</a:t>
            </a:r>
            <a:r>
              <a:rPr lang="it-IT" spc="20" dirty="0">
                <a:solidFill>
                  <a:srgbClr val="403F41"/>
                </a:solidFill>
                <a:latin typeface="+mj-lt"/>
                <a:cs typeface="Arial MT"/>
              </a:rPr>
              <a:t> </a:t>
            </a:r>
            <a:r>
              <a:rPr lang="it-IT" spc="10" dirty="0">
                <a:solidFill>
                  <a:srgbClr val="403F41"/>
                </a:solidFill>
                <a:latin typeface="+mj-lt"/>
                <a:cs typeface="Arial MT"/>
              </a:rPr>
              <a:t>evidenzia</a:t>
            </a:r>
            <a:r>
              <a:rPr lang="it-IT" spc="15" dirty="0">
                <a:solidFill>
                  <a:srgbClr val="403F41"/>
                </a:solidFill>
                <a:latin typeface="+mj-lt"/>
                <a:cs typeface="Arial MT"/>
              </a:rPr>
              <a:t> e</a:t>
            </a:r>
            <a:r>
              <a:rPr lang="it-IT" spc="20" dirty="0">
                <a:solidFill>
                  <a:srgbClr val="403F41"/>
                </a:solidFill>
                <a:latin typeface="+mj-lt"/>
                <a:cs typeface="Arial MT"/>
              </a:rPr>
              <a:t> </a:t>
            </a:r>
            <a:r>
              <a:rPr lang="it-IT" spc="5" dirty="0">
                <a:solidFill>
                  <a:srgbClr val="403F41"/>
                </a:solidFill>
                <a:latin typeface="+mj-lt"/>
                <a:cs typeface="Arial MT"/>
              </a:rPr>
              <a:t>identifica</a:t>
            </a:r>
            <a:r>
              <a:rPr lang="it-IT" spc="10" dirty="0">
                <a:solidFill>
                  <a:srgbClr val="403F41"/>
                </a:solidFill>
                <a:latin typeface="+mj-lt"/>
                <a:cs typeface="Arial MT"/>
              </a:rPr>
              <a:t> le</a:t>
            </a:r>
            <a:r>
              <a:rPr lang="it-IT" spc="15" dirty="0">
                <a:solidFill>
                  <a:srgbClr val="403F41"/>
                </a:solidFill>
                <a:latin typeface="+mj-lt"/>
                <a:cs typeface="Arial MT"/>
              </a:rPr>
              <a:t> </a:t>
            </a:r>
            <a:r>
              <a:rPr lang="it-IT" spc="10" dirty="0">
                <a:solidFill>
                  <a:srgbClr val="403F41"/>
                </a:solidFill>
                <a:latin typeface="+mj-lt"/>
                <a:cs typeface="Arial MT"/>
              </a:rPr>
              <a:t>corrette prassi</a:t>
            </a:r>
            <a:r>
              <a:rPr lang="it-IT" spc="15" dirty="0">
                <a:solidFill>
                  <a:srgbClr val="403F41"/>
                </a:solidFill>
                <a:latin typeface="+mj-lt"/>
                <a:cs typeface="Arial MT"/>
              </a:rPr>
              <a:t> </a:t>
            </a:r>
            <a:r>
              <a:rPr lang="it-IT" spc="10" dirty="0">
                <a:solidFill>
                  <a:srgbClr val="403F41"/>
                </a:solidFill>
                <a:latin typeface="+mj-lt"/>
                <a:cs typeface="Arial MT"/>
              </a:rPr>
              <a:t>operative</a:t>
            </a:r>
            <a:r>
              <a:rPr lang="it-IT" spc="15" dirty="0">
                <a:solidFill>
                  <a:srgbClr val="403F41"/>
                </a:solidFill>
                <a:latin typeface="+mj-lt"/>
                <a:cs typeface="Arial MT"/>
              </a:rPr>
              <a:t> </a:t>
            </a:r>
            <a:r>
              <a:rPr lang="it-IT" spc="10" dirty="0">
                <a:solidFill>
                  <a:srgbClr val="403F41"/>
                </a:solidFill>
                <a:latin typeface="+mj-lt"/>
                <a:cs typeface="Arial MT"/>
              </a:rPr>
              <a:t>in</a:t>
            </a:r>
            <a:r>
              <a:rPr lang="it-IT" spc="15" dirty="0">
                <a:solidFill>
                  <a:srgbClr val="403F41"/>
                </a:solidFill>
                <a:latin typeface="+mj-lt"/>
                <a:cs typeface="Arial MT"/>
              </a:rPr>
              <a:t> </a:t>
            </a:r>
            <a:r>
              <a:rPr lang="it-IT" spc="10" dirty="0">
                <a:solidFill>
                  <a:srgbClr val="403F41"/>
                </a:solidFill>
                <a:latin typeface="+mj-lt"/>
                <a:cs typeface="Arial MT"/>
              </a:rPr>
              <a:t>termine</a:t>
            </a:r>
            <a:r>
              <a:rPr lang="it-IT" spc="15" dirty="0">
                <a:solidFill>
                  <a:srgbClr val="403F41"/>
                </a:solidFill>
                <a:latin typeface="+mj-lt"/>
                <a:cs typeface="Arial MT"/>
              </a:rPr>
              <a:t> </a:t>
            </a:r>
            <a:r>
              <a:rPr lang="it-IT" spc="10" dirty="0">
                <a:solidFill>
                  <a:srgbClr val="403F41"/>
                </a:solidFill>
                <a:latin typeface="+mj-lt"/>
                <a:cs typeface="Arial MT"/>
              </a:rPr>
              <a:t>di</a:t>
            </a:r>
            <a:r>
              <a:rPr lang="it-IT" spc="15" dirty="0">
                <a:solidFill>
                  <a:srgbClr val="403F41"/>
                </a:solidFill>
                <a:latin typeface="+mj-lt"/>
                <a:cs typeface="Arial MT"/>
              </a:rPr>
              <a:t> </a:t>
            </a:r>
            <a:r>
              <a:rPr lang="it-IT" spc="10" dirty="0">
                <a:solidFill>
                  <a:srgbClr val="403F41"/>
                </a:solidFill>
                <a:latin typeface="+mj-lt"/>
                <a:cs typeface="Arial MT"/>
              </a:rPr>
              <a:t>igiene </a:t>
            </a:r>
            <a:r>
              <a:rPr lang="it-IT" spc="15" dirty="0">
                <a:solidFill>
                  <a:srgbClr val="403F41"/>
                </a:solidFill>
                <a:latin typeface="+mj-lt"/>
                <a:cs typeface="Arial MT"/>
              </a:rPr>
              <a:t> </a:t>
            </a:r>
            <a:r>
              <a:rPr lang="it-IT" spc="10" dirty="0">
                <a:solidFill>
                  <a:srgbClr val="403F41"/>
                </a:solidFill>
                <a:latin typeface="+mj-lt"/>
                <a:cs typeface="Arial MT"/>
              </a:rPr>
              <a:t>in relazione </a:t>
            </a:r>
            <a:r>
              <a:rPr lang="it-IT" spc="15" dirty="0">
                <a:solidFill>
                  <a:srgbClr val="403F41"/>
                </a:solidFill>
                <a:latin typeface="+mj-lt"/>
                <a:cs typeface="Arial MT"/>
              </a:rPr>
              <a:t>a </a:t>
            </a:r>
            <a:r>
              <a:rPr lang="it-IT" spc="10" dirty="0">
                <a:solidFill>
                  <a:srgbClr val="403F41"/>
                </a:solidFill>
                <a:latin typeface="+mj-lt"/>
                <a:cs typeface="Arial MT"/>
              </a:rPr>
              <a:t>quanto disciplinato </a:t>
            </a:r>
            <a:r>
              <a:rPr lang="it-IT" spc="5" dirty="0">
                <a:solidFill>
                  <a:srgbClr val="403F41"/>
                </a:solidFill>
                <a:latin typeface="+mj-lt"/>
                <a:cs typeface="Arial MT"/>
              </a:rPr>
              <a:t>nell’ </a:t>
            </a:r>
            <a:r>
              <a:rPr lang="it-IT" spc="10" dirty="0">
                <a:solidFill>
                  <a:srgbClr val="403F41"/>
                </a:solidFill>
                <a:latin typeface="+mj-lt"/>
                <a:cs typeface="Arial MT"/>
              </a:rPr>
              <a:t>articolo </a:t>
            </a:r>
            <a:r>
              <a:rPr lang="it-IT" spc="15" dirty="0">
                <a:solidFill>
                  <a:srgbClr val="403F41"/>
                </a:solidFill>
                <a:latin typeface="+mj-lt"/>
                <a:cs typeface="Arial MT"/>
              </a:rPr>
              <a:t>8 </a:t>
            </a:r>
            <a:r>
              <a:rPr lang="it-IT" spc="20" dirty="0">
                <a:solidFill>
                  <a:srgbClr val="403F41"/>
                </a:solidFill>
                <a:latin typeface="+mj-lt"/>
                <a:cs typeface="Arial MT"/>
              </a:rPr>
              <a:t> </a:t>
            </a:r>
            <a:r>
              <a:rPr lang="it-IT" spc="10" dirty="0">
                <a:solidFill>
                  <a:srgbClr val="403F41"/>
                </a:solidFill>
                <a:latin typeface="+mj-lt"/>
                <a:cs typeface="Arial MT"/>
              </a:rPr>
              <a:t>del</a:t>
            </a:r>
            <a:r>
              <a:rPr lang="it-IT" dirty="0">
                <a:solidFill>
                  <a:srgbClr val="403F41"/>
                </a:solidFill>
                <a:latin typeface="+mj-lt"/>
                <a:cs typeface="Arial MT"/>
              </a:rPr>
              <a:t> </a:t>
            </a:r>
            <a:r>
              <a:rPr lang="it-IT" spc="10" dirty="0">
                <a:solidFill>
                  <a:srgbClr val="403F41"/>
                </a:solidFill>
                <a:latin typeface="+mj-lt"/>
                <a:cs typeface="Arial MT"/>
              </a:rPr>
              <a:t>regolamento</a:t>
            </a:r>
            <a:r>
              <a:rPr lang="it-IT" spc="-5" dirty="0">
                <a:solidFill>
                  <a:srgbClr val="403F41"/>
                </a:solidFill>
                <a:latin typeface="+mj-lt"/>
                <a:cs typeface="Arial MT"/>
              </a:rPr>
              <a:t> </a:t>
            </a:r>
            <a:r>
              <a:rPr lang="it-IT" spc="15" dirty="0">
                <a:solidFill>
                  <a:srgbClr val="403F41"/>
                </a:solidFill>
                <a:latin typeface="+mj-lt"/>
                <a:cs typeface="Arial MT"/>
              </a:rPr>
              <a:t>(CE)</a:t>
            </a:r>
            <a:r>
              <a:rPr lang="it-IT" dirty="0">
                <a:solidFill>
                  <a:srgbClr val="403F41"/>
                </a:solidFill>
                <a:latin typeface="+mj-lt"/>
                <a:cs typeface="Arial MT"/>
              </a:rPr>
              <a:t> </a:t>
            </a:r>
            <a:r>
              <a:rPr lang="it-IT" spc="10" dirty="0">
                <a:solidFill>
                  <a:srgbClr val="403F41"/>
                </a:solidFill>
                <a:latin typeface="+mj-lt"/>
                <a:cs typeface="Arial MT"/>
              </a:rPr>
              <a:t>852/2004</a:t>
            </a:r>
            <a:endParaRPr lang="it-IT" dirty="0">
              <a:latin typeface="+mj-lt"/>
              <a:cs typeface="Arial MT"/>
            </a:endParaRPr>
          </a:p>
        </p:txBody>
      </p:sp>
      <p:pic>
        <p:nvPicPr>
          <p:cNvPr id="9" name="object 13">
            <a:extLst>
              <a:ext uri="{FF2B5EF4-FFF2-40B4-BE49-F238E27FC236}">
                <a16:creationId xmlns:a16="http://schemas.microsoft.com/office/drawing/2014/main" id="{8B308ED0-84D9-5D30-DB1F-C1344BE4CF88}"/>
              </a:ext>
            </a:extLst>
          </p:cNvPr>
          <p:cNvPicPr/>
          <p:nvPr/>
        </p:nvPicPr>
        <p:blipFill>
          <a:blip r:embed="rId3" cstate="print"/>
          <a:stretch>
            <a:fillRect/>
          </a:stretch>
        </p:blipFill>
        <p:spPr>
          <a:xfrm>
            <a:off x="7957742" y="3228388"/>
            <a:ext cx="271857" cy="239268"/>
          </a:xfrm>
          <a:prstGeom prst="rect">
            <a:avLst/>
          </a:prstGeom>
        </p:spPr>
      </p:pic>
      <p:sp>
        <p:nvSpPr>
          <p:cNvPr id="11" name="CasellaDiTesto 10">
            <a:extLst>
              <a:ext uri="{FF2B5EF4-FFF2-40B4-BE49-F238E27FC236}">
                <a16:creationId xmlns:a16="http://schemas.microsoft.com/office/drawing/2014/main" id="{82EA527E-1694-9689-680A-4C70F77BAD2D}"/>
              </a:ext>
            </a:extLst>
          </p:cNvPr>
          <p:cNvSpPr txBox="1"/>
          <p:nvPr/>
        </p:nvSpPr>
        <p:spPr>
          <a:xfrm>
            <a:off x="6039014" y="3639337"/>
            <a:ext cx="4381170" cy="1486882"/>
          </a:xfrm>
          <a:prstGeom prst="rect">
            <a:avLst/>
          </a:prstGeom>
          <a:noFill/>
        </p:spPr>
        <p:txBody>
          <a:bodyPr wrap="square">
            <a:spAutoFit/>
          </a:bodyPr>
          <a:lstStyle/>
          <a:p>
            <a:pPr marL="12700" marR="5080" algn="just">
              <a:lnSpc>
                <a:spcPct val="101800"/>
              </a:lnSpc>
              <a:spcBef>
                <a:spcPts val="1015"/>
              </a:spcBef>
            </a:pPr>
            <a:r>
              <a:rPr lang="it-IT" sz="1800" b="1" spc="10" dirty="0">
                <a:solidFill>
                  <a:srgbClr val="403F41"/>
                </a:solidFill>
                <a:cs typeface="Arial"/>
              </a:rPr>
              <a:t>Aumentare</a:t>
            </a:r>
            <a:r>
              <a:rPr lang="it-IT" sz="1800" b="1" spc="15" dirty="0">
                <a:solidFill>
                  <a:srgbClr val="403F41"/>
                </a:solidFill>
                <a:cs typeface="Arial"/>
              </a:rPr>
              <a:t> </a:t>
            </a:r>
            <a:r>
              <a:rPr lang="it-IT" sz="1800" b="1" spc="10" dirty="0">
                <a:solidFill>
                  <a:srgbClr val="403F41"/>
                </a:solidFill>
                <a:cs typeface="Arial"/>
              </a:rPr>
              <a:t>la</a:t>
            </a:r>
            <a:r>
              <a:rPr lang="it-IT" sz="1800" b="1" spc="15" dirty="0">
                <a:solidFill>
                  <a:srgbClr val="403F41"/>
                </a:solidFill>
                <a:cs typeface="Arial"/>
              </a:rPr>
              <a:t> </a:t>
            </a:r>
            <a:r>
              <a:rPr lang="it-IT" sz="1800" b="1" spc="10" dirty="0">
                <a:solidFill>
                  <a:srgbClr val="403F41"/>
                </a:solidFill>
                <a:cs typeface="Arial"/>
              </a:rPr>
              <a:t>consapevolezza</a:t>
            </a:r>
            <a:r>
              <a:rPr lang="it-IT" sz="1800" b="1" spc="15" dirty="0">
                <a:solidFill>
                  <a:srgbClr val="403F41"/>
                </a:solidFill>
                <a:cs typeface="Arial"/>
              </a:rPr>
              <a:t> </a:t>
            </a:r>
            <a:r>
              <a:rPr lang="it-IT" sz="1800" spc="10" dirty="0">
                <a:solidFill>
                  <a:srgbClr val="403F41"/>
                </a:solidFill>
                <a:cs typeface="Arial MT"/>
              </a:rPr>
              <a:t>degli </a:t>
            </a:r>
            <a:r>
              <a:rPr lang="it-IT" sz="1800" spc="-420" dirty="0">
                <a:solidFill>
                  <a:srgbClr val="403F41"/>
                </a:solidFill>
                <a:cs typeface="Arial MT"/>
              </a:rPr>
              <a:t> </a:t>
            </a:r>
            <a:r>
              <a:rPr lang="it-IT" sz="1800" spc="15" dirty="0">
                <a:solidFill>
                  <a:srgbClr val="403F41"/>
                </a:solidFill>
                <a:cs typeface="Arial MT"/>
              </a:rPr>
              <a:t>OSA che </a:t>
            </a:r>
            <a:r>
              <a:rPr lang="it-IT" sz="1800" spc="10" dirty="0">
                <a:solidFill>
                  <a:srgbClr val="403F41"/>
                </a:solidFill>
                <a:cs typeface="Arial MT"/>
              </a:rPr>
              <a:t>operano </a:t>
            </a:r>
            <a:r>
              <a:rPr lang="it-IT" sz="1800" spc="5" dirty="0">
                <a:solidFill>
                  <a:srgbClr val="403F41"/>
                </a:solidFill>
                <a:cs typeface="Arial MT"/>
              </a:rPr>
              <a:t>all’interno </a:t>
            </a:r>
            <a:r>
              <a:rPr lang="it-IT" sz="1800" spc="10" dirty="0">
                <a:solidFill>
                  <a:srgbClr val="403F41"/>
                </a:solidFill>
                <a:cs typeface="Arial MT"/>
              </a:rPr>
              <a:t>del </a:t>
            </a:r>
            <a:r>
              <a:rPr lang="it-IT" sz="1800" spc="15" dirty="0">
                <a:solidFill>
                  <a:srgbClr val="403F41"/>
                </a:solidFill>
                <a:cs typeface="Arial MT"/>
              </a:rPr>
              <a:t>sistema </a:t>
            </a:r>
            <a:r>
              <a:rPr lang="it-IT" sz="1800" spc="20" dirty="0">
                <a:solidFill>
                  <a:srgbClr val="403F41"/>
                </a:solidFill>
                <a:cs typeface="Arial MT"/>
              </a:rPr>
              <a:t> </a:t>
            </a:r>
            <a:r>
              <a:rPr lang="it-IT" sz="1800" spc="10" dirty="0">
                <a:solidFill>
                  <a:srgbClr val="403F41"/>
                </a:solidFill>
                <a:cs typeface="Arial MT"/>
              </a:rPr>
              <a:t>del recupero rendendoli consapevoli dei </a:t>
            </a:r>
            <a:r>
              <a:rPr lang="it-IT" sz="1800" spc="15" dirty="0">
                <a:solidFill>
                  <a:srgbClr val="403F41"/>
                </a:solidFill>
                <a:cs typeface="Arial MT"/>
              </a:rPr>
              <a:t> </a:t>
            </a:r>
            <a:r>
              <a:rPr lang="it-IT" sz="1800" b="1" spc="10" dirty="0">
                <a:solidFill>
                  <a:srgbClr val="403F41"/>
                </a:solidFill>
                <a:cs typeface="Arial"/>
              </a:rPr>
              <a:t>rischi</a:t>
            </a:r>
            <a:r>
              <a:rPr lang="it-IT" sz="1800" b="1" spc="15" dirty="0">
                <a:solidFill>
                  <a:srgbClr val="403F41"/>
                </a:solidFill>
                <a:cs typeface="Arial"/>
              </a:rPr>
              <a:t> e</a:t>
            </a:r>
            <a:r>
              <a:rPr lang="it-IT" sz="1800" b="1" spc="20" dirty="0">
                <a:solidFill>
                  <a:srgbClr val="403F41"/>
                </a:solidFill>
                <a:cs typeface="Arial"/>
              </a:rPr>
              <a:t> </a:t>
            </a:r>
            <a:r>
              <a:rPr lang="it-IT" sz="1800" b="1" spc="10" dirty="0">
                <a:solidFill>
                  <a:srgbClr val="403F41"/>
                </a:solidFill>
                <a:cs typeface="Arial"/>
              </a:rPr>
              <a:t>pericoli</a:t>
            </a:r>
            <a:r>
              <a:rPr lang="it-IT" sz="1800" b="1" spc="15" dirty="0">
                <a:solidFill>
                  <a:srgbClr val="403F41"/>
                </a:solidFill>
                <a:cs typeface="Arial"/>
              </a:rPr>
              <a:t> </a:t>
            </a:r>
            <a:r>
              <a:rPr lang="it-IT" sz="1800" spc="10" dirty="0">
                <a:solidFill>
                  <a:srgbClr val="403F41"/>
                </a:solidFill>
                <a:cs typeface="Arial MT"/>
              </a:rPr>
              <a:t>nella</a:t>
            </a:r>
            <a:r>
              <a:rPr lang="it-IT" sz="1800" spc="15" dirty="0">
                <a:solidFill>
                  <a:srgbClr val="403F41"/>
                </a:solidFill>
                <a:cs typeface="Arial MT"/>
              </a:rPr>
              <a:t> </a:t>
            </a:r>
            <a:r>
              <a:rPr lang="it-IT" sz="1800" spc="10" dirty="0">
                <a:solidFill>
                  <a:srgbClr val="403F41"/>
                </a:solidFill>
                <a:cs typeface="Arial MT"/>
              </a:rPr>
              <a:t>gestione</a:t>
            </a:r>
            <a:r>
              <a:rPr lang="it-IT" sz="1800" spc="15" dirty="0">
                <a:solidFill>
                  <a:srgbClr val="403F41"/>
                </a:solidFill>
                <a:cs typeface="Arial MT"/>
              </a:rPr>
              <a:t> </a:t>
            </a:r>
            <a:r>
              <a:rPr lang="it-IT" sz="1800" spc="10" dirty="0">
                <a:solidFill>
                  <a:srgbClr val="403F41"/>
                </a:solidFill>
                <a:cs typeface="Arial MT"/>
              </a:rPr>
              <a:t>degli </a:t>
            </a:r>
            <a:r>
              <a:rPr lang="it-IT" sz="1800" spc="15" dirty="0">
                <a:solidFill>
                  <a:srgbClr val="403F41"/>
                </a:solidFill>
                <a:cs typeface="Arial MT"/>
              </a:rPr>
              <a:t> </a:t>
            </a:r>
            <a:r>
              <a:rPr lang="it-IT" sz="1800" spc="10" dirty="0">
                <a:solidFill>
                  <a:srgbClr val="403F41"/>
                </a:solidFill>
                <a:cs typeface="Arial MT"/>
              </a:rPr>
              <a:t>alimenti</a:t>
            </a:r>
            <a:r>
              <a:rPr lang="it-IT" sz="1800" spc="-10" dirty="0">
                <a:solidFill>
                  <a:srgbClr val="403F41"/>
                </a:solidFill>
                <a:cs typeface="Arial MT"/>
              </a:rPr>
              <a:t> </a:t>
            </a:r>
            <a:r>
              <a:rPr lang="it-IT" sz="1800" spc="10" dirty="0">
                <a:solidFill>
                  <a:srgbClr val="403F41"/>
                </a:solidFill>
                <a:cs typeface="Arial MT"/>
              </a:rPr>
              <a:t>recuperati</a:t>
            </a:r>
            <a:endParaRPr lang="it-IT" sz="1800" dirty="0">
              <a:cs typeface="Arial MT"/>
            </a:endParaRPr>
          </a:p>
        </p:txBody>
      </p:sp>
      <p:sp>
        <p:nvSpPr>
          <p:cNvPr id="13" name="CasellaDiTesto 12">
            <a:extLst>
              <a:ext uri="{FF2B5EF4-FFF2-40B4-BE49-F238E27FC236}">
                <a16:creationId xmlns:a16="http://schemas.microsoft.com/office/drawing/2014/main" id="{DBBFA7A8-FD5C-8B44-DE0E-236610DDEB2D}"/>
              </a:ext>
            </a:extLst>
          </p:cNvPr>
          <p:cNvSpPr txBox="1"/>
          <p:nvPr/>
        </p:nvSpPr>
        <p:spPr>
          <a:xfrm>
            <a:off x="5935647" y="5390434"/>
            <a:ext cx="5332988" cy="646331"/>
          </a:xfrm>
          <a:prstGeom prst="rect">
            <a:avLst/>
          </a:prstGeom>
          <a:noFill/>
        </p:spPr>
        <p:txBody>
          <a:bodyPr wrap="square">
            <a:spAutoFit/>
          </a:bodyPr>
          <a:lstStyle/>
          <a:p>
            <a:pPr marL="152400" marR="603250"/>
            <a:r>
              <a:rPr lang="it-IT" spc="-5" dirty="0">
                <a:solidFill>
                  <a:srgbClr val="403F41"/>
                </a:solidFill>
                <a:cs typeface="Arial MT"/>
              </a:rPr>
              <a:t>ACCOGLIE</a:t>
            </a:r>
            <a:r>
              <a:rPr lang="it-IT" dirty="0">
                <a:solidFill>
                  <a:srgbClr val="403F41"/>
                </a:solidFill>
                <a:cs typeface="Arial MT"/>
              </a:rPr>
              <a:t> </a:t>
            </a:r>
            <a:r>
              <a:rPr lang="it-IT" spc="-5" dirty="0">
                <a:solidFill>
                  <a:srgbClr val="403F41"/>
                </a:solidFill>
                <a:cs typeface="Arial MT"/>
              </a:rPr>
              <a:t>IL</a:t>
            </a:r>
            <a:r>
              <a:rPr lang="it-IT" dirty="0">
                <a:solidFill>
                  <a:srgbClr val="403F41"/>
                </a:solidFill>
                <a:cs typeface="Arial MT"/>
              </a:rPr>
              <a:t> </a:t>
            </a:r>
            <a:r>
              <a:rPr lang="it-IT" spc="-5" dirty="0">
                <a:solidFill>
                  <a:srgbClr val="403F41"/>
                </a:solidFill>
                <a:cs typeface="Arial MT"/>
              </a:rPr>
              <a:t>PRINCIPIO</a:t>
            </a:r>
            <a:r>
              <a:rPr lang="it-IT" dirty="0">
                <a:solidFill>
                  <a:srgbClr val="403F41"/>
                </a:solidFill>
                <a:cs typeface="Arial MT"/>
              </a:rPr>
              <a:t> </a:t>
            </a:r>
            <a:r>
              <a:rPr lang="it-IT" spc="-5" dirty="0">
                <a:solidFill>
                  <a:srgbClr val="403F41"/>
                </a:solidFill>
                <a:cs typeface="Arial MT"/>
              </a:rPr>
              <a:t>DI </a:t>
            </a:r>
            <a:r>
              <a:rPr lang="it-IT" dirty="0">
                <a:solidFill>
                  <a:srgbClr val="403F41"/>
                </a:solidFill>
                <a:cs typeface="Arial MT"/>
              </a:rPr>
              <a:t> </a:t>
            </a:r>
            <a:r>
              <a:rPr lang="it-IT" b="1" spc="-20" dirty="0">
                <a:solidFill>
                  <a:srgbClr val="403F41"/>
                </a:solidFill>
                <a:cs typeface="Arial"/>
              </a:rPr>
              <a:t>FLESSIBILITA’</a:t>
            </a:r>
            <a:r>
              <a:rPr lang="it-IT" b="1" spc="350" dirty="0">
                <a:solidFill>
                  <a:srgbClr val="403F41"/>
                </a:solidFill>
                <a:cs typeface="Arial"/>
              </a:rPr>
              <a:t> </a:t>
            </a:r>
            <a:r>
              <a:rPr lang="it-IT" spc="-5" dirty="0">
                <a:solidFill>
                  <a:srgbClr val="403F41"/>
                </a:solidFill>
                <a:cs typeface="Arial MT"/>
              </a:rPr>
              <a:t>CONCESSO DAL MEDESIMO  REGOLAMENTO</a:t>
            </a:r>
            <a:endParaRPr lang="it-IT" dirty="0">
              <a:cs typeface="Arial MT"/>
            </a:endParaRPr>
          </a:p>
        </p:txBody>
      </p:sp>
      <p:sp>
        <p:nvSpPr>
          <p:cNvPr id="14" name="object 14">
            <a:extLst>
              <a:ext uri="{FF2B5EF4-FFF2-40B4-BE49-F238E27FC236}">
                <a16:creationId xmlns:a16="http://schemas.microsoft.com/office/drawing/2014/main" id="{697D46FE-7944-CADC-1DE6-B811A73EF93A}"/>
              </a:ext>
            </a:extLst>
          </p:cNvPr>
          <p:cNvSpPr/>
          <p:nvPr/>
        </p:nvSpPr>
        <p:spPr>
          <a:xfrm>
            <a:off x="5496006" y="5645896"/>
            <a:ext cx="266700" cy="150495"/>
          </a:xfrm>
          <a:custGeom>
            <a:avLst/>
            <a:gdLst/>
            <a:ahLst/>
            <a:cxnLst/>
            <a:rect l="l" t="t" r="r" b="b"/>
            <a:pathLst>
              <a:path w="266700" h="150495">
                <a:moveTo>
                  <a:pt x="200732" y="75773"/>
                </a:moveTo>
                <a:lnTo>
                  <a:pt x="171391" y="58435"/>
                </a:lnTo>
                <a:lnTo>
                  <a:pt x="0" y="58435"/>
                </a:lnTo>
                <a:lnTo>
                  <a:pt x="0" y="91963"/>
                </a:lnTo>
                <a:lnTo>
                  <a:pt x="172613" y="91963"/>
                </a:lnTo>
                <a:lnTo>
                  <a:pt x="200732" y="75773"/>
                </a:lnTo>
                <a:close/>
              </a:path>
              <a:path w="266700" h="150495">
                <a:moveTo>
                  <a:pt x="266700" y="75199"/>
                </a:moveTo>
                <a:lnTo>
                  <a:pt x="141732" y="2047"/>
                </a:lnTo>
                <a:lnTo>
                  <a:pt x="135588" y="0"/>
                </a:lnTo>
                <a:lnTo>
                  <a:pt x="129159" y="523"/>
                </a:lnTo>
                <a:lnTo>
                  <a:pt x="123301" y="3333"/>
                </a:lnTo>
                <a:lnTo>
                  <a:pt x="118872" y="8143"/>
                </a:lnTo>
                <a:lnTo>
                  <a:pt x="116824" y="14930"/>
                </a:lnTo>
                <a:lnTo>
                  <a:pt x="117348" y="21288"/>
                </a:lnTo>
                <a:lnTo>
                  <a:pt x="120157" y="26789"/>
                </a:lnTo>
                <a:lnTo>
                  <a:pt x="124968" y="31003"/>
                </a:lnTo>
                <a:lnTo>
                  <a:pt x="171391" y="58435"/>
                </a:lnTo>
                <a:lnTo>
                  <a:pt x="233172" y="58435"/>
                </a:lnTo>
                <a:lnTo>
                  <a:pt x="233172" y="94826"/>
                </a:lnTo>
                <a:lnTo>
                  <a:pt x="266700" y="75199"/>
                </a:lnTo>
                <a:close/>
              </a:path>
              <a:path w="266700" h="150495">
                <a:moveTo>
                  <a:pt x="233172" y="94826"/>
                </a:moveTo>
                <a:lnTo>
                  <a:pt x="233172" y="91963"/>
                </a:lnTo>
                <a:lnTo>
                  <a:pt x="172613" y="91963"/>
                </a:lnTo>
                <a:lnTo>
                  <a:pt x="124968" y="119395"/>
                </a:lnTo>
                <a:lnTo>
                  <a:pt x="120157" y="123825"/>
                </a:lnTo>
                <a:lnTo>
                  <a:pt x="117348" y="129682"/>
                </a:lnTo>
                <a:lnTo>
                  <a:pt x="116824" y="136112"/>
                </a:lnTo>
                <a:lnTo>
                  <a:pt x="118872" y="142255"/>
                </a:lnTo>
                <a:lnTo>
                  <a:pt x="123301" y="147066"/>
                </a:lnTo>
                <a:lnTo>
                  <a:pt x="129159" y="149875"/>
                </a:lnTo>
                <a:lnTo>
                  <a:pt x="135588" y="150399"/>
                </a:lnTo>
                <a:lnTo>
                  <a:pt x="141732" y="148351"/>
                </a:lnTo>
                <a:lnTo>
                  <a:pt x="233172" y="94826"/>
                </a:lnTo>
                <a:close/>
              </a:path>
              <a:path w="266700" h="150495">
                <a:moveTo>
                  <a:pt x="233172" y="91963"/>
                </a:moveTo>
                <a:lnTo>
                  <a:pt x="233172" y="58435"/>
                </a:lnTo>
                <a:lnTo>
                  <a:pt x="171391" y="58435"/>
                </a:lnTo>
                <a:lnTo>
                  <a:pt x="200732" y="75773"/>
                </a:lnTo>
                <a:lnTo>
                  <a:pt x="225552" y="61483"/>
                </a:lnTo>
                <a:lnTo>
                  <a:pt x="225552" y="91963"/>
                </a:lnTo>
                <a:lnTo>
                  <a:pt x="233172" y="91963"/>
                </a:lnTo>
                <a:close/>
              </a:path>
              <a:path w="266700" h="150495">
                <a:moveTo>
                  <a:pt x="225552" y="91963"/>
                </a:moveTo>
                <a:lnTo>
                  <a:pt x="225552" y="90439"/>
                </a:lnTo>
                <a:lnTo>
                  <a:pt x="200732" y="75773"/>
                </a:lnTo>
                <a:lnTo>
                  <a:pt x="172613" y="91963"/>
                </a:lnTo>
                <a:lnTo>
                  <a:pt x="225552" y="91963"/>
                </a:lnTo>
                <a:close/>
              </a:path>
              <a:path w="266700" h="150495">
                <a:moveTo>
                  <a:pt x="225552" y="90439"/>
                </a:moveTo>
                <a:lnTo>
                  <a:pt x="225552" y="61483"/>
                </a:lnTo>
                <a:lnTo>
                  <a:pt x="200732" y="75773"/>
                </a:lnTo>
                <a:lnTo>
                  <a:pt x="225552" y="90439"/>
                </a:lnTo>
                <a:close/>
              </a:path>
            </a:pathLst>
          </a:custGeom>
          <a:solidFill>
            <a:srgbClr val="850009"/>
          </a:solidFill>
        </p:spPr>
        <p:txBody>
          <a:bodyPr wrap="square" lIns="0" tIns="0" rIns="0" bIns="0" rtlCol="0"/>
          <a:lstStyle/>
          <a:p>
            <a:endParaRPr/>
          </a:p>
        </p:txBody>
      </p:sp>
    </p:spTree>
    <p:extLst>
      <p:ext uri="{BB962C8B-B14F-4D97-AF65-F5344CB8AC3E}">
        <p14:creationId xmlns:p14="http://schemas.microsoft.com/office/powerpoint/2010/main" val="22691929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pSp>
        <p:nvGrpSpPr>
          <p:cNvPr id="2" name="object 2"/>
          <p:cNvGrpSpPr/>
          <p:nvPr/>
        </p:nvGrpSpPr>
        <p:grpSpPr>
          <a:xfrm>
            <a:off x="4409398" y="1910098"/>
            <a:ext cx="1702974" cy="1821692"/>
            <a:chOff x="3488314" y="2104644"/>
            <a:chExt cx="1876425" cy="2007235"/>
          </a:xfrm>
        </p:grpSpPr>
        <p:sp>
          <p:nvSpPr>
            <p:cNvPr id="3" name="object 3"/>
            <p:cNvSpPr/>
            <p:nvPr/>
          </p:nvSpPr>
          <p:spPr>
            <a:xfrm>
              <a:off x="3492886" y="2109215"/>
              <a:ext cx="1868805" cy="1993900"/>
            </a:xfrm>
            <a:custGeom>
              <a:avLst/>
              <a:gdLst/>
              <a:ahLst/>
              <a:cxnLst/>
              <a:rect l="l" t="t" r="r" b="b"/>
              <a:pathLst>
                <a:path w="1868804" h="1993900">
                  <a:moveTo>
                    <a:pt x="1868423" y="934211"/>
                  </a:moveTo>
                  <a:lnTo>
                    <a:pt x="1867205" y="886211"/>
                  </a:lnTo>
                  <a:lnTo>
                    <a:pt x="1863591" y="838832"/>
                  </a:lnTo>
                  <a:lnTo>
                    <a:pt x="1857639" y="792134"/>
                  </a:lnTo>
                  <a:lnTo>
                    <a:pt x="1849409" y="746176"/>
                  </a:lnTo>
                  <a:lnTo>
                    <a:pt x="1838960" y="701017"/>
                  </a:lnTo>
                  <a:lnTo>
                    <a:pt x="1826351" y="656717"/>
                  </a:lnTo>
                  <a:lnTo>
                    <a:pt x="1811642" y="613334"/>
                  </a:lnTo>
                  <a:lnTo>
                    <a:pt x="1794890" y="570928"/>
                  </a:lnTo>
                  <a:lnTo>
                    <a:pt x="1776157" y="529558"/>
                  </a:lnTo>
                  <a:lnTo>
                    <a:pt x="1755500" y="489282"/>
                  </a:lnTo>
                  <a:lnTo>
                    <a:pt x="1732979" y="450161"/>
                  </a:lnTo>
                  <a:lnTo>
                    <a:pt x="1708653" y="412253"/>
                  </a:lnTo>
                  <a:lnTo>
                    <a:pt x="1682582" y="375618"/>
                  </a:lnTo>
                  <a:lnTo>
                    <a:pt x="1654824" y="340314"/>
                  </a:lnTo>
                  <a:lnTo>
                    <a:pt x="1625438" y="306401"/>
                  </a:lnTo>
                  <a:lnTo>
                    <a:pt x="1594484" y="273938"/>
                  </a:lnTo>
                  <a:lnTo>
                    <a:pt x="1562022" y="242985"/>
                  </a:lnTo>
                  <a:lnTo>
                    <a:pt x="1528109" y="213599"/>
                  </a:lnTo>
                  <a:lnTo>
                    <a:pt x="1492805" y="185841"/>
                  </a:lnTo>
                  <a:lnTo>
                    <a:pt x="1456170" y="159769"/>
                  </a:lnTo>
                  <a:lnTo>
                    <a:pt x="1418262" y="135444"/>
                  </a:lnTo>
                  <a:lnTo>
                    <a:pt x="1379141" y="112923"/>
                  </a:lnTo>
                  <a:lnTo>
                    <a:pt x="1338865" y="92266"/>
                  </a:lnTo>
                  <a:lnTo>
                    <a:pt x="1297495" y="73532"/>
                  </a:lnTo>
                  <a:lnTo>
                    <a:pt x="1255089" y="56781"/>
                  </a:lnTo>
                  <a:lnTo>
                    <a:pt x="1211706" y="42072"/>
                  </a:lnTo>
                  <a:lnTo>
                    <a:pt x="1167406" y="29463"/>
                  </a:lnTo>
                  <a:lnTo>
                    <a:pt x="1122247" y="19014"/>
                  </a:lnTo>
                  <a:lnTo>
                    <a:pt x="1076289" y="10784"/>
                  </a:lnTo>
                  <a:lnTo>
                    <a:pt x="1029591" y="4832"/>
                  </a:lnTo>
                  <a:lnTo>
                    <a:pt x="982212" y="1217"/>
                  </a:lnTo>
                  <a:lnTo>
                    <a:pt x="934211" y="0"/>
                  </a:lnTo>
                  <a:lnTo>
                    <a:pt x="886077" y="1217"/>
                  </a:lnTo>
                  <a:lnTo>
                    <a:pt x="838581" y="4832"/>
                  </a:lnTo>
                  <a:lnTo>
                    <a:pt x="791782" y="10784"/>
                  </a:lnTo>
                  <a:lnTo>
                    <a:pt x="745739" y="19014"/>
                  </a:lnTo>
                  <a:lnTo>
                    <a:pt x="700509" y="29463"/>
                  </a:lnTo>
                  <a:lnTo>
                    <a:pt x="656151" y="42072"/>
                  </a:lnTo>
                  <a:lnTo>
                    <a:pt x="612724" y="56781"/>
                  </a:lnTo>
                  <a:lnTo>
                    <a:pt x="570285" y="73532"/>
                  </a:lnTo>
                  <a:lnTo>
                    <a:pt x="528893" y="92266"/>
                  </a:lnTo>
                  <a:lnTo>
                    <a:pt x="488607" y="112923"/>
                  </a:lnTo>
                  <a:lnTo>
                    <a:pt x="449484" y="135444"/>
                  </a:lnTo>
                  <a:lnTo>
                    <a:pt x="411584" y="159769"/>
                  </a:lnTo>
                  <a:lnTo>
                    <a:pt x="374963" y="185841"/>
                  </a:lnTo>
                  <a:lnTo>
                    <a:pt x="339681" y="213599"/>
                  </a:lnTo>
                  <a:lnTo>
                    <a:pt x="305797" y="242985"/>
                  </a:lnTo>
                  <a:lnTo>
                    <a:pt x="273367" y="273938"/>
                  </a:lnTo>
                  <a:lnTo>
                    <a:pt x="242451" y="306401"/>
                  </a:lnTo>
                  <a:lnTo>
                    <a:pt x="213107" y="340314"/>
                  </a:lnTo>
                  <a:lnTo>
                    <a:pt x="185393" y="375618"/>
                  </a:lnTo>
                  <a:lnTo>
                    <a:pt x="159368" y="412253"/>
                  </a:lnTo>
                  <a:lnTo>
                    <a:pt x="135089" y="450161"/>
                  </a:lnTo>
                  <a:lnTo>
                    <a:pt x="112616" y="489282"/>
                  </a:lnTo>
                  <a:lnTo>
                    <a:pt x="92006" y="529558"/>
                  </a:lnTo>
                  <a:lnTo>
                    <a:pt x="73318" y="570928"/>
                  </a:lnTo>
                  <a:lnTo>
                    <a:pt x="56610" y="613334"/>
                  </a:lnTo>
                  <a:lnTo>
                    <a:pt x="41941" y="656717"/>
                  </a:lnTo>
                  <a:lnTo>
                    <a:pt x="29369" y="701017"/>
                  </a:lnTo>
                  <a:lnTo>
                    <a:pt x="18951" y="746176"/>
                  </a:lnTo>
                  <a:lnTo>
                    <a:pt x="10747" y="792134"/>
                  </a:lnTo>
                  <a:lnTo>
                    <a:pt x="4815" y="838832"/>
                  </a:lnTo>
                  <a:lnTo>
                    <a:pt x="1213" y="886211"/>
                  </a:lnTo>
                  <a:lnTo>
                    <a:pt x="0" y="934211"/>
                  </a:lnTo>
                  <a:lnTo>
                    <a:pt x="237743" y="934211"/>
                  </a:lnTo>
                  <a:lnTo>
                    <a:pt x="239504" y="884748"/>
                  </a:lnTo>
                  <a:lnTo>
                    <a:pt x="244718" y="836021"/>
                  </a:lnTo>
                  <a:lnTo>
                    <a:pt x="253280" y="788176"/>
                  </a:lnTo>
                  <a:lnTo>
                    <a:pt x="265088" y="741355"/>
                  </a:lnTo>
                  <a:lnTo>
                    <a:pt x="280038" y="695705"/>
                  </a:lnTo>
                  <a:lnTo>
                    <a:pt x="298026" y="651368"/>
                  </a:lnTo>
                  <a:lnTo>
                    <a:pt x="318950" y="608490"/>
                  </a:lnTo>
                  <a:lnTo>
                    <a:pt x="342705" y="567214"/>
                  </a:lnTo>
                  <a:lnTo>
                    <a:pt x="369188" y="527684"/>
                  </a:lnTo>
                  <a:lnTo>
                    <a:pt x="398297" y="490046"/>
                  </a:lnTo>
                  <a:lnTo>
                    <a:pt x="429926" y="454443"/>
                  </a:lnTo>
                  <a:lnTo>
                    <a:pt x="463973" y="421019"/>
                  </a:lnTo>
                  <a:lnTo>
                    <a:pt x="500334" y="389918"/>
                  </a:lnTo>
                  <a:lnTo>
                    <a:pt x="538906" y="361286"/>
                  </a:lnTo>
                  <a:lnTo>
                    <a:pt x="579585" y="335265"/>
                  </a:lnTo>
                  <a:lnTo>
                    <a:pt x="622268" y="312001"/>
                  </a:lnTo>
                  <a:lnTo>
                    <a:pt x="666851" y="291638"/>
                  </a:lnTo>
                  <a:lnTo>
                    <a:pt x="713231" y="274319"/>
                  </a:lnTo>
                  <a:lnTo>
                    <a:pt x="759073" y="260910"/>
                  </a:lnTo>
                  <a:lnTo>
                    <a:pt x="805070" y="250738"/>
                  </a:lnTo>
                  <a:lnTo>
                    <a:pt x="851094" y="243738"/>
                  </a:lnTo>
                  <a:lnTo>
                    <a:pt x="897015" y="239846"/>
                  </a:lnTo>
                  <a:lnTo>
                    <a:pt x="942702" y="238997"/>
                  </a:lnTo>
                  <a:lnTo>
                    <a:pt x="988028" y="241125"/>
                  </a:lnTo>
                  <a:lnTo>
                    <a:pt x="1032861" y="246166"/>
                  </a:lnTo>
                  <a:lnTo>
                    <a:pt x="1077072" y="254056"/>
                  </a:lnTo>
                  <a:lnTo>
                    <a:pt x="1120532" y="264729"/>
                  </a:lnTo>
                  <a:lnTo>
                    <a:pt x="1163111" y="278121"/>
                  </a:lnTo>
                  <a:lnTo>
                    <a:pt x="1204680" y="294166"/>
                  </a:lnTo>
                  <a:lnTo>
                    <a:pt x="1245107" y="312800"/>
                  </a:lnTo>
                  <a:lnTo>
                    <a:pt x="1284265" y="333959"/>
                  </a:lnTo>
                  <a:lnTo>
                    <a:pt x="1322024" y="357577"/>
                  </a:lnTo>
                  <a:lnTo>
                    <a:pt x="1358253" y="383589"/>
                  </a:lnTo>
                  <a:lnTo>
                    <a:pt x="1392823" y="411931"/>
                  </a:lnTo>
                  <a:lnTo>
                    <a:pt x="1425604" y="442538"/>
                  </a:lnTo>
                  <a:lnTo>
                    <a:pt x="1456467" y="475345"/>
                  </a:lnTo>
                  <a:lnTo>
                    <a:pt x="1485283" y="510287"/>
                  </a:lnTo>
                  <a:lnTo>
                    <a:pt x="1511920" y="547299"/>
                  </a:lnTo>
                  <a:lnTo>
                    <a:pt x="1536251" y="586317"/>
                  </a:lnTo>
                  <a:lnTo>
                    <a:pt x="1558145" y="627275"/>
                  </a:lnTo>
                  <a:lnTo>
                    <a:pt x="1577472" y="670110"/>
                  </a:lnTo>
                  <a:lnTo>
                    <a:pt x="1594103" y="714755"/>
                  </a:lnTo>
                  <a:lnTo>
                    <a:pt x="1607513" y="760422"/>
                  </a:lnTo>
                  <a:lnTo>
                    <a:pt x="1617685" y="806274"/>
                  </a:lnTo>
                  <a:lnTo>
                    <a:pt x="1624685" y="852180"/>
                  </a:lnTo>
                  <a:lnTo>
                    <a:pt x="1628577" y="898009"/>
                  </a:lnTo>
                  <a:lnTo>
                    <a:pt x="1629426" y="943629"/>
                  </a:lnTo>
                  <a:lnTo>
                    <a:pt x="1627298" y="988909"/>
                  </a:lnTo>
                  <a:lnTo>
                    <a:pt x="1622257" y="1033716"/>
                  </a:lnTo>
                  <a:lnTo>
                    <a:pt x="1614367" y="1077919"/>
                  </a:lnTo>
                  <a:lnTo>
                    <a:pt x="1603694" y="1121387"/>
                  </a:lnTo>
                  <a:lnTo>
                    <a:pt x="1590302" y="1163987"/>
                  </a:lnTo>
                  <a:lnTo>
                    <a:pt x="1574257" y="1205589"/>
                  </a:lnTo>
                  <a:lnTo>
                    <a:pt x="1555622" y="1246060"/>
                  </a:lnTo>
                  <a:lnTo>
                    <a:pt x="1534464" y="1285269"/>
                  </a:lnTo>
                  <a:lnTo>
                    <a:pt x="1510846" y="1323085"/>
                  </a:lnTo>
                  <a:lnTo>
                    <a:pt x="1484834" y="1359375"/>
                  </a:lnTo>
                  <a:lnTo>
                    <a:pt x="1456492" y="1394008"/>
                  </a:lnTo>
                  <a:lnTo>
                    <a:pt x="1425885" y="1426853"/>
                  </a:lnTo>
                  <a:lnTo>
                    <a:pt x="1393078" y="1457777"/>
                  </a:lnTo>
                  <a:lnTo>
                    <a:pt x="1358136" y="1486649"/>
                  </a:lnTo>
                  <a:lnTo>
                    <a:pt x="1321124" y="1513339"/>
                  </a:lnTo>
                  <a:lnTo>
                    <a:pt x="1282106" y="1537712"/>
                  </a:lnTo>
                  <a:lnTo>
                    <a:pt x="1241148" y="1559640"/>
                  </a:lnTo>
                  <a:lnTo>
                    <a:pt x="1198313" y="1578989"/>
                  </a:lnTo>
                  <a:lnTo>
                    <a:pt x="1153667" y="1595627"/>
                  </a:lnTo>
                  <a:lnTo>
                    <a:pt x="1164335" y="1450847"/>
                  </a:lnTo>
                  <a:lnTo>
                    <a:pt x="876299" y="1748027"/>
                  </a:lnTo>
                  <a:lnTo>
                    <a:pt x="1126235" y="1993391"/>
                  </a:lnTo>
                  <a:lnTo>
                    <a:pt x="1135379" y="1847087"/>
                  </a:lnTo>
                  <a:lnTo>
                    <a:pt x="1182445" y="1835427"/>
                  </a:lnTo>
                  <a:lnTo>
                    <a:pt x="1228439" y="1821491"/>
                  </a:lnTo>
                  <a:lnTo>
                    <a:pt x="1273307" y="1805346"/>
                  </a:lnTo>
                  <a:lnTo>
                    <a:pt x="1316992" y="1787062"/>
                  </a:lnTo>
                  <a:lnTo>
                    <a:pt x="1359441" y="1766707"/>
                  </a:lnTo>
                  <a:lnTo>
                    <a:pt x="1400597" y="1744350"/>
                  </a:lnTo>
                  <a:lnTo>
                    <a:pt x="1440406" y="1720061"/>
                  </a:lnTo>
                  <a:lnTo>
                    <a:pt x="1478811" y="1693907"/>
                  </a:lnTo>
                  <a:lnTo>
                    <a:pt x="1515759" y="1665957"/>
                  </a:lnTo>
                  <a:lnTo>
                    <a:pt x="1551192" y="1636281"/>
                  </a:lnTo>
                  <a:lnTo>
                    <a:pt x="1585057" y="1604947"/>
                  </a:lnTo>
                  <a:lnTo>
                    <a:pt x="1617298" y="1572023"/>
                  </a:lnTo>
                  <a:lnTo>
                    <a:pt x="1647859" y="1537579"/>
                  </a:lnTo>
                  <a:lnTo>
                    <a:pt x="1676686" y="1501683"/>
                  </a:lnTo>
                  <a:lnTo>
                    <a:pt x="1703723" y="1464405"/>
                  </a:lnTo>
                  <a:lnTo>
                    <a:pt x="1728914" y="1425812"/>
                  </a:lnTo>
                  <a:lnTo>
                    <a:pt x="1752205" y="1385973"/>
                  </a:lnTo>
                  <a:lnTo>
                    <a:pt x="1773540" y="1344958"/>
                  </a:lnTo>
                  <a:lnTo>
                    <a:pt x="1792864" y="1302834"/>
                  </a:lnTo>
                  <a:lnTo>
                    <a:pt x="1810122" y="1259672"/>
                  </a:lnTo>
                  <a:lnTo>
                    <a:pt x="1825258" y="1215539"/>
                  </a:lnTo>
                  <a:lnTo>
                    <a:pt x="1838217" y="1170504"/>
                  </a:lnTo>
                  <a:lnTo>
                    <a:pt x="1848944" y="1124637"/>
                  </a:lnTo>
                  <a:lnTo>
                    <a:pt x="1857383" y="1078005"/>
                  </a:lnTo>
                  <a:lnTo>
                    <a:pt x="1863480" y="1030677"/>
                  </a:lnTo>
                  <a:lnTo>
                    <a:pt x="1867178" y="982723"/>
                  </a:lnTo>
                  <a:lnTo>
                    <a:pt x="1868423" y="934211"/>
                  </a:lnTo>
                  <a:close/>
                </a:path>
              </a:pathLst>
            </a:custGeom>
            <a:solidFill>
              <a:srgbClr val="FFFFFF"/>
            </a:solidFill>
          </p:spPr>
          <p:txBody>
            <a:bodyPr wrap="square" lIns="0" tIns="0" rIns="0" bIns="0" rtlCol="0"/>
            <a:lstStyle/>
            <a:p>
              <a:endParaRPr sz="1634"/>
            </a:p>
          </p:txBody>
        </p:sp>
        <p:sp>
          <p:nvSpPr>
            <p:cNvPr id="4" name="object 4"/>
            <p:cNvSpPr/>
            <p:nvPr/>
          </p:nvSpPr>
          <p:spPr>
            <a:xfrm>
              <a:off x="3488314" y="2104644"/>
              <a:ext cx="1876425" cy="2007235"/>
            </a:xfrm>
            <a:custGeom>
              <a:avLst/>
              <a:gdLst/>
              <a:ahLst/>
              <a:cxnLst/>
              <a:rect l="l" t="t" r="r" b="b"/>
              <a:pathLst>
                <a:path w="1876425" h="2007235">
                  <a:moveTo>
                    <a:pt x="242316" y="938784"/>
                  </a:moveTo>
                  <a:lnTo>
                    <a:pt x="242316" y="935736"/>
                  </a:lnTo>
                  <a:lnTo>
                    <a:pt x="217932" y="935736"/>
                  </a:lnTo>
                  <a:lnTo>
                    <a:pt x="217932" y="943356"/>
                  </a:lnTo>
                  <a:lnTo>
                    <a:pt x="239268" y="943356"/>
                  </a:lnTo>
                  <a:lnTo>
                    <a:pt x="239268" y="938784"/>
                  </a:lnTo>
                  <a:lnTo>
                    <a:pt x="242316" y="938784"/>
                  </a:lnTo>
                  <a:close/>
                </a:path>
                <a:path w="1876425" h="2007235">
                  <a:moveTo>
                    <a:pt x="246888" y="938784"/>
                  </a:moveTo>
                  <a:lnTo>
                    <a:pt x="246888" y="912876"/>
                  </a:lnTo>
                  <a:lnTo>
                    <a:pt x="239268" y="912876"/>
                  </a:lnTo>
                  <a:lnTo>
                    <a:pt x="239268" y="935736"/>
                  </a:lnTo>
                  <a:lnTo>
                    <a:pt x="242316" y="935736"/>
                  </a:lnTo>
                  <a:lnTo>
                    <a:pt x="242316" y="938784"/>
                  </a:lnTo>
                  <a:lnTo>
                    <a:pt x="246888" y="938784"/>
                  </a:lnTo>
                  <a:close/>
                </a:path>
                <a:path w="1876425" h="2007235">
                  <a:moveTo>
                    <a:pt x="242316" y="943356"/>
                  </a:moveTo>
                  <a:lnTo>
                    <a:pt x="242316" y="938784"/>
                  </a:lnTo>
                  <a:lnTo>
                    <a:pt x="239268" y="938784"/>
                  </a:lnTo>
                  <a:lnTo>
                    <a:pt x="239268" y="943356"/>
                  </a:lnTo>
                  <a:lnTo>
                    <a:pt x="242316" y="943356"/>
                  </a:lnTo>
                  <a:close/>
                </a:path>
                <a:path w="1876425" h="2007235">
                  <a:moveTo>
                    <a:pt x="208788" y="943356"/>
                  </a:moveTo>
                  <a:lnTo>
                    <a:pt x="208788" y="935736"/>
                  </a:lnTo>
                  <a:lnTo>
                    <a:pt x="184404" y="935736"/>
                  </a:lnTo>
                  <a:lnTo>
                    <a:pt x="184404" y="943356"/>
                  </a:lnTo>
                  <a:lnTo>
                    <a:pt x="208788" y="943356"/>
                  </a:lnTo>
                  <a:close/>
                </a:path>
                <a:path w="1876425" h="2007235">
                  <a:moveTo>
                    <a:pt x="175260" y="943356"/>
                  </a:moveTo>
                  <a:lnTo>
                    <a:pt x="175260" y="935736"/>
                  </a:lnTo>
                  <a:lnTo>
                    <a:pt x="150876" y="935736"/>
                  </a:lnTo>
                  <a:lnTo>
                    <a:pt x="150876" y="943356"/>
                  </a:lnTo>
                  <a:lnTo>
                    <a:pt x="175260" y="943356"/>
                  </a:lnTo>
                  <a:close/>
                </a:path>
                <a:path w="1876425" h="2007235">
                  <a:moveTo>
                    <a:pt x="141732" y="943356"/>
                  </a:moveTo>
                  <a:lnTo>
                    <a:pt x="141732" y="935736"/>
                  </a:lnTo>
                  <a:lnTo>
                    <a:pt x="117348" y="935736"/>
                  </a:lnTo>
                  <a:lnTo>
                    <a:pt x="117348" y="943356"/>
                  </a:lnTo>
                  <a:lnTo>
                    <a:pt x="141732" y="943356"/>
                  </a:lnTo>
                  <a:close/>
                </a:path>
                <a:path w="1876425" h="2007235">
                  <a:moveTo>
                    <a:pt x="109728" y="943356"/>
                  </a:moveTo>
                  <a:lnTo>
                    <a:pt x="109728" y="935736"/>
                  </a:lnTo>
                  <a:lnTo>
                    <a:pt x="83820" y="935736"/>
                  </a:lnTo>
                  <a:lnTo>
                    <a:pt x="83820" y="943356"/>
                  </a:lnTo>
                  <a:lnTo>
                    <a:pt x="109728" y="943356"/>
                  </a:lnTo>
                  <a:close/>
                </a:path>
                <a:path w="1876425" h="2007235">
                  <a:moveTo>
                    <a:pt x="76200" y="943356"/>
                  </a:moveTo>
                  <a:lnTo>
                    <a:pt x="76200" y="935736"/>
                  </a:lnTo>
                  <a:lnTo>
                    <a:pt x="50292" y="935736"/>
                  </a:lnTo>
                  <a:lnTo>
                    <a:pt x="50292" y="943356"/>
                  </a:lnTo>
                  <a:lnTo>
                    <a:pt x="76200" y="943356"/>
                  </a:lnTo>
                  <a:close/>
                </a:path>
                <a:path w="1876425" h="2007235">
                  <a:moveTo>
                    <a:pt x="42672" y="943356"/>
                  </a:moveTo>
                  <a:lnTo>
                    <a:pt x="42672" y="935736"/>
                  </a:lnTo>
                  <a:lnTo>
                    <a:pt x="16764" y="935736"/>
                  </a:lnTo>
                  <a:lnTo>
                    <a:pt x="16764" y="943356"/>
                  </a:lnTo>
                  <a:lnTo>
                    <a:pt x="42672" y="943356"/>
                  </a:lnTo>
                  <a:close/>
                </a:path>
                <a:path w="1876425" h="2007235">
                  <a:moveTo>
                    <a:pt x="9144" y="918972"/>
                  </a:moveTo>
                  <a:lnTo>
                    <a:pt x="0" y="918972"/>
                  </a:lnTo>
                  <a:lnTo>
                    <a:pt x="0" y="943356"/>
                  </a:lnTo>
                  <a:lnTo>
                    <a:pt x="4572" y="943356"/>
                  </a:lnTo>
                  <a:lnTo>
                    <a:pt x="4572" y="935736"/>
                  </a:lnTo>
                  <a:lnTo>
                    <a:pt x="7854" y="935736"/>
                  </a:lnTo>
                  <a:lnTo>
                    <a:pt x="9144" y="918972"/>
                  </a:lnTo>
                  <a:close/>
                </a:path>
                <a:path w="1876425" h="2007235">
                  <a:moveTo>
                    <a:pt x="7854" y="935736"/>
                  </a:moveTo>
                  <a:lnTo>
                    <a:pt x="4572" y="935736"/>
                  </a:lnTo>
                  <a:lnTo>
                    <a:pt x="7620" y="938784"/>
                  </a:lnTo>
                  <a:lnTo>
                    <a:pt x="7854" y="935736"/>
                  </a:lnTo>
                  <a:close/>
                </a:path>
                <a:path w="1876425" h="2007235">
                  <a:moveTo>
                    <a:pt x="9144" y="943356"/>
                  </a:moveTo>
                  <a:lnTo>
                    <a:pt x="9144" y="935736"/>
                  </a:lnTo>
                  <a:lnTo>
                    <a:pt x="7854" y="935736"/>
                  </a:lnTo>
                  <a:lnTo>
                    <a:pt x="7620" y="938784"/>
                  </a:lnTo>
                  <a:lnTo>
                    <a:pt x="4572" y="935736"/>
                  </a:lnTo>
                  <a:lnTo>
                    <a:pt x="4572" y="943356"/>
                  </a:lnTo>
                  <a:lnTo>
                    <a:pt x="9144" y="943356"/>
                  </a:lnTo>
                  <a:close/>
                </a:path>
                <a:path w="1876425" h="2007235">
                  <a:moveTo>
                    <a:pt x="9144" y="911352"/>
                  </a:moveTo>
                  <a:lnTo>
                    <a:pt x="9144" y="885444"/>
                  </a:lnTo>
                  <a:lnTo>
                    <a:pt x="1524" y="885444"/>
                  </a:lnTo>
                  <a:lnTo>
                    <a:pt x="1524" y="891540"/>
                  </a:lnTo>
                  <a:lnTo>
                    <a:pt x="0" y="909828"/>
                  </a:lnTo>
                  <a:lnTo>
                    <a:pt x="9144" y="911352"/>
                  </a:lnTo>
                  <a:close/>
                </a:path>
                <a:path w="1876425" h="2007235">
                  <a:moveTo>
                    <a:pt x="12192" y="853440"/>
                  </a:moveTo>
                  <a:lnTo>
                    <a:pt x="4572" y="851916"/>
                  </a:lnTo>
                  <a:lnTo>
                    <a:pt x="3048" y="867156"/>
                  </a:lnTo>
                  <a:lnTo>
                    <a:pt x="1524" y="877824"/>
                  </a:lnTo>
                  <a:lnTo>
                    <a:pt x="10668" y="877824"/>
                  </a:lnTo>
                  <a:lnTo>
                    <a:pt x="10668" y="867156"/>
                  </a:lnTo>
                  <a:lnTo>
                    <a:pt x="12192" y="853440"/>
                  </a:lnTo>
                  <a:close/>
                </a:path>
                <a:path w="1876425" h="2007235">
                  <a:moveTo>
                    <a:pt x="15240" y="821436"/>
                  </a:moveTo>
                  <a:lnTo>
                    <a:pt x="15240" y="819912"/>
                  </a:lnTo>
                  <a:lnTo>
                    <a:pt x="7620" y="818388"/>
                  </a:lnTo>
                  <a:lnTo>
                    <a:pt x="7620" y="819912"/>
                  </a:lnTo>
                  <a:lnTo>
                    <a:pt x="4572" y="842772"/>
                  </a:lnTo>
                  <a:lnTo>
                    <a:pt x="4572" y="844296"/>
                  </a:lnTo>
                  <a:lnTo>
                    <a:pt x="13716" y="844296"/>
                  </a:lnTo>
                  <a:lnTo>
                    <a:pt x="15240" y="821436"/>
                  </a:lnTo>
                  <a:close/>
                </a:path>
                <a:path w="1876425" h="2007235">
                  <a:moveTo>
                    <a:pt x="21336" y="786384"/>
                  </a:moveTo>
                  <a:lnTo>
                    <a:pt x="12192" y="784860"/>
                  </a:lnTo>
                  <a:lnTo>
                    <a:pt x="10668" y="797052"/>
                  </a:lnTo>
                  <a:lnTo>
                    <a:pt x="9144" y="810768"/>
                  </a:lnTo>
                  <a:lnTo>
                    <a:pt x="16764" y="810768"/>
                  </a:lnTo>
                  <a:lnTo>
                    <a:pt x="18288" y="797052"/>
                  </a:lnTo>
                  <a:lnTo>
                    <a:pt x="18288" y="798576"/>
                  </a:lnTo>
                  <a:lnTo>
                    <a:pt x="21336" y="786384"/>
                  </a:lnTo>
                  <a:close/>
                </a:path>
                <a:path w="1876425" h="2007235">
                  <a:moveTo>
                    <a:pt x="27432" y="754380"/>
                  </a:moveTo>
                  <a:lnTo>
                    <a:pt x="18288" y="752856"/>
                  </a:lnTo>
                  <a:lnTo>
                    <a:pt x="13716" y="777240"/>
                  </a:lnTo>
                  <a:lnTo>
                    <a:pt x="22860" y="778764"/>
                  </a:lnTo>
                  <a:lnTo>
                    <a:pt x="27432" y="754380"/>
                  </a:lnTo>
                  <a:close/>
                </a:path>
                <a:path w="1876425" h="2007235">
                  <a:moveTo>
                    <a:pt x="33528" y="720852"/>
                  </a:moveTo>
                  <a:lnTo>
                    <a:pt x="25908" y="719328"/>
                  </a:lnTo>
                  <a:lnTo>
                    <a:pt x="19812" y="743712"/>
                  </a:lnTo>
                  <a:lnTo>
                    <a:pt x="28956" y="746760"/>
                  </a:lnTo>
                  <a:lnTo>
                    <a:pt x="33528" y="720852"/>
                  </a:lnTo>
                  <a:close/>
                </a:path>
                <a:path w="1876425" h="2007235">
                  <a:moveTo>
                    <a:pt x="42672" y="688848"/>
                  </a:moveTo>
                  <a:lnTo>
                    <a:pt x="35052" y="687324"/>
                  </a:lnTo>
                  <a:lnTo>
                    <a:pt x="28956" y="704088"/>
                  </a:lnTo>
                  <a:lnTo>
                    <a:pt x="27432" y="711708"/>
                  </a:lnTo>
                  <a:lnTo>
                    <a:pt x="36576" y="713232"/>
                  </a:lnTo>
                  <a:lnTo>
                    <a:pt x="42672" y="688848"/>
                  </a:lnTo>
                  <a:close/>
                </a:path>
                <a:path w="1876425" h="2007235">
                  <a:moveTo>
                    <a:pt x="51816" y="658368"/>
                  </a:moveTo>
                  <a:lnTo>
                    <a:pt x="44196" y="655320"/>
                  </a:lnTo>
                  <a:lnTo>
                    <a:pt x="42672" y="659892"/>
                  </a:lnTo>
                  <a:lnTo>
                    <a:pt x="36576" y="679704"/>
                  </a:lnTo>
                  <a:lnTo>
                    <a:pt x="44196" y="681228"/>
                  </a:lnTo>
                  <a:lnTo>
                    <a:pt x="51816" y="658368"/>
                  </a:lnTo>
                  <a:close/>
                </a:path>
                <a:path w="1876425" h="2007235">
                  <a:moveTo>
                    <a:pt x="62484" y="626364"/>
                  </a:moveTo>
                  <a:lnTo>
                    <a:pt x="54864" y="623316"/>
                  </a:lnTo>
                  <a:lnTo>
                    <a:pt x="47244" y="647700"/>
                  </a:lnTo>
                  <a:lnTo>
                    <a:pt x="54864" y="649224"/>
                  </a:lnTo>
                  <a:lnTo>
                    <a:pt x="62484" y="626364"/>
                  </a:lnTo>
                  <a:close/>
                </a:path>
                <a:path w="1876425" h="2007235">
                  <a:moveTo>
                    <a:pt x="74676" y="594360"/>
                  </a:moveTo>
                  <a:lnTo>
                    <a:pt x="67056" y="591312"/>
                  </a:lnTo>
                  <a:lnTo>
                    <a:pt x="57912" y="615696"/>
                  </a:lnTo>
                  <a:lnTo>
                    <a:pt x="65532" y="618744"/>
                  </a:lnTo>
                  <a:lnTo>
                    <a:pt x="74676" y="594360"/>
                  </a:lnTo>
                  <a:close/>
                </a:path>
                <a:path w="1876425" h="2007235">
                  <a:moveTo>
                    <a:pt x="86868" y="563880"/>
                  </a:moveTo>
                  <a:lnTo>
                    <a:pt x="79248" y="560832"/>
                  </a:lnTo>
                  <a:lnTo>
                    <a:pt x="73152" y="574548"/>
                  </a:lnTo>
                  <a:lnTo>
                    <a:pt x="70104" y="583692"/>
                  </a:lnTo>
                  <a:lnTo>
                    <a:pt x="77724" y="586740"/>
                  </a:lnTo>
                  <a:lnTo>
                    <a:pt x="80772" y="577596"/>
                  </a:lnTo>
                  <a:lnTo>
                    <a:pt x="86868" y="563880"/>
                  </a:lnTo>
                  <a:close/>
                </a:path>
                <a:path w="1876425" h="2007235">
                  <a:moveTo>
                    <a:pt x="100584" y="536448"/>
                  </a:moveTo>
                  <a:lnTo>
                    <a:pt x="100584" y="533400"/>
                  </a:lnTo>
                  <a:lnTo>
                    <a:pt x="92964" y="530352"/>
                  </a:lnTo>
                  <a:lnTo>
                    <a:pt x="92964" y="531876"/>
                  </a:lnTo>
                  <a:lnTo>
                    <a:pt x="82296" y="553212"/>
                  </a:lnTo>
                  <a:lnTo>
                    <a:pt x="89916" y="556260"/>
                  </a:lnTo>
                  <a:lnTo>
                    <a:pt x="100584" y="536448"/>
                  </a:lnTo>
                  <a:close/>
                </a:path>
                <a:path w="1876425" h="2007235">
                  <a:moveTo>
                    <a:pt x="115824" y="504444"/>
                  </a:moveTo>
                  <a:lnTo>
                    <a:pt x="108204" y="499872"/>
                  </a:lnTo>
                  <a:lnTo>
                    <a:pt x="97536" y="522732"/>
                  </a:lnTo>
                  <a:lnTo>
                    <a:pt x="105156" y="527304"/>
                  </a:lnTo>
                  <a:lnTo>
                    <a:pt x="115824" y="504444"/>
                  </a:lnTo>
                  <a:close/>
                </a:path>
                <a:path w="1876425" h="2007235">
                  <a:moveTo>
                    <a:pt x="132588" y="475488"/>
                  </a:moveTo>
                  <a:lnTo>
                    <a:pt x="124968" y="470916"/>
                  </a:lnTo>
                  <a:lnTo>
                    <a:pt x="112776" y="492252"/>
                  </a:lnTo>
                  <a:lnTo>
                    <a:pt x="112776" y="493776"/>
                  </a:lnTo>
                  <a:lnTo>
                    <a:pt x="120396" y="496824"/>
                  </a:lnTo>
                  <a:lnTo>
                    <a:pt x="132588" y="475488"/>
                  </a:lnTo>
                  <a:close/>
                </a:path>
                <a:path w="1876425" h="2007235">
                  <a:moveTo>
                    <a:pt x="149352" y="446532"/>
                  </a:moveTo>
                  <a:lnTo>
                    <a:pt x="141732" y="441960"/>
                  </a:lnTo>
                  <a:lnTo>
                    <a:pt x="129540" y="463296"/>
                  </a:lnTo>
                  <a:lnTo>
                    <a:pt x="137160" y="467868"/>
                  </a:lnTo>
                  <a:lnTo>
                    <a:pt x="149352" y="446532"/>
                  </a:lnTo>
                  <a:close/>
                </a:path>
                <a:path w="1876425" h="2007235">
                  <a:moveTo>
                    <a:pt x="167640" y="419100"/>
                  </a:moveTo>
                  <a:lnTo>
                    <a:pt x="160020" y="414528"/>
                  </a:lnTo>
                  <a:lnTo>
                    <a:pt x="146304" y="435864"/>
                  </a:lnTo>
                  <a:lnTo>
                    <a:pt x="153924" y="440436"/>
                  </a:lnTo>
                  <a:lnTo>
                    <a:pt x="167640" y="419100"/>
                  </a:lnTo>
                  <a:close/>
                </a:path>
                <a:path w="1876425" h="2007235">
                  <a:moveTo>
                    <a:pt x="187452" y="391668"/>
                  </a:moveTo>
                  <a:lnTo>
                    <a:pt x="179832" y="387096"/>
                  </a:lnTo>
                  <a:lnTo>
                    <a:pt x="166116" y="406908"/>
                  </a:lnTo>
                  <a:lnTo>
                    <a:pt x="172212" y="411480"/>
                  </a:lnTo>
                  <a:lnTo>
                    <a:pt x="187452" y="391668"/>
                  </a:lnTo>
                  <a:close/>
                </a:path>
                <a:path w="1876425" h="2007235">
                  <a:moveTo>
                    <a:pt x="207264" y="365760"/>
                  </a:moveTo>
                  <a:lnTo>
                    <a:pt x="199644" y="359664"/>
                  </a:lnTo>
                  <a:lnTo>
                    <a:pt x="185928" y="377952"/>
                  </a:lnTo>
                  <a:lnTo>
                    <a:pt x="184404" y="379476"/>
                  </a:lnTo>
                  <a:lnTo>
                    <a:pt x="192024" y="385572"/>
                  </a:lnTo>
                  <a:lnTo>
                    <a:pt x="193548" y="382524"/>
                  </a:lnTo>
                  <a:lnTo>
                    <a:pt x="207264" y="365760"/>
                  </a:lnTo>
                  <a:close/>
                </a:path>
                <a:path w="1876425" h="2007235">
                  <a:moveTo>
                    <a:pt x="227076" y="339852"/>
                  </a:moveTo>
                  <a:lnTo>
                    <a:pt x="220980" y="333756"/>
                  </a:lnTo>
                  <a:lnTo>
                    <a:pt x="214884" y="342900"/>
                  </a:lnTo>
                  <a:lnTo>
                    <a:pt x="205740" y="353568"/>
                  </a:lnTo>
                  <a:lnTo>
                    <a:pt x="211836" y="358140"/>
                  </a:lnTo>
                  <a:lnTo>
                    <a:pt x="220980" y="347472"/>
                  </a:lnTo>
                  <a:lnTo>
                    <a:pt x="227076" y="339852"/>
                  </a:lnTo>
                  <a:close/>
                </a:path>
                <a:path w="1876425" h="2007235">
                  <a:moveTo>
                    <a:pt x="249936" y="313944"/>
                  </a:moveTo>
                  <a:lnTo>
                    <a:pt x="243840" y="309372"/>
                  </a:lnTo>
                  <a:lnTo>
                    <a:pt x="227076" y="327660"/>
                  </a:lnTo>
                  <a:lnTo>
                    <a:pt x="233172" y="333756"/>
                  </a:lnTo>
                  <a:lnTo>
                    <a:pt x="249936" y="313944"/>
                  </a:lnTo>
                  <a:close/>
                </a:path>
                <a:path w="1876425" h="2007235">
                  <a:moveTo>
                    <a:pt x="272796" y="289560"/>
                  </a:moveTo>
                  <a:lnTo>
                    <a:pt x="266700" y="284988"/>
                  </a:lnTo>
                  <a:lnTo>
                    <a:pt x="249936" y="303276"/>
                  </a:lnTo>
                  <a:lnTo>
                    <a:pt x="254508" y="307848"/>
                  </a:lnTo>
                  <a:lnTo>
                    <a:pt x="272796" y="289560"/>
                  </a:lnTo>
                  <a:close/>
                </a:path>
                <a:path w="1876425" h="2007235">
                  <a:moveTo>
                    <a:pt x="295656" y="266700"/>
                  </a:moveTo>
                  <a:lnTo>
                    <a:pt x="291084" y="260604"/>
                  </a:lnTo>
                  <a:lnTo>
                    <a:pt x="274320" y="275844"/>
                  </a:lnTo>
                  <a:lnTo>
                    <a:pt x="272796" y="278892"/>
                  </a:lnTo>
                  <a:lnTo>
                    <a:pt x="278892" y="283464"/>
                  </a:lnTo>
                  <a:lnTo>
                    <a:pt x="295656" y="266700"/>
                  </a:lnTo>
                  <a:close/>
                </a:path>
                <a:path w="1876425" h="2007235">
                  <a:moveTo>
                    <a:pt x="320040" y="243840"/>
                  </a:moveTo>
                  <a:lnTo>
                    <a:pt x="315468" y="237744"/>
                  </a:lnTo>
                  <a:lnTo>
                    <a:pt x="307848" y="245364"/>
                  </a:lnTo>
                  <a:lnTo>
                    <a:pt x="297180" y="254508"/>
                  </a:lnTo>
                  <a:lnTo>
                    <a:pt x="301752" y="260604"/>
                  </a:lnTo>
                  <a:lnTo>
                    <a:pt x="312420" y="251460"/>
                  </a:lnTo>
                  <a:lnTo>
                    <a:pt x="320040" y="243840"/>
                  </a:lnTo>
                  <a:close/>
                </a:path>
                <a:path w="1876425" h="2007235">
                  <a:moveTo>
                    <a:pt x="345948" y="222504"/>
                  </a:moveTo>
                  <a:lnTo>
                    <a:pt x="339852" y="216408"/>
                  </a:lnTo>
                  <a:lnTo>
                    <a:pt x="321564" y="233172"/>
                  </a:lnTo>
                  <a:lnTo>
                    <a:pt x="326136" y="239268"/>
                  </a:lnTo>
                  <a:lnTo>
                    <a:pt x="345948" y="222504"/>
                  </a:lnTo>
                  <a:close/>
                </a:path>
                <a:path w="1876425" h="2007235">
                  <a:moveTo>
                    <a:pt x="371856" y="201168"/>
                  </a:moveTo>
                  <a:lnTo>
                    <a:pt x="367284" y="195072"/>
                  </a:lnTo>
                  <a:lnTo>
                    <a:pt x="347472" y="210312"/>
                  </a:lnTo>
                  <a:lnTo>
                    <a:pt x="352044" y="217932"/>
                  </a:lnTo>
                  <a:lnTo>
                    <a:pt x="371856" y="201168"/>
                  </a:lnTo>
                  <a:close/>
                </a:path>
                <a:path w="1876425" h="2007235">
                  <a:moveTo>
                    <a:pt x="399288" y="181356"/>
                  </a:moveTo>
                  <a:lnTo>
                    <a:pt x="393192" y="175260"/>
                  </a:lnTo>
                  <a:lnTo>
                    <a:pt x="376428" y="187452"/>
                  </a:lnTo>
                  <a:lnTo>
                    <a:pt x="373380" y="190500"/>
                  </a:lnTo>
                  <a:lnTo>
                    <a:pt x="377952" y="196596"/>
                  </a:lnTo>
                  <a:lnTo>
                    <a:pt x="382524" y="193548"/>
                  </a:lnTo>
                  <a:lnTo>
                    <a:pt x="399288" y="181356"/>
                  </a:lnTo>
                  <a:close/>
                </a:path>
                <a:path w="1876425" h="2007235">
                  <a:moveTo>
                    <a:pt x="425196" y="163068"/>
                  </a:moveTo>
                  <a:lnTo>
                    <a:pt x="420624" y="155448"/>
                  </a:lnTo>
                  <a:lnTo>
                    <a:pt x="413004" y="161544"/>
                  </a:lnTo>
                  <a:lnTo>
                    <a:pt x="400812" y="170688"/>
                  </a:lnTo>
                  <a:lnTo>
                    <a:pt x="405384" y="176784"/>
                  </a:lnTo>
                  <a:lnTo>
                    <a:pt x="417576" y="168656"/>
                  </a:lnTo>
                  <a:lnTo>
                    <a:pt x="417576" y="167640"/>
                  </a:lnTo>
                  <a:lnTo>
                    <a:pt x="425196" y="163068"/>
                  </a:lnTo>
                  <a:close/>
                </a:path>
                <a:path w="1876425" h="2007235">
                  <a:moveTo>
                    <a:pt x="419100" y="167640"/>
                  </a:moveTo>
                  <a:lnTo>
                    <a:pt x="417576" y="167640"/>
                  </a:lnTo>
                  <a:lnTo>
                    <a:pt x="417576" y="168656"/>
                  </a:lnTo>
                  <a:lnTo>
                    <a:pt x="419100" y="167640"/>
                  </a:lnTo>
                  <a:close/>
                </a:path>
                <a:path w="1876425" h="2007235">
                  <a:moveTo>
                    <a:pt x="454152" y="144780"/>
                  </a:moveTo>
                  <a:lnTo>
                    <a:pt x="449580" y="138684"/>
                  </a:lnTo>
                  <a:lnTo>
                    <a:pt x="428244" y="152400"/>
                  </a:lnTo>
                  <a:lnTo>
                    <a:pt x="432816" y="158496"/>
                  </a:lnTo>
                  <a:lnTo>
                    <a:pt x="454152" y="144780"/>
                  </a:lnTo>
                  <a:close/>
                </a:path>
                <a:path w="1876425" h="2007235">
                  <a:moveTo>
                    <a:pt x="483108" y="128016"/>
                  </a:moveTo>
                  <a:lnTo>
                    <a:pt x="478536" y="121920"/>
                  </a:lnTo>
                  <a:lnTo>
                    <a:pt x="457200" y="134112"/>
                  </a:lnTo>
                  <a:lnTo>
                    <a:pt x="460248" y="141732"/>
                  </a:lnTo>
                  <a:lnTo>
                    <a:pt x="483108" y="128016"/>
                  </a:lnTo>
                  <a:close/>
                </a:path>
                <a:path w="1876425" h="2007235">
                  <a:moveTo>
                    <a:pt x="512064" y="112776"/>
                  </a:moveTo>
                  <a:lnTo>
                    <a:pt x="507492" y="105156"/>
                  </a:lnTo>
                  <a:lnTo>
                    <a:pt x="490728" y="114300"/>
                  </a:lnTo>
                  <a:lnTo>
                    <a:pt x="486156" y="117348"/>
                  </a:lnTo>
                  <a:lnTo>
                    <a:pt x="489204" y="124968"/>
                  </a:lnTo>
                  <a:lnTo>
                    <a:pt x="495300" y="121920"/>
                  </a:lnTo>
                  <a:lnTo>
                    <a:pt x="512064" y="112776"/>
                  </a:lnTo>
                  <a:close/>
                </a:path>
                <a:path w="1876425" h="2007235">
                  <a:moveTo>
                    <a:pt x="541020" y="97536"/>
                  </a:moveTo>
                  <a:lnTo>
                    <a:pt x="537972" y="89916"/>
                  </a:lnTo>
                  <a:lnTo>
                    <a:pt x="531876" y="92964"/>
                  </a:lnTo>
                  <a:lnTo>
                    <a:pt x="515112" y="102108"/>
                  </a:lnTo>
                  <a:lnTo>
                    <a:pt x="519684" y="108204"/>
                  </a:lnTo>
                  <a:lnTo>
                    <a:pt x="541020" y="97536"/>
                  </a:lnTo>
                  <a:close/>
                </a:path>
                <a:path w="1876425" h="2007235">
                  <a:moveTo>
                    <a:pt x="571500" y="83820"/>
                  </a:moveTo>
                  <a:lnTo>
                    <a:pt x="568452" y="76200"/>
                  </a:lnTo>
                  <a:lnTo>
                    <a:pt x="545592" y="86868"/>
                  </a:lnTo>
                  <a:lnTo>
                    <a:pt x="548640" y="94488"/>
                  </a:lnTo>
                  <a:lnTo>
                    <a:pt x="571500" y="83820"/>
                  </a:lnTo>
                  <a:close/>
                </a:path>
                <a:path w="1876425" h="2007235">
                  <a:moveTo>
                    <a:pt x="603504" y="71628"/>
                  </a:moveTo>
                  <a:lnTo>
                    <a:pt x="600456" y="64008"/>
                  </a:lnTo>
                  <a:lnTo>
                    <a:pt x="576072" y="73152"/>
                  </a:lnTo>
                  <a:lnTo>
                    <a:pt x="579120" y="80772"/>
                  </a:lnTo>
                  <a:lnTo>
                    <a:pt x="603504" y="71628"/>
                  </a:lnTo>
                  <a:close/>
                </a:path>
                <a:path w="1876425" h="2007235">
                  <a:moveTo>
                    <a:pt x="633984" y="60960"/>
                  </a:moveTo>
                  <a:lnTo>
                    <a:pt x="630936" y="51816"/>
                  </a:lnTo>
                  <a:lnTo>
                    <a:pt x="608076" y="60960"/>
                  </a:lnTo>
                  <a:lnTo>
                    <a:pt x="611124" y="68580"/>
                  </a:lnTo>
                  <a:lnTo>
                    <a:pt x="618744" y="65532"/>
                  </a:lnTo>
                  <a:lnTo>
                    <a:pt x="633984" y="60960"/>
                  </a:lnTo>
                  <a:close/>
                </a:path>
                <a:path w="1876425" h="2007235">
                  <a:moveTo>
                    <a:pt x="665988" y="50292"/>
                  </a:moveTo>
                  <a:lnTo>
                    <a:pt x="662940" y="41148"/>
                  </a:lnTo>
                  <a:lnTo>
                    <a:pt x="659892" y="42672"/>
                  </a:lnTo>
                  <a:lnTo>
                    <a:pt x="638556" y="50292"/>
                  </a:lnTo>
                  <a:lnTo>
                    <a:pt x="641604" y="57912"/>
                  </a:lnTo>
                  <a:lnTo>
                    <a:pt x="661416" y="50292"/>
                  </a:lnTo>
                  <a:lnTo>
                    <a:pt x="665988" y="50292"/>
                  </a:lnTo>
                  <a:close/>
                </a:path>
                <a:path w="1876425" h="2007235">
                  <a:moveTo>
                    <a:pt x="697992" y="41148"/>
                  </a:moveTo>
                  <a:lnTo>
                    <a:pt x="694944" y="32004"/>
                  </a:lnTo>
                  <a:lnTo>
                    <a:pt x="670560" y="39624"/>
                  </a:lnTo>
                  <a:lnTo>
                    <a:pt x="673608" y="47244"/>
                  </a:lnTo>
                  <a:lnTo>
                    <a:pt x="697992" y="41148"/>
                  </a:lnTo>
                  <a:close/>
                </a:path>
                <a:path w="1876425" h="2007235">
                  <a:moveTo>
                    <a:pt x="729996" y="33528"/>
                  </a:moveTo>
                  <a:lnTo>
                    <a:pt x="728472" y="24384"/>
                  </a:lnTo>
                  <a:lnTo>
                    <a:pt x="704088" y="30480"/>
                  </a:lnTo>
                  <a:lnTo>
                    <a:pt x="705612" y="38100"/>
                  </a:lnTo>
                  <a:lnTo>
                    <a:pt x="729996" y="33528"/>
                  </a:lnTo>
                  <a:close/>
                </a:path>
                <a:path w="1876425" h="2007235">
                  <a:moveTo>
                    <a:pt x="762000" y="25908"/>
                  </a:moveTo>
                  <a:lnTo>
                    <a:pt x="760476" y="18288"/>
                  </a:lnTo>
                  <a:lnTo>
                    <a:pt x="749808" y="19812"/>
                  </a:lnTo>
                  <a:lnTo>
                    <a:pt x="736092" y="22860"/>
                  </a:lnTo>
                  <a:lnTo>
                    <a:pt x="737616" y="30480"/>
                  </a:lnTo>
                  <a:lnTo>
                    <a:pt x="751332" y="27432"/>
                  </a:lnTo>
                  <a:lnTo>
                    <a:pt x="762000" y="25908"/>
                  </a:lnTo>
                  <a:close/>
                </a:path>
                <a:path w="1876425" h="2007235">
                  <a:moveTo>
                    <a:pt x="795528" y="19812"/>
                  </a:moveTo>
                  <a:lnTo>
                    <a:pt x="794004" y="12192"/>
                  </a:lnTo>
                  <a:lnTo>
                    <a:pt x="769620" y="16764"/>
                  </a:lnTo>
                  <a:lnTo>
                    <a:pt x="771144" y="24384"/>
                  </a:lnTo>
                  <a:lnTo>
                    <a:pt x="795528" y="19812"/>
                  </a:lnTo>
                  <a:close/>
                </a:path>
                <a:path w="1876425" h="2007235">
                  <a:moveTo>
                    <a:pt x="827532" y="15240"/>
                  </a:moveTo>
                  <a:lnTo>
                    <a:pt x="827532" y="7620"/>
                  </a:lnTo>
                  <a:lnTo>
                    <a:pt x="818388" y="7620"/>
                  </a:lnTo>
                  <a:lnTo>
                    <a:pt x="801624" y="10668"/>
                  </a:lnTo>
                  <a:lnTo>
                    <a:pt x="803148" y="18288"/>
                  </a:lnTo>
                  <a:lnTo>
                    <a:pt x="819912" y="16764"/>
                  </a:lnTo>
                  <a:lnTo>
                    <a:pt x="827532" y="15240"/>
                  </a:lnTo>
                  <a:close/>
                </a:path>
                <a:path w="1876425" h="2007235">
                  <a:moveTo>
                    <a:pt x="861060" y="12192"/>
                  </a:moveTo>
                  <a:lnTo>
                    <a:pt x="861060" y="4572"/>
                  </a:lnTo>
                  <a:lnTo>
                    <a:pt x="842772" y="6096"/>
                  </a:lnTo>
                  <a:lnTo>
                    <a:pt x="835152" y="6096"/>
                  </a:lnTo>
                  <a:lnTo>
                    <a:pt x="836676" y="15240"/>
                  </a:lnTo>
                  <a:lnTo>
                    <a:pt x="842772" y="13716"/>
                  </a:lnTo>
                  <a:lnTo>
                    <a:pt x="861060" y="12192"/>
                  </a:lnTo>
                  <a:close/>
                </a:path>
                <a:path w="1876425" h="2007235">
                  <a:moveTo>
                    <a:pt x="894588" y="10668"/>
                  </a:moveTo>
                  <a:lnTo>
                    <a:pt x="894588" y="1524"/>
                  </a:lnTo>
                  <a:lnTo>
                    <a:pt x="890016" y="1524"/>
                  </a:lnTo>
                  <a:lnTo>
                    <a:pt x="868680" y="3048"/>
                  </a:lnTo>
                  <a:lnTo>
                    <a:pt x="870204" y="12192"/>
                  </a:lnTo>
                  <a:lnTo>
                    <a:pt x="890016" y="10668"/>
                  </a:lnTo>
                  <a:lnTo>
                    <a:pt x="894588" y="10668"/>
                  </a:lnTo>
                  <a:close/>
                </a:path>
                <a:path w="1876425" h="2007235">
                  <a:moveTo>
                    <a:pt x="928116" y="9144"/>
                  </a:moveTo>
                  <a:lnTo>
                    <a:pt x="928116" y="1524"/>
                  </a:lnTo>
                  <a:lnTo>
                    <a:pt x="902208" y="1524"/>
                  </a:lnTo>
                  <a:lnTo>
                    <a:pt x="902208" y="9144"/>
                  </a:lnTo>
                  <a:lnTo>
                    <a:pt x="928116" y="9144"/>
                  </a:lnTo>
                  <a:close/>
                </a:path>
                <a:path w="1876425" h="2007235">
                  <a:moveTo>
                    <a:pt x="961644" y="9144"/>
                  </a:moveTo>
                  <a:lnTo>
                    <a:pt x="961644" y="1524"/>
                  </a:lnTo>
                  <a:lnTo>
                    <a:pt x="938784" y="0"/>
                  </a:lnTo>
                  <a:lnTo>
                    <a:pt x="935736" y="1524"/>
                  </a:lnTo>
                  <a:lnTo>
                    <a:pt x="935736" y="9144"/>
                  </a:lnTo>
                  <a:lnTo>
                    <a:pt x="961644" y="9144"/>
                  </a:lnTo>
                  <a:close/>
                </a:path>
                <a:path w="1876425" h="2007235">
                  <a:moveTo>
                    <a:pt x="995172" y="3048"/>
                  </a:moveTo>
                  <a:lnTo>
                    <a:pt x="986028" y="1524"/>
                  </a:lnTo>
                  <a:lnTo>
                    <a:pt x="969264" y="1524"/>
                  </a:lnTo>
                  <a:lnTo>
                    <a:pt x="969264" y="9144"/>
                  </a:lnTo>
                  <a:lnTo>
                    <a:pt x="986028" y="10668"/>
                  </a:lnTo>
                  <a:lnTo>
                    <a:pt x="993648" y="10668"/>
                  </a:lnTo>
                  <a:lnTo>
                    <a:pt x="995172" y="3048"/>
                  </a:lnTo>
                  <a:close/>
                </a:path>
                <a:path w="1876425" h="2007235">
                  <a:moveTo>
                    <a:pt x="1028700" y="4572"/>
                  </a:moveTo>
                  <a:lnTo>
                    <a:pt x="1010412" y="3048"/>
                  </a:lnTo>
                  <a:lnTo>
                    <a:pt x="1002792" y="3048"/>
                  </a:lnTo>
                  <a:lnTo>
                    <a:pt x="1002792" y="12192"/>
                  </a:lnTo>
                  <a:lnTo>
                    <a:pt x="1010412" y="12192"/>
                  </a:lnTo>
                  <a:lnTo>
                    <a:pt x="1027176" y="13716"/>
                  </a:lnTo>
                  <a:lnTo>
                    <a:pt x="1028700" y="4572"/>
                  </a:lnTo>
                  <a:close/>
                </a:path>
                <a:path w="1876425" h="2007235">
                  <a:moveTo>
                    <a:pt x="1062228" y="9144"/>
                  </a:moveTo>
                  <a:lnTo>
                    <a:pt x="1057656" y="9144"/>
                  </a:lnTo>
                  <a:lnTo>
                    <a:pt x="1036320" y="6096"/>
                  </a:lnTo>
                  <a:lnTo>
                    <a:pt x="1036320" y="13716"/>
                  </a:lnTo>
                  <a:lnTo>
                    <a:pt x="1057656" y="16764"/>
                  </a:lnTo>
                  <a:lnTo>
                    <a:pt x="1060704" y="16764"/>
                  </a:lnTo>
                  <a:lnTo>
                    <a:pt x="1062228" y="9144"/>
                  </a:lnTo>
                  <a:close/>
                </a:path>
                <a:path w="1876425" h="2007235">
                  <a:moveTo>
                    <a:pt x="1094232" y="13716"/>
                  </a:moveTo>
                  <a:lnTo>
                    <a:pt x="1069848" y="10668"/>
                  </a:lnTo>
                  <a:lnTo>
                    <a:pt x="1068324" y="18288"/>
                  </a:lnTo>
                  <a:lnTo>
                    <a:pt x="1080516" y="19812"/>
                  </a:lnTo>
                  <a:lnTo>
                    <a:pt x="1092708" y="22860"/>
                  </a:lnTo>
                  <a:lnTo>
                    <a:pt x="1094232" y="13716"/>
                  </a:lnTo>
                  <a:close/>
                </a:path>
                <a:path w="1876425" h="2007235">
                  <a:moveTo>
                    <a:pt x="1127760" y="19812"/>
                  </a:moveTo>
                  <a:lnTo>
                    <a:pt x="1103376" y="15240"/>
                  </a:lnTo>
                  <a:lnTo>
                    <a:pt x="1101852" y="24384"/>
                  </a:lnTo>
                  <a:lnTo>
                    <a:pt x="1126236" y="27432"/>
                  </a:lnTo>
                  <a:lnTo>
                    <a:pt x="1127760" y="19812"/>
                  </a:lnTo>
                  <a:close/>
                </a:path>
                <a:path w="1876425" h="2007235">
                  <a:moveTo>
                    <a:pt x="1159764" y="27432"/>
                  </a:moveTo>
                  <a:lnTo>
                    <a:pt x="1135380" y="21336"/>
                  </a:lnTo>
                  <a:lnTo>
                    <a:pt x="1133856" y="30480"/>
                  </a:lnTo>
                  <a:lnTo>
                    <a:pt x="1158240" y="35052"/>
                  </a:lnTo>
                  <a:lnTo>
                    <a:pt x="1159764" y="27432"/>
                  </a:lnTo>
                  <a:close/>
                </a:path>
                <a:path w="1876425" h="2007235">
                  <a:moveTo>
                    <a:pt x="1193292" y="36576"/>
                  </a:moveTo>
                  <a:lnTo>
                    <a:pt x="1173480" y="30480"/>
                  </a:lnTo>
                  <a:lnTo>
                    <a:pt x="1168908" y="28956"/>
                  </a:lnTo>
                  <a:lnTo>
                    <a:pt x="1165860" y="38100"/>
                  </a:lnTo>
                  <a:lnTo>
                    <a:pt x="1170432" y="38100"/>
                  </a:lnTo>
                  <a:lnTo>
                    <a:pt x="1190244" y="44196"/>
                  </a:lnTo>
                  <a:lnTo>
                    <a:pt x="1193292" y="36576"/>
                  </a:lnTo>
                  <a:close/>
                </a:path>
                <a:path w="1876425" h="2007235">
                  <a:moveTo>
                    <a:pt x="1225296" y="45720"/>
                  </a:moveTo>
                  <a:lnTo>
                    <a:pt x="1217676" y="42672"/>
                  </a:lnTo>
                  <a:lnTo>
                    <a:pt x="1200912" y="38100"/>
                  </a:lnTo>
                  <a:lnTo>
                    <a:pt x="1197864" y="45720"/>
                  </a:lnTo>
                  <a:lnTo>
                    <a:pt x="1214628" y="50292"/>
                  </a:lnTo>
                  <a:lnTo>
                    <a:pt x="1222248" y="53340"/>
                  </a:lnTo>
                  <a:lnTo>
                    <a:pt x="1225296" y="45720"/>
                  </a:lnTo>
                  <a:close/>
                </a:path>
                <a:path w="1876425" h="2007235">
                  <a:moveTo>
                    <a:pt x="1257300" y="56388"/>
                  </a:moveTo>
                  <a:lnTo>
                    <a:pt x="1232916" y="48768"/>
                  </a:lnTo>
                  <a:lnTo>
                    <a:pt x="1229868" y="56388"/>
                  </a:lnTo>
                  <a:lnTo>
                    <a:pt x="1254252" y="64008"/>
                  </a:lnTo>
                  <a:lnTo>
                    <a:pt x="1257300" y="56388"/>
                  </a:lnTo>
                  <a:close/>
                </a:path>
                <a:path w="1876425" h="2007235">
                  <a:moveTo>
                    <a:pt x="1287780" y="68580"/>
                  </a:moveTo>
                  <a:lnTo>
                    <a:pt x="1264920" y="59436"/>
                  </a:lnTo>
                  <a:lnTo>
                    <a:pt x="1261872" y="67056"/>
                  </a:lnTo>
                  <a:lnTo>
                    <a:pt x="1284732" y="76200"/>
                  </a:lnTo>
                  <a:lnTo>
                    <a:pt x="1287780" y="68580"/>
                  </a:lnTo>
                  <a:close/>
                </a:path>
                <a:path w="1876425" h="2007235">
                  <a:moveTo>
                    <a:pt x="1318260" y="80772"/>
                  </a:moveTo>
                  <a:lnTo>
                    <a:pt x="1295400" y="71628"/>
                  </a:lnTo>
                  <a:lnTo>
                    <a:pt x="1292352" y="79248"/>
                  </a:lnTo>
                  <a:lnTo>
                    <a:pt x="1315212" y="88392"/>
                  </a:lnTo>
                  <a:lnTo>
                    <a:pt x="1318260" y="80772"/>
                  </a:lnTo>
                  <a:close/>
                </a:path>
                <a:path w="1876425" h="2007235">
                  <a:moveTo>
                    <a:pt x="1350264" y="96012"/>
                  </a:moveTo>
                  <a:lnTo>
                    <a:pt x="1345692" y="92964"/>
                  </a:lnTo>
                  <a:lnTo>
                    <a:pt x="1325880" y="85344"/>
                  </a:lnTo>
                  <a:lnTo>
                    <a:pt x="1322832" y="92964"/>
                  </a:lnTo>
                  <a:lnTo>
                    <a:pt x="1341120" y="100584"/>
                  </a:lnTo>
                  <a:lnTo>
                    <a:pt x="1345692" y="103632"/>
                  </a:lnTo>
                  <a:lnTo>
                    <a:pt x="1350264" y="96012"/>
                  </a:lnTo>
                  <a:close/>
                </a:path>
                <a:path w="1876425" h="2007235">
                  <a:moveTo>
                    <a:pt x="1379220" y="111252"/>
                  </a:moveTo>
                  <a:lnTo>
                    <a:pt x="1356360" y="99060"/>
                  </a:lnTo>
                  <a:lnTo>
                    <a:pt x="1353312" y="106680"/>
                  </a:lnTo>
                  <a:lnTo>
                    <a:pt x="1376172" y="118872"/>
                  </a:lnTo>
                  <a:lnTo>
                    <a:pt x="1379220" y="111252"/>
                  </a:lnTo>
                  <a:close/>
                </a:path>
                <a:path w="1876425" h="2007235">
                  <a:moveTo>
                    <a:pt x="1408176" y="128016"/>
                  </a:moveTo>
                  <a:lnTo>
                    <a:pt x="1386840" y="114300"/>
                  </a:lnTo>
                  <a:lnTo>
                    <a:pt x="1382268" y="121920"/>
                  </a:lnTo>
                  <a:lnTo>
                    <a:pt x="1405128" y="134112"/>
                  </a:lnTo>
                  <a:lnTo>
                    <a:pt x="1408176" y="128016"/>
                  </a:lnTo>
                  <a:close/>
                </a:path>
                <a:path w="1876425" h="2007235">
                  <a:moveTo>
                    <a:pt x="1437132" y="144780"/>
                  </a:moveTo>
                  <a:lnTo>
                    <a:pt x="1424940" y="137160"/>
                  </a:lnTo>
                  <a:lnTo>
                    <a:pt x="1415796" y="131064"/>
                  </a:lnTo>
                  <a:lnTo>
                    <a:pt x="1411224" y="138684"/>
                  </a:lnTo>
                  <a:lnTo>
                    <a:pt x="1420368" y="143256"/>
                  </a:lnTo>
                  <a:lnTo>
                    <a:pt x="1432560" y="152400"/>
                  </a:lnTo>
                  <a:lnTo>
                    <a:pt x="1437132" y="144780"/>
                  </a:lnTo>
                  <a:close/>
                </a:path>
                <a:path w="1876425" h="2007235">
                  <a:moveTo>
                    <a:pt x="1466088" y="163068"/>
                  </a:moveTo>
                  <a:lnTo>
                    <a:pt x="1463040" y="161544"/>
                  </a:lnTo>
                  <a:lnTo>
                    <a:pt x="1444752" y="149352"/>
                  </a:lnTo>
                  <a:lnTo>
                    <a:pt x="1440180" y="155448"/>
                  </a:lnTo>
                  <a:lnTo>
                    <a:pt x="1458468" y="167640"/>
                  </a:lnTo>
                  <a:lnTo>
                    <a:pt x="1459992" y="169164"/>
                  </a:lnTo>
                  <a:lnTo>
                    <a:pt x="1466088" y="163068"/>
                  </a:lnTo>
                  <a:close/>
                </a:path>
                <a:path w="1876425" h="2007235">
                  <a:moveTo>
                    <a:pt x="1493520" y="182880"/>
                  </a:moveTo>
                  <a:lnTo>
                    <a:pt x="1472184" y="167640"/>
                  </a:lnTo>
                  <a:lnTo>
                    <a:pt x="1467612" y="175260"/>
                  </a:lnTo>
                  <a:lnTo>
                    <a:pt x="1487424" y="188976"/>
                  </a:lnTo>
                  <a:lnTo>
                    <a:pt x="1493520" y="182880"/>
                  </a:lnTo>
                  <a:close/>
                </a:path>
                <a:path w="1876425" h="2007235">
                  <a:moveTo>
                    <a:pt x="1519428" y="202692"/>
                  </a:moveTo>
                  <a:lnTo>
                    <a:pt x="1499616" y="187452"/>
                  </a:lnTo>
                  <a:lnTo>
                    <a:pt x="1495044" y="193548"/>
                  </a:lnTo>
                  <a:lnTo>
                    <a:pt x="1514856" y="208788"/>
                  </a:lnTo>
                  <a:lnTo>
                    <a:pt x="1519428" y="202692"/>
                  </a:lnTo>
                  <a:close/>
                </a:path>
                <a:path w="1876425" h="2007235">
                  <a:moveTo>
                    <a:pt x="1545336" y="224028"/>
                  </a:moveTo>
                  <a:lnTo>
                    <a:pt x="1534668" y="214884"/>
                  </a:lnTo>
                  <a:lnTo>
                    <a:pt x="1525524" y="207264"/>
                  </a:lnTo>
                  <a:lnTo>
                    <a:pt x="1520952" y="214884"/>
                  </a:lnTo>
                  <a:lnTo>
                    <a:pt x="1530096" y="220980"/>
                  </a:lnTo>
                  <a:lnTo>
                    <a:pt x="1540764" y="230124"/>
                  </a:lnTo>
                  <a:lnTo>
                    <a:pt x="1545336" y="224028"/>
                  </a:lnTo>
                  <a:close/>
                </a:path>
                <a:path w="1876425" h="2007235">
                  <a:moveTo>
                    <a:pt x="1571244" y="245364"/>
                  </a:moveTo>
                  <a:lnTo>
                    <a:pt x="1569720" y="245364"/>
                  </a:lnTo>
                  <a:lnTo>
                    <a:pt x="1551432" y="230124"/>
                  </a:lnTo>
                  <a:lnTo>
                    <a:pt x="1546860" y="236220"/>
                  </a:lnTo>
                  <a:lnTo>
                    <a:pt x="1563624" y="251460"/>
                  </a:lnTo>
                  <a:lnTo>
                    <a:pt x="1565148" y="251460"/>
                  </a:lnTo>
                  <a:lnTo>
                    <a:pt x="1571244" y="245364"/>
                  </a:lnTo>
                  <a:close/>
                </a:path>
                <a:path w="1876425" h="2007235">
                  <a:moveTo>
                    <a:pt x="1595628" y="269748"/>
                  </a:moveTo>
                  <a:lnTo>
                    <a:pt x="1577340" y="251460"/>
                  </a:lnTo>
                  <a:lnTo>
                    <a:pt x="1571244" y="257556"/>
                  </a:lnTo>
                  <a:lnTo>
                    <a:pt x="1589532" y="275844"/>
                  </a:lnTo>
                  <a:lnTo>
                    <a:pt x="1595628" y="269748"/>
                  </a:lnTo>
                  <a:close/>
                </a:path>
                <a:path w="1876425" h="2007235">
                  <a:moveTo>
                    <a:pt x="1618488" y="292608"/>
                  </a:moveTo>
                  <a:lnTo>
                    <a:pt x="1601724" y="275844"/>
                  </a:lnTo>
                  <a:lnTo>
                    <a:pt x="1601724" y="274320"/>
                  </a:lnTo>
                  <a:lnTo>
                    <a:pt x="1595628" y="280416"/>
                  </a:lnTo>
                  <a:lnTo>
                    <a:pt x="1595628" y="281940"/>
                  </a:lnTo>
                  <a:lnTo>
                    <a:pt x="1612392" y="298704"/>
                  </a:lnTo>
                  <a:lnTo>
                    <a:pt x="1618488" y="292608"/>
                  </a:lnTo>
                  <a:close/>
                </a:path>
                <a:path w="1876425" h="2007235">
                  <a:moveTo>
                    <a:pt x="1641348" y="318516"/>
                  </a:moveTo>
                  <a:lnTo>
                    <a:pt x="1633728" y="307848"/>
                  </a:lnTo>
                  <a:lnTo>
                    <a:pt x="1624584" y="298704"/>
                  </a:lnTo>
                  <a:lnTo>
                    <a:pt x="1618488" y="304800"/>
                  </a:lnTo>
                  <a:lnTo>
                    <a:pt x="1627632" y="313944"/>
                  </a:lnTo>
                  <a:lnTo>
                    <a:pt x="1627632" y="315468"/>
                  </a:lnTo>
                  <a:lnTo>
                    <a:pt x="1635252" y="323088"/>
                  </a:lnTo>
                  <a:lnTo>
                    <a:pt x="1641348" y="318516"/>
                  </a:lnTo>
                  <a:close/>
                </a:path>
                <a:path w="1876425" h="2007235">
                  <a:moveTo>
                    <a:pt x="1627632" y="315468"/>
                  </a:moveTo>
                  <a:lnTo>
                    <a:pt x="1627632" y="313944"/>
                  </a:lnTo>
                  <a:lnTo>
                    <a:pt x="1626108" y="313944"/>
                  </a:lnTo>
                  <a:lnTo>
                    <a:pt x="1627632" y="315468"/>
                  </a:lnTo>
                  <a:close/>
                </a:path>
                <a:path w="1876425" h="2007235">
                  <a:moveTo>
                    <a:pt x="1662684" y="342900"/>
                  </a:moveTo>
                  <a:lnTo>
                    <a:pt x="1647444" y="324612"/>
                  </a:lnTo>
                  <a:lnTo>
                    <a:pt x="1639824" y="329184"/>
                  </a:lnTo>
                  <a:lnTo>
                    <a:pt x="1656588" y="347472"/>
                  </a:lnTo>
                  <a:lnTo>
                    <a:pt x="1656588" y="348996"/>
                  </a:lnTo>
                  <a:lnTo>
                    <a:pt x="1662684" y="342900"/>
                  </a:lnTo>
                  <a:close/>
                </a:path>
                <a:path w="1876425" h="2007235">
                  <a:moveTo>
                    <a:pt x="1684020" y="368808"/>
                  </a:moveTo>
                  <a:lnTo>
                    <a:pt x="1668780" y="350520"/>
                  </a:lnTo>
                  <a:lnTo>
                    <a:pt x="1661160" y="355092"/>
                  </a:lnTo>
                  <a:lnTo>
                    <a:pt x="1677924" y="374904"/>
                  </a:lnTo>
                  <a:lnTo>
                    <a:pt x="1684020" y="368808"/>
                  </a:lnTo>
                  <a:close/>
                </a:path>
                <a:path w="1876425" h="2007235">
                  <a:moveTo>
                    <a:pt x="1703832" y="396240"/>
                  </a:moveTo>
                  <a:lnTo>
                    <a:pt x="1690116" y="377952"/>
                  </a:lnTo>
                  <a:lnTo>
                    <a:pt x="1688592" y="376428"/>
                  </a:lnTo>
                  <a:lnTo>
                    <a:pt x="1682496" y="381000"/>
                  </a:lnTo>
                  <a:lnTo>
                    <a:pt x="1684020" y="382524"/>
                  </a:lnTo>
                  <a:lnTo>
                    <a:pt x="1696212" y="400812"/>
                  </a:lnTo>
                  <a:lnTo>
                    <a:pt x="1703832" y="396240"/>
                  </a:lnTo>
                  <a:close/>
                </a:path>
                <a:path w="1876425" h="2007235">
                  <a:moveTo>
                    <a:pt x="1722120" y="423672"/>
                  </a:moveTo>
                  <a:lnTo>
                    <a:pt x="1716024" y="414528"/>
                  </a:lnTo>
                  <a:lnTo>
                    <a:pt x="1708404" y="403860"/>
                  </a:lnTo>
                  <a:lnTo>
                    <a:pt x="1702308" y="408432"/>
                  </a:lnTo>
                  <a:lnTo>
                    <a:pt x="1709928" y="419100"/>
                  </a:lnTo>
                  <a:lnTo>
                    <a:pt x="1716024" y="428244"/>
                  </a:lnTo>
                  <a:lnTo>
                    <a:pt x="1722120" y="423672"/>
                  </a:lnTo>
                  <a:close/>
                </a:path>
                <a:path w="1876425" h="2007235">
                  <a:moveTo>
                    <a:pt x="1740408" y="452628"/>
                  </a:moveTo>
                  <a:lnTo>
                    <a:pt x="1726692" y="431292"/>
                  </a:lnTo>
                  <a:lnTo>
                    <a:pt x="1720596" y="435864"/>
                  </a:lnTo>
                  <a:lnTo>
                    <a:pt x="1734312" y="457200"/>
                  </a:lnTo>
                  <a:lnTo>
                    <a:pt x="1740408" y="452628"/>
                  </a:lnTo>
                  <a:close/>
                </a:path>
                <a:path w="1876425" h="2007235">
                  <a:moveTo>
                    <a:pt x="1757172" y="481584"/>
                  </a:moveTo>
                  <a:lnTo>
                    <a:pt x="1744980" y="460248"/>
                  </a:lnTo>
                  <a:lnTo>
                    <a:pt x="1737360" y="463296"/>
                  </a:lnTo>
                  <a:lnTo>
                    <a:pt x="1751076" y="486156"/>
                  </a:lnTo>
                  <a:lnTo>
                    <a:pt x="1757172" y="481584"/>
                  </a:lnTo>
                  <a:close/>
                </a:path>
                <a:path w="1876425" h="2007235">
                  <a:moveTo>
                    <a:pt x="1773936" y="510540"/>
                  </a:moveTo>
                  <a:lnTo>
                    <a:pt x="1763268" y="492252"/>
                  </a:lnTo>
                  <a:lnTo>
                    <a:pt x="1761744" y="489204"/>
                  </a:lnTo>
                  <a:lnTo>
                    <a:pt x="1754124" y="492252"/>
                  </a:lnTo>
                  <a:lnTo>
                    <a:pt x="1755648" y="495300"/>
                  </a:lnTo>
                  <a:lnTo>
                    <a:pt x="1766316" y="515112"/>
                  </a:lnTo>
                  <a:lnTo>
                    <a:pt x="1773936" y="510540"/>
                  </a:lnTo>
                  <a:close/>
                </a:path>
                <a:path w="1876425" h="2007235">
                  <a:moveTo>
                    <a:pt x="1787652" y="541020"/>
                  </a:moveTo>
                  <a:lnTo>
                    <a:pt x="1784604" y="531876"/>
                  </a:lnTo>
                  <a:lnTo>
                    <a:pt x="1776984" y="518160"/>
                  </a:lnTo>
                  <a:lnTo>
                    <a:pt x="1769364" y="522732"/>
                  </a:lnTo>
                  <a:lnTo>
                    <a:pt x="1776984" y="536448"/>
                  </a:lnTo>
                  <a:lnTo>
                    <a:pt x="1780032" y="544068"/>
                  </a:lnTo>
                  <a:lnTo>
                    <a:pt x="1787652" y="541020"/>
                  </a:lnTo>
                  <a:close/>
                </a:path>
                <a:path w="1876425" h="2007235">
                  <a:moveTo>
                    <a:pt x="1801368" y="571500"/>
                  </a:moveTo>
                  <a:lnTo>
                    <a:pt x="1792224" y="548640"/>
                  </a:lnTo>
                  <a:lnTo>
                    <a:pt x="1784604" y="551688"/>
                  </a:lnTo>
                  <a:lnTo>
                    <a:pt x="1793748" y="574548"/>
                  </a:lnTo>
                  <a:lnTo>
                    <a:pt x="1801368" y="571500"/>
                  </a:lnTo>
                  <a:close/>
                </a:path>
                <a:path w="1876425" h="2007235">
                  <a:moveTo>
                    <a:pt x="1815084" y="603504"/>
                  </a:moveTo>
                  <a:lnTo>
                    <a:pt x="1805940" y="579120"/>
                  </a:lnTo>
                  <a:lnTo>
                    <a:pt x="1796796" y="582168"/>
                  </a:lnTo>
                  <a:lnTo>
                    <a:pt x="1807464" y="606552"/>
                  </a:lnTo>
                  <a:lnTo>
                    <a:pt x="1815084" y="603504"/>
                  </a:lnTo>
                  <a:close/>
                </a:path>
                <a:path w="1876425" h="2007235">
                  <a:moveTo>
                    <a:pt x="1825752" y="633984"/>
                  </a:moveTo>
                  <a:lnTo>
                    <a:pt x="1819656" y="617220"/>
                  </a:lnTo>
                  <a:lnTo>
                    <a:pt x="1818132" y="611124"/>
                  </a:lnTo>
                  <a:lnTo>
                    <a:pt x="1810512" y="614172"/>
                  </a:lnTo>
                  <a:lnTo>
                    <a:pt x="1818132" y="637032"/>
                  </a:lnTo>
                  <a:lnTo>
                    <a:pt x="1825752" y="633984"/>
                  </a:lnTo>
                  <a:close/>
                </a:path>
                <a:path w="1876425" h="2007235">
                  <a:moveTo>
                    <a:pt x="1836420" y="665988"/>
                  </a:moveTo>
                  <a:lnTo>
                    <a:pt x="1834896" y="659892"/>
                  </a:lnTo>
                  <a:lnTo>
                    <a:pt x="1828800" y="643128"/>
                  </a:lnTo>
                  <a:lnTo>
                    <a:pt x="1821180" y="644652"/>
                  </a:lnTo>
                  <a:lnTo>
                    <a:pt x="1827276" y="662940"/>
                  </a:lnTo>
                  <a:lnTo>
                    <a:pt x="1827276" y="665988"/>
                  </a:lnTo>
                  <a:lnTo>
                    <a:pt x="1828800" y="669036"/>
                  </a:lnTo>
                  <a:lnTo>
                    <a:pt x="1836420" y="665988"/>
                  </a:lnTo>
                  <a:close/>
                </a:path>
                <a:path w="1876425" h="2007235">
                  <a:moveTo>
                    <a:pt x="1827276" y="665988"/>
                  </a:moveTo>
                  <a:lnTo>
                    <a:pt x="1827276" y="662940"/>
                  </a:lnTo>
                  <a:lnTo>
                    <a:pt x="1825752" y="662940"/>
                  </a:lnTo>
                  <a:lnTo>
                    <a:pt x="1827276" y="665988"/>
                  </a:lnTo>
                  <a:close/>
                </a:path>
                <a:path w="1876425" h="2007235">
                  <a:moveTo>
                    <a:pt x="1845564" y="699516"/>
                  </a:moveTo>
                  <a:lnTo>
                    <a:pt x="1837944" y="675132"/>
                  </a:lnTo>
                  <a:lnTo>
                    <a:pt x="1830324" y="676656"/>
                  </a:lnTo>
                  <a:lnTo>
                    <a:pt x="1837944" y="701040"/>
                  </a:lnTo>
                  <a:lnTo>
                    <a:pt x="1845564" y="699516"/>
                  </a:lnTo>
                  <a:close/>
                </a:path>
                <a:path w="1876425" h="2007235">
                  <a:moveTo>
                    <a:pt x="1853184" y="731520"/>
                  </a:moveTo>
                  <a:lnTo>
                    <a:pt x="1847088" y="707136"/>
                  </a:lnTo>
                  <a:lnTo>
                    <a:pt x="1839468" y="708660"/>
                  </a:lnTo>
                  <a:lnTo>
                    <a:pt x="1845564" y="733044"/>
                  </a:lnTo>
                  <a:lnTo>
                    <a:pt x="1853184" y="731520"/>
                  </a:lnTo>
                  <a:close/>
                </a:path>
                <a:path w="1876425" h="2007235">
                  <a:moveTo>
                    <a:pt x="1860804" y="765048"/>
                  </a:moveTo>
                  <a:lnTo>
                    <a:pt x="1857756" y="749808"/>
                  </a:lnTo>
                  <a:lnTo>
                    <a:pt x="1854708" y="739140"/>
                  </a:lnTo>
                  <a:lnTo>
                    <a:pt x="1847088" y="742188"/>
                  </a:lnTo>
                  <a:lnTo>
                    <a:pt x="1850136" y="751332"/>
                  </a:lnTo>
                  <a:lnTo>
                    <a:pt x="1850136" y="758952"/>
                  </a:lnTo>
                  <a:lnTo>
                    <a:pt x="1851660" y="766572"/>
                  </a:lnTo>
                  <a:lnTo>
                    <a:pt x="1860804" y="765048"/>
                  </a:lnTo>
                  <a:close/>
                </a:path>
                <a:path w="1876425" h="2007235">
                  <a:moveTo>
                    <a:pt x="1850136" y="758952"/>
                  </a:moveTo>
                  <a:lnTo>
                    <a:pt x="1850136" y="751332"/>
                  </a:lnTo>
                  <a:lnTo>
                    <a:pt x="1848612" y="751332"/>
                  </a:lnTo>
                  <a:lnTo>
                    <a:pt x="1850136" y="758952"/>
                  </a:lnTo>
                  <a:close/>
                </a:path>
                <a:path w="1876425" h="2007235">
                  <a:moveTo>
                    <a:pt x="1865376" y="797052"/>
                  </a:moveTo>
                  <a:lnTo>
                    <a:pt x="1865376" y="795528"/>
                  </a:lnTo>
                  <a:lnTo>
                    <a:pt x="1862328" y="772668"/>
                  </a:lnTo>
                  <a:lnTo>
                    <a:pt x="1853184" y="774192"/>
                  </a:lnTo>
                  <a:lnTo>
                    <a:pt x="1857756" y="797052"/>
                  </a:lnTo>
                  <a:lnTo>
                    <a:pt x="1857756" y="798576"/>
                  </a:lnTo>
                  <a:lnTo>
                    <a:pt x="1865376" y="797052"/>
                  </a:lnTo>
                  <a:close/>
                </a:path>
                <a:path w="1876425" h="2007235">
                  <a:moveTo>
                    <a:pt x="1869948" y="830580"/>
                  </a:moveTo>
                  <a:lnTo>
                    <a:pt x="1868424" y="819912"/>
                  </a:lnTo>
                  <a:lnTo>
                    <a:pt x="1866900" y="806196"/>
                  </a:lnTo>
                  <a:lnTo>
                    <a:pt x="1859280" y="806196"/>
                  </a:lnTo>
                  <a:lnTo>
                    <a:pt x="1860804" y="819912"/>
                  </a:lnTo>
                  <a:lnTo>
                    <a:pt x="1862328" y="832104"/>
                  </a:lnTo>
                  <a:lnTo>
                    <a:pt x="1869948" y="830580"/>
                  </a:lnTo>
                  <a:close/>
                </a:path>
                <a:path w="1876425" h="2007235">
                  <a:moveTo>
                    <a:pt x="1872996" y="864108"/>
                  </a:moveTo>
                  <a:lnTo>
                    <a:pt x="1871472" y="842772"/>
                  </a:lnTo>
                  <a:lnTo>
                    <a:pt x="1871472" y="838200"/>
                  </a:lnTo>
                  <a:lnTo>
                    <a:pt x="1862328" y="839724"/>
                  </a:lnTo>
                  <a:lnTo>
                    <a:pt x="1863852" y="844296"/>
                  </a:lnTo>
                  <a:lnTo>
                    <a:pt x="1865376" y="864108"/>
                  </a:lnTo>
                  <a:lnTo>
                    <a:pt x="1872996" y="864108"/>
                  </a:lnTo>
                  <a:close/>
                </a:path>
                <a:path w="1876425" h="2007235">
                  <a:moveTo>
                    <a:pt x="1876044" y="897636"/>
                  </a:moveTo>
                  <a:lnTo>
                    <a:pt x="1876044" y="890016"/>
                  </a:lnTo>
                  <a:lnTo>
                    <a:pt x="1874520" y="871728"/>
                  </a:lnTo>
                  <a:lnTo>
                    <a:pt x="1865376" y="873252"/>
                  </a:lnTo>
                  <a:lnTo>
                    <a:pt x="1866900" y="891540"/>
                  </a:lnTo>
                  <a:lnTo>
                    <a:pt x="1866900" y="897636"/>
                  </a:lnTo>
                  <a:lnTo>
                    <a:pt x="1876044" y="897636"/>
                  </a:lnTo>
                  <a:close/>
                </a:path>
                <a:path w="1876425" h="2007235">
                  <a:moveTo>
                    <a:pt x="1876044" y="931164"/>
                  </a:moveTo>
                  <a:lnTo>
                    <a:pt x="1876044" y="905256"/>
                  </a:lnTo>
                  <a:lnTo>
                    <a:pt x="1866900" y="906780"/>
                  </a:lnTo>
                  <a:lnTo>
                    <a:pt x="1868424" y="914400"/>
                  </a:lnTo>
                  <a:lnTo>
                    <a:pt x="1868424" y="931164"/>
                  </a:lnTo>
                  <a:lnTo>
                    <a:pt x="1876044" y="931164"/>
                  </a:lnTo>
                  <a:close/>
                </a:path>
                <a:path w="1876425" h="2007235">
                  <a:moveTo>
                    <a:pt x="1876044" y="964692"/>
                  </a:moveTo>
                  <a:lnTo>
                    <a:pt x="1876044" y="938784"/>
                  </a:lnTo>
                  <a:lnTo>
                    <a:pt x="1868424" y="938784"/>
                  </a:lnTo>
                  <a:lnTo>
                    <a:pt x="1868424" y="964692"/>
                  </a:lnTo>
                  <a:lnTo>
                    <a:pt x="1876044" y="964692"/>
                  </a:lnTo>
                  <a:close/>
                </a:path>
                <a:path w="1876425" h="2007235">
                  <a:moveTo>
                    <a:pt x="1876044" y="979932"/>
                  </a:moveTo>
                  <a:lnTo>
                    <a:pt x="1876044" y="972312"/>
                  </a:lnTo>
                  <a:lnTo>
                    <a:pt x="1868424" y="972312"/>
                  </a:lnTo>
                  <a:lnTo>
                    <a:pt x="1868424" y="979932"/>
                  </a:lnTo>
                  <a:lnTo>
                    <a:pt x="1866900" y="998220"/>
                  </a:lnTo>
                  <a:lnTo>
                    <a:pt x="1874520" y="998220"/>
                  </a:lnTo>
                  <a:lnTo>
                    <a:pt x="1876044" y="979932"/>
                  </a:lnTo>
                  <a:close/>
                </a:path>
                <a:path w="1876425" h="2007235">
                  <a:moveTo>
                    <a:pt x="1874520" y="1005840"/>
                  </a:moveTo>
                  <a:lnTo>
                    <a:pt x="1865376" y="1005840"/>
                  </a:lnTo>
                  <a:lnTo>
                    <a:pt x="1865376" y="1021080"/>
                  </a:lnTo>
                  <a:lnTo>
                    <a:pt x="1863852" y="1030224"/>
                  </a:lnTo>
                  <a:lnTo>
                    <a:pt x="1871472" y="1031748"/>
                  </a:lnTo>
                  <a:lnTo>
                    <a:pt x="1872996" y="1021080"/>
                  </a:lnTo>
                  <a:lnTo>
                    <a:pt x="1874520" y="1005840"/>
                  </a:lnTo>
                  <a:close/>
                </a:path>
                <a:path w="1876425" h="2007235">
                  <a:moveTo>
                    <a:pt x="1871472" y="1039368"/>
                  </a:moveTo>
                  <a:lnTo>
                    <a:pt x="1862328" y="1039368"/>
                  </a:lnTo>
                  <a:lnTo>
                    <a:pt x="1860804" y="1060704"/>
                  </a:lnTo>
                  <a:lnTo>
                    <a:pt x="1860804" y="1063752"/>
                  </a:lnTo>
                  <a:lnTo>
                    <a:pt x="1868424" y="1065276"/>
                  </a:lnTo>
                  <a:lnTo>
                    <a:pt x="1868424" y="1062228"/>
                  </a:lnTo>
                  <a:lnTo>
                    <a:pt x="1871472" y="1039368"/>
                  </a:lnTo>
                  <a:close/>
                </a:path>
                <a:path w="1876425" h="2007235">
                  <a:moveTo>
                    <a:pt x="1866900" y="1072896"/>
                  </a:moveTo>
                  <a:lnTo>
                    <a:pt x="1859280" y="1071372"/>
                  </a:lnTo>
                  <a:lnTo>
                    <a:pt x="1854708" y="1097280"/>
                  </a:lnTo>
                  <a:lnTo>
                    <a:pt x="1863852" y="1098804"/>
                  </a:lnTo>
                  <a:lnTo>
                    <a:pt x="1866900" y="1072896"/>
                  </a:lnTo>
                  <a:close/>
                </a:path>
                <a:path w="1876425" h="2007235">
                  <a:moveTo>
                    <a:pt x="1862328" y="1106424"/>
                  </a:moveTo>
                  <a:lnTo>
                    <a:pt x="1853184" y="1104900"/>
                  </a:lnTo>
                  <a:lnTo>
                    <a:pt x="1848612" y="1129284"/>
                  </a:lnTo>
                  <a:lnTo>
                    <a:pt x="1857756" y="1130808"/>
                  </a:lnTo>
                  <a:lnTo>
                    <a:pt x="1862328" y="1106424"/>
                  </a:lnTo>
                  <a:close/>
                </a:path>
                <a:path w="1876425" h="2007235">
                  <a:moveTo>
                    <a:pt x="1854708" y="1139952"/>
                  </a:moveTo>
                  <a:lnTo>
                    <a:pt x="1847088" y="1136904"/>
                  </a:lnTo>
                  <a:lnTo>
                    <a:pt x="1847088" y="1138428"/>
                  </a:lnTo>
                  <a:lnTo>
                    <a:pt x="1840992" y="1161288"/>
                  </a:lnTo>
                  <a:lnTo>
                    <a:pt x="1850136" y="1164336"/>
                  </a:lnTo>
                  <a:lnTo>
                    <a:pt x="1854708" y="1139952"/>
                  </a:lnTo>
                  <a:close/>
                </a:path>
                <a:path w="1876425" h="2007235">
                  <a:moveTo>
                    <a:pt x="1847088" y="1171956"/>
                  </a:moveTo>
                  <a:lnTo>
                    <a:pt x="1839468" y="1170432"/>
                  </a:lnTo>
                  <a:lnTo>
                    <a:pt x="1837944" y="1176528"/>
                  </a:lnTo>
                  <a:lnTo>
                    <a:pt x="1833372" y="1193292"/>
                  </a:lnTo>
                  <a:lnTo>
                    <a:pt x="1840992" y="1196340"/>
                  </a:lnTo>
                  <a:lnTo>
                    <a:pt x="1845564" y="1179576"/>
                  </a:lnTo>
                  <a:lnTo>
                    <a:pt x="1847088" y="1171956"/>
                  </a:lnTo>
                  <a:close/>
                </a:path>
                <a:path w="1876425" h="2007235">
                  <a:moveTo>
                    <a:pt x="1837944" y="1203960"/>
                  </a:moveTo>
                  <a:lnTo>
                    <a:pt x="1830324" y="1202436"/>
                  </a:lnTo>
                  <a:lnTo>
                    <a:pt x="1827276" y="1214628"/>
                  </a:lnTo>
                  <a:lnTo>
                    <a:pt x="1822704" y="1225296"/>
                  </a:lnTo>
                  <a:lnTo>
                    <a:pt x="1831848" y="1228344"/>
                  </a:lnTo>
                  <a:lnTo>
                    <a:pt x="1834896" y="1217676"/>
                  </a:lnTo>
                  <a:lnTo>
                    <a:pt x="1837944" y="1203960"/>
                  </a:lnTo>
                  <a:close/>
                </a:path>
                <a:path w="1876425" h="2007235">
                  <a:moveTo>
                    <a:pt x="1828800" y="1235964"/>
                  </a:moveTo>
                  <a:lnTo>
                    <a:pt x="1821180" y="1232916"/>
                  </a:lnTo>
                  <a:lnTo>
                    <a:pt x="1815084" y="1252728"/>
                  </a:lnTo>
                  <a:lnTo>
                    <a:pt x="1812036" y="1257300"/>
                  </a:lnTo>
                  <a:lnTo>
                    <a:pt x="1819656" y="1260348"/>
                  </a:lnTo>
                  <a:lnTo>
                    <a:pt x="1822704" y="1254252"/>
                  </a:lnTo>
                  <a:lnTo>
                    <a:pt x="1828800" y="1235964"/>
                  </a:lnTo>
                  <a:close/>
                </a:path>
                <a:path w="1876425" h="2007235">
                  <a:moveTo>
                    <a:pt x="1818132" y="1267968"/>
                  </a:moveTo>
                  <a:lnTo>
                    <a:pt x="1808988" y="1264920"/>
                  </a:lnTo>
                  <a:lnTo>
                    <a:pt x="1801368" y="1287780"/>
                  </a:lnTo>
                  <a:lnTo>
                    <a:pt x="1808988" y="1290828"/>
                  </a:lnTo>
                  <a:lnTo>
                    <a:pt x="1818132" y="1267968"/>
                  </a:lnTo>
                  <a:close/>
                </a:path>
                <a:path w="1876425" h="2007235">
                  <a:moveTo>
                    <a:pt x="1805940" y="1299972"/>
                  </a:moveTo>
                  <a:lnTo>
                    <a:pt x="1796796" y="1295400"/>
                  </a:lnTo>
                  <a:lnTo>
                    <a:pt x="1787652" y="1318260"/>
                  </a:lnTo>
                  <a:lnTo>
                    <a:pt x="1795272" y="1322832"/>
                  </a:lnTo>
                  <a:lnTo>
                    <a:pt x="1805940" y="1299972"/>
                  </a:lnTo>
                  <a:close/>
                </a:path>
                <a:path w="1876425" h="2007235">
                  <a:moveTo>
                    <a:pt x="1792224" y="1330452"/>
                  </a:moveTo>
                  <a:lnTo>
                    <a:pt x="1784604" y="1325880"/>
                  </a:lnTo>
                  <a:lnTo>
                    <a:pt x="1773936" y="1348740"/>
                  </a:lnTo>
                  <a:lnTo>
                    <a:pt x="1781556" y="1353312"/>
                  </a:lnTo>
                  <a:lnTo>
                    <a:pt x="1792224" y="1330452"/>
                  </a:lnTo>
                  <a:close/>
                </a:path>
                <a:path w="1876425" h="2007235">
                  <a:moveTo>
                    <a:pt x="1776984" y="1359408"/>
                  </a:moveTo>
                  <a:lnTo>
                    <a:pt x="1769364" y="1356360"/>
                  </a:lnTo>
                  <a:lnTo>
                    <a:pt x="1767840" y="1359408"/>
                  </a:lnTo>
                  <a:lnTo>
                    <a:pt x="1758696" y="1379220"/>
                  </a:lnTo>
                  <a:lnTo>
                    <a:pt x="1766316" y="1382268"/>
                  </a:lnTo>
                  <a:lnTo>
                    <a:pt x="1775460" y="1362456"/>
                  </a:lnTo>
                  <a:lnTo>
                    <a:pt x="1776984" y="1359408"/>
                  </a:lnTo>
                  <a:close/>
                </a:path>
                <a:path w="1876425" h="2007235">
                  <a:moveTo>
                    <a:pt x="1761744" y="1389888"/>
                  </a:moveTo>
                  <a:lnTo>
                    <a:pt x="1754124" y="1385316"/>
                  </a:lnTo>
                  <a:lnTo>
                    <a:pt x="1749552" y="1392936"/>
                  </a:lnTo>
                  <a:lnTo>
                    <a:pt x="1741932" y="1408176"/>
                  </a:lnTo>
                  <a:lnTo>
                    <a:pt x="1749552" y="1411224"/>
                  </a:lnTo>
                  <a:lnTo>
                    <a:pt x="1757172" y="1397508"/>
                  </a:lnTo>
                  <a:lnTo>
                    <a:pt x="1761744" y="1389888"/>
                  </a:lnTo>
                  <a:close/>
                </a:path>
                <a:path w="1876425" h="2007235">
                  <a:moveTo>
                    <a:pt x="1744980" y="1418844"/>
                  </a:moveTo>
                  <a:lnTo>
                    <a:pt x="1737360" y="1414272"/>
                  </a:lnTo>
                  <a:lnTo>
                    <a:pt x="1731264" y="1426464"/>
                  </a:lnTo>
                  <a:lnTo>
                    <a:pt x="1725168" y="1435608"/>
                  </a:lnTo>
                  <a:lnTo>
                    <a:pt x="1731264" y="1440180"/>
                  </a:lnTo>
                  <a:lnTo>
                    <a:pt x="1737360" y="1431036"/>
                  </a:lnTo>
                  <a:lnTo>
                    <a:pt x="1744980" y="1418844"/>
                  </a:lnTo>
                  <a:close/>
                </a:path>
                <a:path w="1876425" h="2007235">
                  <a:moveTo>
                    <a:pt x="1726692" y="1447800"/>
                  </a:moveTo>
                  <a:lnTo>
                    <a:pt x="1720596" y="1443228"/>
                  </a:lnTo>
                  <a:lnTo>
                    <a:pt x="1709928" y="1459992"/>
                  </a:lnTo>
                  <a:lnTo>
                    <a:pt x="1706880" y="1464564"/>
                  </a:lnTo>
                  <a:lnTo>
                    <a:pt x="1712976" y="1469136"/>
                  </a:lnTo>
                  <a:lnTo>
                    <a:pt x="1716024" y="1464564"/>
                  </a:lnTo>
                  <a:lnTo>
                    <a:pt x="1726692" y="1447800"/>
                  </a:lnTo>
                  <a:close/>
                </a:path>
                <a:path w="1876425" h="2007235">
                  <a:moveTo>
                    <a:pt x="1708404" y="1475232"/>
                  </a:moveTo>
                  <a:lnTo>
                    <a:pt x="1702308" y="1470660"/>
                  </a:lnTo>
                  <a:lnTo>
                    <a:pt x="1687068" y="1490472"/>
                  </a:lnTo>
                  <a:lnTo>
                    <a:pt x="1694688" y="1496568"/>
                  </a:lnTo>
                  <a:lnTo>
                    <a:pt x="1708404" y="1475232"/>
                  </a:lnTo>
                  <a:close/>
                </a:path>
                <a:path w="1876425" h="2007235">
                  <a:moveTo>
                    <a:pt x="1688592" y="1502664"/>
                  </a:moveTo>
                  <a:lnTo>
                    <a:pt x="1682496" y="1498092"/>
                  </a:lnTo>
                  <a:lnTo>
                    <a:pt x="1667256" y="1517904"/>
                  </a:lnTo>
                  <a:lnTo>
                    <a:pt x="1673352" y="1522476"/>
                  </a:lnTo>
                  <a:lnTo>
                    <a:pt x="1688592" y="1502664"/>
                  </a:lnTo>
                  <a:close/>
                </a:path>
                <a:path w="1876425" h="2007235">
                  <a:moveTo>
                    <a:pt x="1668780" y="1528572"/>
                  </a:moveTo>
                  <a:lnTo>
                    <a:pt x="1662684" y="1524000"/>
                  </a:lnTo>
                  <a:lnTo>
                    <a:pt x="1645920" y="1543812"/>
                  </a:lnTo>
                  <a:lnTo>
                    <a:pt x="1652016" y="1548384"/>
                  </a:lnTo>
                  <a:lnTo>
                    <a:pt x="1668780" y="1528572"/>
                  </a:lnTo>
                  <a:close/>
                </a:path>
                <a:path w="1876425" h="2007235">
                  <a:moveTo>
                    <a:pt x="1577340" y="1627632"/>
                  </a:moveTo>
                  <a:lnTo>
                    <a:pt x="1571244" y="1621536"/>
                  </a:lnTo>
                  <a:lnTo>
                    <a:pt x="1557528" y="1633728"/>
                  </a:lnTo>
                  <a:lnTo>
                    <a:pt x="1552956" y="1638300"/>
                  </a:lnTo>
                  <a:lnTo>
                    <a:pt x="1557528" y="1644396"/>
                  </a:lnTo>
                  <a:lnTo>
                    <a:pt x="1563624" y="1639824"/>
                  </a:lnTo>
                  <a:lnTo>
                    <a:pt x="1577340" y="1627632"/>
                  </a:lnTo>
                  <a:close/>
                </a:path>
                <a:path w="1876425" h="2007235">
                  <a:moveTo>
                    <a:pt x="1586484" y="1618488"/>
                  </a:moveTo>
                  <a:lnTo>
                    <a:pt x="1586484" y="1607820"/>
                  </a:lnTo>
                  <a:lnTo>
                    <a:pt x="1577340" y="1615440"/>
                  </a:lnTo>
                  <a:lnTo>
                    <a:pt x="1583436" y="1621536"/>
                  </a:lnTo>
                  <a:lnTo>
                    <a:pt x="1586484" y="1618488"/>
                  </a:lnTo>
                  <a:close/>
                </a:path>
                <a:path w="1876425" h="2007235">
                  <a:moveTo>
                    <a:pt x="1601724" y="1603248"/>
                  </a:moveTo>
                  <a:lnTo>
                    <a:pt x="1595628" y="1598676"/>
                  </a:lnTo>
                  <a:lnTo>
                    <a:pt x="1584960" y="1607820"/>
                  </a:lnTo>
                  <a:lnTo>
                    <a:pt x="1586484" y="1607820"/>
                  </a:lnTo>
                  <a:lnTo>
                    <a:pt x="1586484" y="1618488"/>
                  </a:lnTo>
                  <a:lnTo>
                    <a:pt x="1601724" y="1603248"/>
                  </a:lnTo>
                  <a:close/>
                </a:path>
                <a:path w="1876425" h="2007235">
                  <a:moveTo>
                    <a:pt x="1624584" y="1580388"/>
                  </a:moveTo>
                  <a:lnTo>
                    <a:pt x="1618488" y="1574292"/>
                  </a:lnTo>
                  <a:lnTo>
                    <a:pt x="1612392" y="1580388"/>
                  </a:lnTo>
                  <a:lnTo>
                    <a:pt x="1601724" y="1592580"/>
                  </a:lnTo>
                  <a:lnTo>
                    <a:pt x="1606296" y="1598676"/>
                  </a:lnTo>
                  <a:lnTo>
                    <a:pt x="1618488" y="1584960"/>
                  </a:lnTo>
                  <a:lnTo>
                    <a:pt x="1624584" y="1580388"/>
                  </a:lnTo>
                  <a:close/>
                </a:path>
                <a:path w="1876425" h="2007235">
                  <a:moveTo>
                    <a:pt x="1647444" y="1554480"/>
                  </a:moveTo>
                  <a:lnTo>
                    <a:pt x="1639824" y="1549908"/>
                  </a:lnTo>
                  <a:lnTo>
                    <a:pt x="1638300" y="1551432"/>
                  </a:lnTo>
                  <a:lnTo>
                    <a:pt x="1624584" y="1568196"/>
                  </a:lnTo>
                  <a:lnTo>
                    <a:pt x="1630680" y="1574292"/>
                  </a:lnTo>
                  <a:lnTo>
                    <a:pt x="1645920" y="1557528"/>
                  </a:lnTo>
                  <a:lnTo>
                    <a:pt x="1647444" y="1554480"/>
                  </a:lnTo>
                  <a:close/>
                </a:path>
                <a:path w="1876425" h="2007235">
                  <a:moveTo>
                    <a:pt x="1551432" y="1648968"/>
                  </a:moveTo>
                  <a:lnTo>
                    <a:pt x="1546860" y="1642872"/>
                  </a:lnTo>
                  <a:lnTo>
                    <a:pt x="1528572" y="1659636"/>
                  </a:lnTo>
                  <a:lnTo>
                    <a:pt x="1527048" y="1659636"/>
                  </a:lnTo>
                  <a:lnTo>
                    <a:pt x="1533144" y="1665732"/>
                  </a:lnTo>
                  <a:lnTo>
                    <a:pt x="1551432" y="1648968"/>
                  </a:lnTo>
                  <a:close/>
                </a:path>
                <a:path w="1876425" h="2007235">
                  <a:moveTo>
                    <a:pt x="1525524" y="1671828"/>
                  </a:moveTo>
                  <a:lnTo>
                    <a:pt x="1520952" y="1664208"/>
                  </a:lnTo>
                  <a:lnTo>
                    <a:pt x="1501140" y="1679448"/>
                  </a:lnTo>
                  <a:lnTo>
                    <a:pt x="1505712" y="1687068"/>
                  </a:lnTo>
                  <a:lnTo>
                    <a:pt x="1525524" y="1671828"/>
                  </a:lnTo>
                  <a:close/>
                </a:path>
                <a:path w="1876425" h="2007235">
                  <a:moveTo>
                    <a:pt x="1499616" y="1691640"/>
                  </a:moveTo>
                  <a:lnTo>
                    <a:pt x="1495044" y="1685544"/>
                  </a:lnTo>
                  <a:lnTo>
                    <a:pt x="1473708" y="1699260"/>
                  </a:lnTo>
                  <a:lnTo>
                    <a:pt x="1479804" y="1706880"/>
                  </a:lnTo>
                  <a:lnTo>
                    <a:pt x="1499616" y="1691640"/>
                  </a:lnTo>
                  <a:close/>
                </a:path>
                <a:path w="1876425" h="2007235">
                  <a:moveTo>
                    <a:pt x="1472184" y="1711452"/>
                  </a:moveTo>
                  <a:lnTo>
                    <a:pt x="1467612" y="1703832"/>
                  </a:lnTo>
                  <a:lnTo>
                    <a:pt x="1466088" y="1705356"/>
                  </a:lnTo>
                  <a:lnTo>
                    <a:pt x="1446276" y="1717548"/>
                  </a:lnTo>
                  <a:lnTo>
                    <a:pt x="1450848" y="1725168"/>
                  </a:lnTo>
                  <a:lnTo>
                    <a:pt x="1470660" y="1712976"/>
                  </a:lnTo>
                  <a:lnTo>
                    <a:pt x="1472184" y="1711452"/>
                  </a:lnTo>
                  <a:close/>
                </a:path>
                <a:path w="1876425" h="2007235">
                  <a:moveTo>
                    <a:pt x="1444752" y="1729740"/>
                  </a:moveTo>
                  <a:lnTo>
                    <a:pt x="1440180" y="1723644"/>
                  </a:lnTo>
                  <a:lnTo>
                    <a:pt x="1432560" y="1726692"/>
                  </a:lnTo>
                  <a:lnTo>
                    <a:pt x="1418844" y="1735836"/>
                  </a:lnTo>
                  <a:lnTo>
                    <a:pt x="1423416" y="1743456"/>
                  </a:lnTo>
                  <a:lnTo>
                    <a:pt x="1437132" y="1734312"/>
                  </a:lnTo>
                  <a:lnTo>
                    <a:pt x="1444752" y="1729740"/>
                  </a:lnTo>
                  <a:close/>
                </a:path>
                <a:path w="1876425" h="2007235">
                  <a:moveTo>
                    <a:pt x="1415796" y="1748028"/>
                  </a:moveTo>
                  <a:lnTo>
                    <a:pt x="1411224" y="1740408"/>
                  </a:lnTo>
                  <a:lnTo>
                    <a:pt x="1399032" y="1748028"/>
                  </a:lnTo>
                  <a:lnTo>
                    <a:pt x="1389888" y="1752600"/>
                  </a:lnTo>
                  <a:lnTo>
                    <a:pt x="1394460" y="1760220"/>
                  </a:lnTo>
                  <a:lnTo>
                    <a:pt x="1403604" y="1754124"/>
                  </a:lnTo>
                  <a:lnTo>
                    <a:pt x="1415796" y="1748028"/>
                  </a:lnTo>
                  <a:close/>
                </a:path>
                <a:path w="1876425" h="2007235">
                  <a:moveTo>
                    <a:pt x="1386840" y="1763268"/>
                  </a:moveTo>
                  <a:lnTo>
                    <a:pt x="1382268" y="1757172"/>
                  </a:lnTo>
                  <a:lnTo>
                    <a:pt x="1365504" y="1766316"/>
                  </a:lnTo>
                  <a:lnTo>
                    <a:pt x="1360932" y="1767840"/>
                  </a:lnTo>
                  <a:lnTo>
                    <a:pt x="1363980" y="1775460"/>
                  </a:lnTo>
                  <a:lnTo>
                    <a:pt x="1368552" y="1773936"/>
                  </a:lnTo>
                  <a:lnTo>
                    <a:pt x="1386840" y="1763268"/>
                  </a:lnTo>
                  <a:close/>
                </a:path>
                <a:path w="1876425" h="2007235">
                  <a:moveTo>
                    <a:pt x="1356360" y="1780032"/>
                  </a:moveTo>
                  <a:lnTo>
                    <a:pt x="1353312" y="1772412"/>
                  </a:lnTo>
                  <a:lnTo>
                    <a:pt x="1330452" y="1783080"/>
                  </a:lnTo>
                  <a:lnTo>
                    <a:pt x="1335024" y="1790700"/>
                  </a:lnTo>
                  <a:lnTo>
                    <a:pt x="1356360" y="1780032"/>
                  </a:lnTo>
                  <a:close/>
                </a:path>
                <a:path w="1876425" h="2007235">
                  <a:moveTo>
                    <a:pt x="1325880" y="1793748"/>
                  </a:moveTo>
                  <a:lnTo>
                    <a:pt x="1322832" y="1786128"/>
                  </a:lnTo>
                  <a:lnTo>
                    <a:pt x="1299972" y="1796796"/>
                  </a:lnTo>
                  <a:lnTo>
                    <a:pt x="1303020" y="1804416"/>
                  </a:lnTo>
                  <a:lnTo>
                    <a:pt x="1325880" y="1793748"/>
                  </a:lnTo>
                  <a:close/>
                </a:path>
                <a:path w="1876425" h="2007235">
                  <a:moveTo>
                    <a:pt x="1295400" y="1807464"/>
                  </a:moveTo>
                  <a:lnTo>
                    <a:pt x="1292352" y="1799844"/>
                  </a:lnTo>
                  <a:lnTo>
                    <a:pt x="1269492" y="1808988"/>
                  </a:lnTo>
                  <a:lnTo>
                    <a:pt x="1272540" y="1816608"/>
                  </a:lnTo>
                  <a:lnTo>
                    <a:pt x="1295400" y="1807464"/>
                  </a:lnTo>
                  <a:close/>
                </a:path>
                <a:path w="1876425" h="2007235">
                  <a:moveTo>
                    <a:pt x="1264920" y="1819656"/>
                  </a:moveTo>
                  <a:lnTo>
                    <a:pt x="1261872" y="1812036"/>
                  </a:lnTo>
                  <a:lnTo>
                    <a:pt x="1255776" y="1813560"/>
                  </a:lnTo>
                  <a:lnTo>
                    <a:pt x="1237488" y="1819656"/>
                  </a:lnTo>
                  <a:lnTo>
                    <a:pt x="1240536" y="1827276"/>
                  </a:lnTo>
                  <a:lnTo>
                    <a:pt x="1258824" y="1821180"/>
                  </a:lnTo>
                  <a:lnTo>
                    <a:pt x="1264920" y="1819656"/>
                  </a:lnTo>
                  <a:close/>
                </a:path>
                <a:path w="1876425" h="2007235">
                  <a:moveTo>
                    <a:pt x="1232916" y="1830324"/>
                  </a:moveTo>
                  <a:lnTo>
                    <a:pt x="1229868" y="1822704"/>
                  </a:lnTo>
                  <a:lnTo>
                    <a:pt x="1217676" y="1827276"/>
                  </a:lnTo>
                  <a:lnTo>
                    <a:pt x="1207008" y="1830324"/>
                  </a:lnTo>
                  <a:lnTo>
                    <a:pt x="1208532" y="1837944"/>
                  </a:lnTo>
                  <a:lnTo>
                    <a:pt x="1220724" y="1834896"/>
                  </a:lnTo>
                  <a:lnTo>
                    <a:pt x="1232916" y="1830324"/>
                  </a:lnTo>
                  <a:close/>
                </a:path>
                <a:path w="1876425" h="2007235">
                  <a:moveTo>
                    <a:pt x="1200912" y="1840992"/>
                  </a:moveTo>
                  <a:lnTo>
                    <a:pt x="1197864" y="1831848"/>
                  </a:lnTo>
                  <a:lnTo>
                    <a:pt x="1175004" y="1839468"/>
                  </a:lnTo>
                  <a:lnTo>
                    <a:pt x="1176528" y="1847088"/>
                  </a:lnTo>
                  <a:lnTo>
                    <a:pt x="1181100" y="1845564"/>
                  </a:lnTo>
                  <a:lnTo>
                    <a:pt x="1200912" y="1840992"/>
                  </a:lnTo>
                  <a:close/>
                </a:path>
                <a:path w="1876425" h="2007235">
                  <a:moveTo>
                    <a:pt x="1168908" y="1848612"/>
                  </a:moveTo>
                  <a:lnTo>
                    <a:pt x="1165860" y="1840992"/>
                  </a:lnTo>
                  <a:lnTo>
                    <a:pt x="1141476" y="1847088"/>
                  </a:lnTo>
                  <a:lnTo>
                    <a:pt x="1144524" y="1854708"/>
                  </a:lnTo>
                  <a:lnTo>
                    <a:pt x="1168908" y="1848612"/>
                  </a:lnTo>
                  <a:close/>
                </a:path>
                <a:path w="1876425" h="2007235">
                  <a:moveTo>
                    <a:pt x="1144524" y="1857756"/>
                  </a:moveTo>
                  <a:lnTo>
                    <a:pt x="1135380" y="1857756"/>
                  </a:lnTo>
                  <a:lnTo>
                    <a:pt x="1133856" y="1882140"/>
                  </a:lnTo>
                  <a:lnTo>
                    <a:pt x="1143000" y="1882140"/>
                  </a:lnTo>
                  <a:lnTo>
                    <a:pt x="1144524" y="1857756"/>
                  </a:lnTo>
                  <a:close/>
                </a:path>
                <a:path w="1876425" h="2007235">
                  <a:moveTo>
                    <a:pt x="1141476" y="1891284"/>
                  </a:moveTo>
                  <a:lnTo>
                    <a:pt x="1133856" y="1891284"/>
                  </a:lnTo>
                  <a:lnTo>
                    <a:pt x="1132332" y="1915668"/>
                  </a:lnTo>
                  <a:lnTo>
                    <a:pt x="1139952" y="1915668"/>
                  </a:lnTo>
                  <a:lnTo>
                    <a:pt x="1141476" y="1891284"/>
                  </a:lnTo>
                  <a:close/>
                </a:path>
                <a:path w="1876425" h="2007235">
                  <a:moveTo>
                    <a:pt x="1139952" y="1924812"/>
                  </a:moveTo>
                  <a:lnTo>
                    <a:pt x="1130808" y="1923288"/>
                  </a:lnTo>
                  <a:lnTo>
                    <a:pt x="1129284" y="1949196"/>
                  </a:lnTo>
                  <a:lnTo>
                    <a:pt x="1138428" y="1949196"/>
                  </a:lnTo>
                  <a:lnTo>
                    <a:pt x="1139952" y="1924812"/>
                  </a:lnTo>
                  <a:close/>
                </a:path>
                <a:path w="1876425" h="2007235">
                  <a:moveTo>
                    <a:pt x="995172" y="1859280"/>
                  </a:moveTo>
                  <a:lnTo>
                    <a:pt x="976884" y="1840992"/>
                  </a:lnTo>
                  <a:lnTo>
                    <a:pt x="972312" y="1847088"/>
                  </a:lnTo>
                  <a:lnTo>
                    <a:pt x="989076" y="1865376"/>
                  </a:lnTo>
                  <a:lnTo>
                    <a:pt x="995172" y="1859280"/>
                  </a:lnTo>
                  <a:close/>
                </a:path>
                <a:path w="1876425" h="2007235">
                  <a:moveTo>
                    <a:pt x="1019556" y="1882140"/>
                  </a:moveTo>
                  <a:lnTo>
                    <a:pt x="1001268" y="1865376"/>
                  </a:lnTo>
                  <a:lnTo>
                    <a:pt x="995172" y="1871472"/>
                  </a:lnTo>
                  <a:lnTo>
                    <a:pt x="1013460" y="1888236"/>
                  </a:lnTo>
                  <a:lnTo>
                    <a:pt x="1019556" y="1882140"/>
                  </a:lnTo>
                  <a:close/>
                </a:path>
                <a:path w="1876425" h="2007235">
                  <a:moveTo>
                    <a:pt x="1042416" y="1906524"/>
                  </a:moveTo>
                  <a:lnTo>
                    <a:pt x="1025652" y="1888236"/>
                  </a:lnTo>
                  <a:lnTo>
                    <a:pt x="1019556" y="1894332"/>
                  </a:lnTo>
                  <a:lnTo>
                    <a:pt x="1036320" y="1912620"/>
                  </a:lnTo>
                  <a:lnTo>
                    <a:pt x="1042416" y="1906524"/>
                  </a:lnTo>
                  <a:close/>
                </a:path>
                <a:path w="1876425" h="2007235">
                  <a:moveTo>
                    <a:pt x="1066800" y="1929384"/>
                  </a:moveTo>
                  <a:lnTo>
                    <a:pt x="1048512" y="1912620"/>
                  </a:lnTo>
                  <a:lnTo>
                    <a:pt x="1042416" y="1917192"/>
                  </a:lnTo>
                  <a:lnTo>
                    <a:pt x="1060704" y="1935480"/>
                  </a:lnTo>
                  <a:lnTo>
                    <a:pt x="1066800" y="1929384"/>
                  </a:lnTo>
                  <a:close/>
                </a:path>
                <a:path w="1876425" h="2007235">
                  <a:moveTo>
                    <a:pt x="1091184" y="1952244"/>
                  </a:moveTo>
                  <a:lnTo>
                    <a:pt x="1072896" y="1935480"/>
                  </a:lnTo>
                  <a:lnTo>
                    <a:pt x="1066800" y="1941576"/>
                  </a:lnTo>
                  <a:lnTo>
                    <a:pt x="1085088" y="1958340"/>
                  </a:lnTo>
                  <a:lnTo>
                    <a:pt x="1091184" y="1952244"/>
                  </a:lnTo>
                  <a:close/>
                </a:path>
                <a:path w="1876425" h="2007235">
                  <a:moveTo>
                    <a:pt x="1114044" y="1976628"/>
                  </a:moveTo>
                  <a:lnTo>
                    <a:pt x="1095756" y="1958340"/>
                  </a:lnTo>
                  <a:lnTo>
                    <a:pt x="1091184" y="1964436"/>
                  </a:lnTo>
                  <a:lnTo>
                    <a:pt x="1107948" y="1982724"/>
                  </a:lnTo>
                  <a:lnTo>
                    <a:pt x="1114044" y="1976628"/>
                  </a:lnTo>
                  <a:close/>
                </a:path>
                <a:path w="1876425" h="2007235">
                  <a:moveTo>
                    <a:pt x="1129284" y="1990852"/>
                  </a:moveTo>
                  <a:lnTo>
                    <a:pt x="1120140" y="1982724"/>
                  </a:lnTo>
                  <a:lnTo>
                    <a:pt x="1114044" y="1988820"/>
                  </a:lnTo>
                  <a:lnTo>
                    <a:pt x="1126236" y="2000074"/>
                  </a:lnTo>
                  <a:lnTo>
                    <a:pt x="1126236" y="1990344"/>
                  </a:lnTo>
                  <a:lnTo>
                    <a:pt x="1129284" y="1990852"/>
                  </a:lnTo>
                  <a:close/>
                </a:path>
                <a:path w="1876425" h="2007235">
                  <a:moveTo>
                    <a:pt x="1133856" y="1994916"/>
                  </a:moveTo>
                  <a:lnTo>
                    <a:pt x="1129284" y="1990852"/>
                  </a:lnTo>
                  <a:lnTo>
                    <a:pt x="1126236" y="1990344"/>
                  </a:lnTo>
                  <a:lnTo>
                    <a:pt x="1126236" y="1997964"/>
                  </a:lnTo>
                  <a:lnTo>
                    <a:pt x="1133856" y="1994916"/>
                  </a:lnTo>
                  <a:close/>
                </a:path>
                <a:path w="1876425" h="2007235">
                  <a:moveTo>
                    <a:pt x="1133856" y="2007108"/>
                  </a:moveTo>
                  <a:lnTo>
                    <a:pt x="1133856" y="1994916"/>
                  </a:lnTo>
                  <a:lnTo>
                    <a:pt x="1126236" y="1997964"/>
                  </a:lnTo>
                  <a:lnTo>
                    <a:pt x="1126236" y="2000074"/>
                  </a:lnTo>
                  <a:lnTo>
                    <a:pt x="1133856" y="2007108"/>
                  </a:lnTo>
                  <a:close/>
                </a:path>
                <a:path w="1876425" h="2007235">
                  <a:moveTo>
                    <a:pt x="1136904" y="1958340"/>
                  </a:moveTo>
                  <a:lnTo>
                    <a:pt x="1129284" y="1956816"/>
                  </a:lnTo>
                  <a:lnTo>
                    <a:pt x="1127760" y="1982724"/>
                  </a:lnTo>
                  <a:lnTo>
                    <a:pt x="1135380" y="1982724"/>
                  </a:lnTo>
                  <a:lnTo>
                    <a:pt x="1136904" y="1958340"/>
                  </a:lnTo>
                  <a:close/>
                </a:path>
                <a:path w="1876425" h="2007235">
                  <a:moveTo>
                    <a:pt x="1135380" y="1991868"/>
                  </a:moveTo>
                  <a:lnTo>
                    <a:pt x="1129284" y="1990852"/>
                  </a:lnTo>
                  <a:lnTo>
                    <a:pt x="1133856" y="1994916"/>
                  </a:lnTo>
                  <a:lnTo>
                    <a:pt x="1133856" y="2007108"/>
                  </a:lnTo>
                  <a:lnTo>
                    <a:pt x="1135380" y="1991868"/>
                  </a:lnTo>
                  <a:close/>
                </a:path>
                <a:path w="1876425" h="2007235">
                  <a:moveTo>
                    <a:pt x="885444" y="1754124"/>
                  </a:moveTo>
                  <a:lnTo>
                    <a:pt x="879348" y="1748028"/>
                  </a:lnTo>
                  <a:lnTo>
                    <a:pt x="874776" y="1752600"/>
                  </a:lnTo>
                  <a:lnTo>
                    <a:pt x="883920" y="1761040"/>
                  </a:lnTo>
                  <a:lnTo>
                    <a:pt x="883920" y="1755648"/>
                  </a:lnTo>
                  <a:lnTo>
                    <a:pt x="885444" y="1754124"/>
                  </a:lnTo>
                  <a:close/>
                </a:path>
                <a:path w="1876425" h="2007235">
                  <a:moveTo>
                    <a:pt x="900684" y="1764792"/>
                  </a:moveTo>
                  <a:lnTo>
                    <a:pt x="883920" y="1749552"/>
                  </a:lnTo>
                  <a:lnTo>
                    <a:pt x="883920" y="1752600"/>
                  </a:lnTo>
                  <a:lnTo>
                    <a:pt x="885444" y="1754124"/>
                  </a:lnTo>
                  <a:lnTo>
                    <a:pt x="885444" y="1762447"/>
                  </a:lnTo>
                  <a:lnTo>
                    <a:pt x="894588" y="1770888"/>
                  </a:lnTo>
                  <a:lnTo>
                    <a:pt x="900684" y="1764792"/>
                  </a:lnTo>
                  <a:close/>
                </a:path>
                <a:path w="1876425" h="2007235">
                  <a:moveTo>
                    <a:pt x="885444" y="1762447"/>
                  </a:moveTo>
                  <a:lnTo>
                    <a:pt x="885444" y="1754124"/>
                  </a:lnTo>
                  <a:lnTo>
                    <a:pt x="883920" y="1755648"/>
                  </a:lnTo>
                  <a:lnTo>
                    <a:pt x="883920" y="1761040"/>
                  </a:lnTo>
                  <a:lnTo>
                    <a:pt x="885444" y="1762447"/>
                  </a:lnTo>
                  <a:close/>
                </a:path>
                <a:path w="1876425" h="2007235">
                  <a:moveTo>
                    <a:pt x="908304" y="1729740"/>
                  </a:moveTo>
                  <a:lnTo>
                    <a:pt x="902208" y="1723644"/>
                  </a:lnTo>
                  <a:lnTo>
                    <a:pt x="885444" y="1741932"/>
                  </a:lnTo>
                  <a:lnTo>
                    <a:pt x="891540" y="1748028"/>
                  </a:lnTo>
                  <a:lnTo>
                    <a:pt x="908304" y="1729740"/>
                  </a:lnTo>
                  <a:close/>
                </a:path>
                <a:path w="1876425" h="2007235">
                  <a:moveTo>
                    <a:pt x="923544" y="1789176"/>
                  </a:moveTo>
                  <a:lnTo>
                    <a:pt x="905256" y="1770888"/>
                  </a:lnTo>
                  <a:lnTo>
                    <a:pt x="900684" y="1776984"/>
                  </a:lnTo>
                  <a:lnTo>
                    <a:pt x="917448" y="1795272"/>
                  </a:lnTo>
                  <a:lnTo>
                    <a:pt x="923544" y="1789176"/>
                  </a:lnTo>
                  <a:close/>
                </a:path>
                <a:path w="1876425" h="2007235">
                  <a:moveTo>
                    <a:pt x="932688" y="1705356"/>
                  </a:moveTo>
                  <a:lnTo>
                    <a:pt x="926592" y="1699260"/>
                  </a:lnTo>
                  <a:lnTo>
                    <a:pt x="908304" y="1717548"/>
                  </a:lnTo>
                  <a:lnTo>
                    <a:pt x="914400" y="1723644"/>
                  </a:lnTo>
                  <a:lnTo>
                    <a:pt x="932688" y="1705356"/>
                  </a:lnTo>
                  <a:close/>
                </a:path>
                <a:path w="1876425" h="2007235">
                  <a:moveTo>
                    <a:pt x="947928" y="1812036"/>
                  </a:moveTo>
                  <a:lnTo>
                    <a:pt x="929640" y="1795272"/>
                  </a:lnTo>
                  <a:lnTo>
                    <a:pt x="923544" y="1801368"/>
                  </a:lnTo>
                  <a:lnTo>
                    <a:pt x="941832" y="1818132"/>
                  </a:lnTo>
                  <a:lnTo>
                    <a:pt x="947928" y="1812036"/>
                  </a:lnTo>
                  <a:close/>
                </a:path>
                <a:path w="1876425" h="2007235">
                  <a:moveTo>
                    <a:pt x="955548" y="1680972"/>
                  </a:moveTo>
                  <a:lnTo>
                    <a:pt x="949452" y="1676400"/>
                  </a:lnTo>
                  <a:lnTo>
                    <a:pt x="932688" y="1693164"/>
                  </a:lnTo>
                  <a:lnTo>
                    <a:pt x="937260" y="1699260"/>
                  </a:lnTo>
                  <a:lnTo>
                    <a:pt x="955548" y="1680972"/>
                  </a:lnTo>
                  <a:close/>
                </a:path>
                <a:path w="1876425" h="2007235">
                  <a:moveTo>
                    <a:pt x="970788" y="1836420"/>
                  </a:moveTo>
                  <a:lnTo>
                    <a:pt x="954024" y="1818132"/>
                  </a:lnTo>
                  <a:lnTo>
                    <a:pt x="947928" y="1824228"/>
                  </a:lnTo>
                  <a:lnTo>
                    <a:pt x="966216" y="1840992"/>
                  </a:lnTo>
                  <a:lnTo>
                    <a:pt x="970788" y="1836420"/>
                  </a:lnTo>
                  <a:close/>
                </a:path>
                <a:path w="1876425" h="2007235">
                  <a:moveTo>
                    <a:pt x="978408" y="1658112"/>
                  </a:moveTo>
                  <a:lnTo>
                    <a:pt x="972312" y="1652016"/>
                  </a:lnTo>
                  <a:lnTo>
                    <a:pt x="955548" y="1670304"/>
                  </a:lnTo>
                  <a:lnTo>
                    <a:pt x="961644" y="1676400"/>
                  </a:lnTo>
                  <a:lnTo>
                    <a:pt x="978408" y="1658112"/>
                  </a:lnTo>
                  <a:close/>
                </a:path>
                <a:path w="1876425" h="2007235">
                  <a:moveTo>
                    <a:pt x="1001268" y="1633728"/>
                  </a:moveTo>
                  <a:lnTo>
                    <a:pt x="996696" y="1627632"/>
                  </a:lnTo>
                  <a:lnTo>
                    <a:pt x="978408" y="1645920"/>
                  </a:lnTo>
                  <a:lnTo>
                    <a:pt x="984504" y="1652016"/>
                  </a:lnTo>
                  <a:lnTo>
                    <a:pt x="1001268" y="1633728"/>
                  </a:lnTo>
                  <a:close/>
                </a:path>
                <a:path w="1876425" h="2007235">
                  <a:moveTo>
                    <a:pt x="1025652" y="1609344"/>
                  </a:moveTo>
                  <a:lnTo>
                    <a:pt x="1019556" y="1603248"/>
                  </a:lnTo>
                  <a:lnTo>
                    <a:pt x="1001268" y="1621536"/>
                  </a:lnTo>
                  <a:lnTo>
                    <a:pt x="1007364" y="1627632"/>
                  </a:lnTo>
                  <a:lnTo>
                    <a:pt x="1025652" y="1609344"/>
                  </a:lnTo>
                  <a:close/>
                </a:path>
                <a:path w="1876425" h="2007235">
                  <a:moveTo>
                    <a:pt x="1048512" y="1586484"/>
                  </a:moveTo>
                  <a:lnTo>
                    <a:pt x="1042416" y="1580388"/>
                  </a:lnTo>
                  <a:lnTo>
                    <a:pt x="1025652" y="1598676"/>
                  </a:lnTo>
                  <a:lnTo>
                    <a:pt x="1031748" y="1603248"/>
                  </a:lnTo>
                  <a:lnTo>
                    <a:pt x="1048512" y="1586484"/>
                  </a:lnTo>
                  <a:close/>
                </a:path>
                <a:path w="1876425" h="2007235">
                  <a:moveTo>
                    <a:pt x="1071372" y="1562100"/>
                  </a:moveTo>
                  <a:lnTo>
                    <a:pt x="1065276" y="1556004"/>
                  </a:lnTo>
                  <a:lnTo>
                    <a:pt x="1048512" y="1574292"/>
                  </a:lnTo>
                  <a:lnTo>
                    <a:pt x="1054608" y="1580388"/>
                  </a:lnTo>
                  <a:lnTo>
                    <a:pt x="1071372" y="1562100"/>
                  </a:lnTo>
                  <a:close/>
                </a:path>
                <a:path w="1876425" h="2007235">
                  <a:moveTo>
                    <a:pt x="1094232" y="1537716"/>
                  </a:moveTo>
                  <a:lnTo>
                    <a:pt x="1089660" y="1531620"/>
                  </a:lnTo>
                  <a:lnTo>
                    <a:pt x="1071372" y="1549908"/>
                  </a:lnTo>
                  <a:lnTo>
                    <a:pt x="1077468" y="1556004"/>
                  </a:lnTo>
                  <a:lnTo>
                    <a:pt x="1094232" y="1537716"/>
                  </a:lnTo>
                  <a:close/>
                </a:path>
                <a:path w="1876425" h="2007235">
                  <a:moveTo>
                    <a:pt x="1118616" y="1513332"/>
                  </a:moveTo>
                  <a:lnTo>
                    <a:pt x="1112520" y="1507236"/>
                  </a:lnTo>
                  <a:lnTo>
                    <a:pt x="1094232" y="1525524"/>
                  </a:lnTo>
                  <a:lnTo>
                    <a:pt x="1100328" y="1531620"/>
                  </a:lnTo>
                  <a:lnTo>
                    <a:pt x="1118616" y="1513332"/>
                  </a:lnTo>
                  <a:close/>
                </a:path>
                <a:path w="1876425" h="2007235">
                  <a:moveTo>
                    <a:pt x="1141476" y="1490472"/>
                  </a:moveTo>
                  <a:lnTo>
                    <a:pt x="1135380" y="1484376"/>
                  </a:lnTo>
                  <a:lnTo>
                    <a:pt x="1118616" y="1502664"/>
                  </a:lnTo>
                  <a:lnTo>
                    <a:pt x="1124712" y="1507236"/>
                  </a:lnTo>
                  <a:lnTo>
                    <a:pt x="1141476" y="1490472"/>
                  </a:lnTo>
                  <a:close/>
                </a:path>
                <a:path w="1876425" h="2007235">
                  <a:moveTo>
                    <a:pt x="1163708" y="1465460"/>
                  </a:moveTo>
                  <a:lnTo>
                    <a:pt x="1158240" y="1459992"/>
                  </a:lnTo>
                  <a:lnTo>
                    <a:pt x="1141476" y="1478280"/>
                  </a:lnTo>
                  <a:lnTo>
                    <a:pt x="1147572" y="1484376"/>
                  </a:lnTo>
                  <a:lnTo>
                    <a:pt x="1163620" y="1466868"/>
                  </a:lnTo>
                  <a:lnTo>
                    <a:pt x="1163708" y="1465460"/>
                  </a:lnTo>
                  <a:close/>
                </a:path>
                <a:path w="1876425" h="2007235">
                  <a:moveTo>
                    <a:pt x="1162812" y="1593342"/>
                  </a:moveTo>
                  <a:lnTo>
                    <a:pt x="1162812" y="1588008"/>
                  </a:lnTo>
                  <a:lnTo>
                    <a:pt x="1155192" y="1588008"/>
                  </a:lnTo>
                  <a:lnTo>
                    <a:pt x="1153668" y="1606296"/>
                  </a:lnTo>
                  <a:lnTo>
                    <a:pt x="1156716" y="1605026"/>
                  </a:lnTo>
                  <a:lnTo>
                    <a:pt x="1156716" y="1595628"/>
                  </a:lnTo>
                  <a:lnTo>
                    <a:pt x="1162812" y="1593342"/>
                  </a:lnTo>
                  <a:close/>
                </a:path>
                <a:path w="1876425" h="2007235">
                  <a:moveTo>
                    <a:pt x="1165860" y="1554480"/>
                  </a:moveTo>
                  <a:lnTo>
                    <a:pt x="1156716" y="1554480"/>
                  </a:lnTo>
                  <a:lnTo>
                    <a:pt x="1155192" y="1578864"/>
                  </a:lnTo>
                  <a:lnTo>
                    <a:pt x="1164336" y="1580388"/>
                  </a:lnTo>
                  <a:lnTo>
                    <a:pt x="1165860" y="1554480"/>
                  </a:lnTo>
                  <a:close/>
                </a:path>
                <a:path w="1876425" h="2007235">
                  <a:moveTo>
                    <a:pt x="1171956" y="1598676"/>
                  </a:moveTo>
                  <a:lnTo>
                    <a:pt x="1168908" y="1591056"/>
                  </a:lnTo>
                  <a:lnTo>
                    <a:pt x="1156716" y="1595628"/>
                  </a:lnTo>
                  <a:lnTo>
                    <a:pt x="1162812" y="1600200"/>
                  </a:lnTo>
                  <a:lnTo>
                    <a:pt x="1162812" y="1602486"/>
                  </a:lnTo>
                  <a:lnTo>
                    <a:pt x="1171956" y="1598676"/>
                  </a:lnTo>
                  <a:close/>
                </a:path>
                <a:path w="1876425" h="2007235">
                  <a:moveTo>
                    <a:pt x="1162812" y="1602486"/>
                  </a:moveTo>
                  <a:lnTo>
                    <a:pt x="1162812" y="1600200"/>
                  </a:lnTo>
                  <a:lnTo>
                    <a:pt x="1156716" y="1595628"/>
                  </a:lnTo>
                  <a:lnTo>
                    <a:pt x="1156716" y="1605026"/>
                  </a:lnTo>
                  <a:lnTo>
                    <a:pt x="1162812" y="1602486"/>
                  </a:lnTo>
                  <a:close/>
                </a:path>
                <a:path w="1876425" h="2007235">
                  <a:moveTo>
                    <a:pt x="1167384" y="1520952"/>
                  </a:moveTo>
                  <a:lnTo>
                    <a:pt x="1159764" y="1520952"/>
                  </a:lnTo>
                  <a:lnTo>
                    <a:pt x="1158240" y="1545336"/>
                  </a:lnTo>
                  <a:lnTo>
                    <a:pt x="1165860" y="1546860"/>
                  </a:lnTo>
                  <a:lnTo>
                    <a:pt x="1167384" y="1520952"/>
                  </a:lnTo>
                  <a:close/>
                </a:path>
                <a:path w="1876425" h="2007235">
                  <a:moveTo>
                    <a:pt x="1170432" y="1487424"/>
                  </a:moveTo>
                  <a:lnTo>
                    <a:pt x="1162812" y="1487424"/>
                  </a:lnTo>
                  <a:lnTo>
                    <a:pt x="1159764" y="1511808"/>
                  </a:lnTo>
                  <a:lnTo>
                    <a:pt x="1168908" y="1513332"/>
                  </a:lnTo>
                  <a:lnTo>
                    <a:pt x="1170432" y="1487424"/>
                  </a:lnTo>
                  <a:close/>
                </a:path>
                <a:path w="1876425" h="2007235">
                  <a:moveTo>
                    <a:pt x="1164336" y="1479804"/>
                  </a:moveTo>
                  <a:lnTo>
                    <a:pt x="1164336" y="1466088"/>
                  </a:lnTo>
                  <a:lnTo>
                    <a:pt x="1163620" y="1466868"/>
                  </a:lnTo>
                  <a:lnTo>
                    <a:pt x="1162812" y="1479804"/>
                  </a:lnTo>
                  <a:lnTo>
                    <a:pt x="1164336" y="1479804"/>
                  </a:lnTo>
                  <a:close/>
                </a:path>
                <a:path w="1876425" h="2007235">
                  <a:moveTo>
                    <a:pt x="1164336" y="1466088"/>
                  </a:moveTo>
                  <a:lnTo>
                    <a:pt x="1163708" y="1465460"/>
                  </a:lnTo>
                  <a:lnTo>
                    <a:pt x="1163620" y="1466868"/>
                  </a:lnTo>
                  <a:lnTo>
                    <a:pt x="1164336" y="1466088"/>
                  </a:lnTo>
                  <a:close/>
                </a:path>
                <a:path w="1876425" h="2007235">
                  <a:moveTo>
                    <a:pt x="1171956" y="1462278"/>
                  </a:moveTo>
                  <a:lnTo>
                    <a:pt x="1171956" y="1458468"/>
                  </a:lnTo>
                  <a:lnTo>
                    <a:pt x="1170432" y="1459992"/>
                  </a:lnTo>
                  <a:lnTo>
                    <a:pt x="1166876" y="1456436"/>
                  </a:lnTo>
                  <a:lnTo>
                    <a:pt x="1164336" y="1455420"/>
                  </a:lnTo>
                  <a:lnTo>
                    <a:pt x="1163708" y="1465460"/>
                  </a:lnTo>
                  <a:lnTo>
                    <a:pt x="1164336" y="1466088"/>
                  </a:lnTo>
                  <a:lnTo>
                    <a:pt x="1164336" y="1479804"/>
                  </a:lnTo>
                  <a:lnTo>
                    <a:pt x="1170432" y="1479804"/>
                  </a:lnTo>
                  <a:lnTo>
                    <a:pt x="1171956" y="1462278"/>
                  </a:lnTo>
                  <a:close/>
                </a:path>
                <a:path w="1876425" h="2007235">
                  <a:moveTo>
                    <a:pt x="1173480" y="1444752"/>
                  </a:moveTo>
                  <a:lnTo>
                    <a:pt x="1164336" y="1453896"/>
                  </a:lnTo>
                  <a:lnTo>
                    <a:pt x="1166876" y="1456436"/>
                  </a:lnTo>
                  <a:lnTo>
                    <a:pt x="1171956" y="1458468"/>
                  </a:lnTo>
                  <a:lnTo>
                    <a:pt x="1171956" y="1462278"/>
                  </a:lnTo>
                  <a:lnTo>
                    <a:pt x="1173480" y="1444752"/>
                  </a:lnTo>
                  <a:close/>
                </a:path>
                <a:path w="1876425" h="2007235">
                  <a:moveTo>
                    <a:pt x="1171956" y="1458468"/>
                  </a:moveTo>
                  <a:lnTo>
                    <a:pt x="1166876" y="1456436"/>
                  </a:lnTo>
                  <a:lnTo>
                    <a:pt x="1170432" y="1459992"/>
                  </a:lnTo>
                  <a:lnTo>
                    <a:pt x="1171956" y="1458468"/>
                  </a:lnTo>
                  <a:close/>
                </a:path>
                <a:path w="1876425" h="2007235">
                  <a:moveTo>
                    <a:pt x="1203960" y="1586484"/>
                  </a:moveTo>
                  <a:lnTo>
                    <a:pt x="1200912" y="1578864"/>
                  </a:lnTo>
                  <a:lnTo>
                    <a:pt x="1190244" y="1583436"/>
                  </a:lnTo>
                  <a:lnTo>
                    <a:pt x="1176528" y="1588008"/>
                  </a:lnTo>
                  <a:lnTo>
                    <a:pt x="1179576" y="1595628"/>
                  </a:lnTo>
                  <a:lnTo>
                    <a:pt x="1193292" y="1591056"/>
                  </a:lnTo>
                  <a:lnTo>
                    <a:pt x="1203960" y="1586484"/>
                  </a:lnTo>
                  <a:close/>
                </a:path>
                <a:path w="1876425" h="2007235">
                  <a:moveTo>
                    <a:pt x="1223772" y="1578559"/>
                  </a:moveTo>
                  <a:lnTo>
                    <a:pt x="1223772" y="1569720"/>
                  </a:lnTo>
                  <a:lnTo>
                    <a:pt x="1208532" y="1575816"/>
                  </a:lnTo>
                  <a:lnTo>
                    <a:pt x="1211580" y="1583436"/>
                  </a:lnTo>
                  <a:lnTo>
                    <a:pt x="1223772" y="1578559"/>
                  </a:lnTo>
                  <a:close/>
                </a:path>
                <a:path w="1876425" h="2007235">
                  <a:moveTo>
                    <a:pt x="1234440" y="1574292"/>
                  </a:moveTo>
                  <a:lnTo>
                    <a:pt x="1231392" y="1566672"/>
                  </a:lnTo>
                  <a:lnTo>
                    <a:pt x="1222248" y="1569720"/>
                  </a:lnTo>
                  <a:lnTo>
                    <a:pt x="1223772" y="1569720"/>
                  </a:lnTo>
                  <a:lnTo>
                    <a:pt x="1223772" y="1578559"/>
                  </a:lnTo>
                  <a:lnTo>
                    <a:pt x="1234440" y="1574292"/>
                  </a:lnTo>
                  <a:close/>
                </a:path>
                <a:path w="1876425" h="2007235">
                  <a:moveTo>
                    <a:pt x="1264920" y="1559052"/>
                  </a:moveTo>
                  <a:lnTo>
                    <a:pt x="1260348" y="1551432"/>
                  </a:lnTo>
                  <a:lnTo>
                    <a:pt x="1239012" y="1562100"/>
                  </a:lnTo>
                  <a:lnTo>
                    <a:pt x="1242060" y="1569720"/>
                  </a:lnTo>
                  <a:lnTo>
                    <a:pt x="1258824" y="1562100"/>
                  </a:lnTo>
                  <a:lnTo>
                    <a:pt x="1264920" y="1559052"/>
                  </a:lnTo>
                  <a:close/>
                </a:path>
                <a:path w="1876425" h="2007235">
                  <a:moveTo>
                    <a:pt x="1293876" y="1542288"/>
                  </a:moveTo>
                  <a:lnTo>
                    <a:pt x="1289304" y="1534668"/>
                  </a:lnTo>
                  <a:lnTo>
                    <a:pt x="1284732" y="1537716"/>
                  </a:lnTo>
                  <a:lnTo>
                    <a:pt x="1267968" y="1546860"/>
                  </a:lnTo>
                  <a:lnTo>
                    <a:pt x="1272540" y="1554480"/>
                  </a:lnTo>
                  <a:lnTo>
                    <a:pt x="1289304" y="1545336"/>
                  </a:lnTo>
                  <a:lnTo>
                    <a:pt x="1293876" y="1542288"/>
                  </a:lnTo>
                  <a:close/>
                </a:path>
                <a:path w="1876425" h="2007235">
                  <a:moveTo>
                    <a:pt x="1322832" y="1524000"/>
                  </a:moveTo>
                  <a:lnTo>
                    <a:pt x="1318260" y="1517904"/>
                  </a:lnTo>
                  <a:lnTo>
                    <a:pt x="1313688" y="1520952"/>
                  </a:lnTo>
                  <a:lnTo>
                    <a:pt x="1296924" y="1531620"/>
                  </a:lnTo>
                  <a:lnTo>
                    <a:pt x="1301496" y="1537716"/>
                  </a:lnTo>
                  <a:lnTo>
                    <a:pt x="1318260" y="1527048"/>
                  </a:lnTo>
                  <a:lnTo>
                    <a:pt x="1322832" y="1524000"/>
                  </a:lnTo>
                  <a:close/>
                </a:path>
                <a:path w="1876425" h="2007235">
                  <a:moveTo>
                    <a:pt x="1350264" y="1505712"/>
                  </a:moveTo>
                  <a:lnTo>
                    <a:pt x="1345692" y="1499616"/>
                  </a:lnTo>
                  <a:lnTo>
                    <a:pt x="1342644" y="1501140"/>
                  </a:lnTo>
                  <a:lnTo>
                    <a:pt x="1324356" y="1513332"/>
                  </a:lnTo>
                  <a:lnTo>
                    <a:pt x="1328928" y="1519428"/>
                  </a:lnTo>
                  <a:lnTo>
                    <a:pt x="1347216" y="1507236"/>
                  </a:lnTo>
                  <a:lnTo>
                    <a:pt x="1350264" y="1505712"/>
                  </a:lnTo>
                  <a:close/>
                </a:path>
                <a:path w="1876425" h="2007235">
                  <a:moveTo>
                    <a:pt x="1370076" y="1479804"/>
                  </a:moveTo>
                  <a:lnTo>
                    <a:pt x="1351788" y="1493520"/>
                  </a:lnTo>
                  <a:lnTo>
                    <a:pt x="1356360" y="1501140"/>
                  </a:lnTo>
                  <a:lnTo>
                    <a:pt x="1368552" y="1491996"/>
                  </a:lnTo>
                  <a:lnTo>
                    <a:pt x="1368552" y="1481328"/>
                  </a:lnTo>
                  <a:lnTo>
                    <a:pt x="1370076" y="1479804"/>
                  </a:lnTo>
                  <a:close/>
                </a:path>
                <a:path w="1876425" h="2007235">
                  <a:moveTo>
                    <a:pt x="1376172" y="1485900"/>
                  </a:moveTo>
                  <a:lnTo>
                    <a:pt x="1371600" y="1478280"/>
                  </a:lnTo>
                  <a:lnTo>
                    <a:pt x="1368552" y="1481328"/>
                  </a:lnTo>
                  <a:lnTo>
                    <a:pt x="1368552" y="1491996"/>
                  </a:lnTo>
                  <a:lnTo>
                    <a:pt x="1374648" y="1487424"/>
                  </a:lnTo>
                  <a:lnTo>
                    <a:pt x="1376172" y="1485900"/>
                  </a:lnTo>
                  <a:close/>
                </a:path>
                <a:path w="1876425" h="2007235">
                  <a:moveTo>
                    <a:pt x="1395984" y="1468720"/>
                  </a:moveTo>
                  <a:lnTo>
                    <a:pt x="1395984" y="1458468"/>
                  </a:lnTo>
                  <a:lnTo>
                    <a:pt x="1377696" y="1473708"/>
                  </a:lnTo>
                  <a:lnTo>
                    <a:pt x="1383792" y="1479804"/>
                  </a:lnTo>
                  <a:lnTo>
                    <a:pt x="1395984" y="1468720"/>
                  </a:lnTo>
                  <a:close/>
                </a:path>
                <a:path w="1876425" h="2007235">
                  <a:moveTo>
                    <a:pt x="1402080" y="1463040"/>
                  </a:moveTo>
                  <a:lnTo>
                    <a:pt x="1397508" y="1456944"/>
                  </a:lnTo>
                  <a:lnTo>
                    <a:pt x="1394460" y="1458468"/>
                  </a:lnTo>
                  <a:lnTo>
                    <a:pt x="1395984" y="1458468"/>
                  </a:lnTo>
                  <a:lnTo>
                    <a:pt x="1395984" y="1468720"/>
                  </a:lnTo>
                  <a:lnTo>
                    <a:pt x="1400556" y="1464564"/>
                  </a:lnTo>
                  <a:lnTo>
                    <a:pt x="1402080" y="1463040"/>
                  </a:lnTo>
                  <a:close/>
                </a:path>
                <a:path w="1876425" h="2007235">
                  <a:moveTo>
                    <a:pt x="1426464" y="1440180"/>
                  </a:moveTo>
                  <a:lnTo>
                    <a:pt x="1421892" y="1434084"/>
                  </a:lnTo>
                  <a:lnTo>
                    <a:pt x="1403604" y="1452372"/>
                  </a:lnTo>
                  <a:lnTo>
                    <a:pt x="1408176" y="1458468"/>
                  </a:lnTo>
                  <a:lnTo>
                    <a:pt x="1426464" y="1440180"/>
                  </a:lnTo>
                  <a:close/>
                </a:path>
                <a:path w="1876425" h="2007235">
                  <a:moveTo>
                    <a:pt x="1450848" y="1415796"/>
                  </a:moveTo>
                  <a:lnTo>
                    <a:pt x="1444752" y="1411224"/>
                  </a:lnTo>
                  <a:lnTo>
                    <a:pt x="1426464" y="1429512"/>
                  </a:lnTo>
                  <a:lnTo>
                    <a:pt x="1432560" y="1434084"/>
                  </a:lnTo>
                  <a:lnTo>
                    <a:pt x="1450848" y="1415796"/>
                  </a:lnTo>
                  <a:close/>
                </a:path>
                <a:path w="1876425" h="2007235">
                  <a:moveTo>
                    <a:pt x="1472184" y="1392936"/>
                  </a:moveTo>
                  <a:lnTo>
                    <a:pt x="1472184" y="1391412"/>
                  </a:lnTo>
                  <a:lnTo>
                    <a:pt x="1466088" y="1386840"/>
                  </a:lnTo>
                  <a:lnTo>
                    <a:pt x="1449324" y="1405128"/>
                  </a:lnTo>
                  <a:lnTo>
                    <a:pt x="1455420" y="1409700"/>
                  </a:lnTo>
                  <a:lnTo>
                    <a:pt x="1472184" y="1392936"/>
                  </a:lnTo>
                  <a:close/>
                </a:path>
                <a:path w="1876425" h="2007235">
                  <a:moveTo>
                    <a:pt x="1493520" y="1367028"/>
                  </a:moveTo>
                  <a:lnTo>
                    <a:pt x="1493520" y="1365504"/>
                  </a:lnTo>
                  <a:lnTo>
                    <a:pt x="1487424" y="1360932"/>
                  </a:lnTo>
                  <a:lnTo>
                    <a:pt x="1485900" y="1360932"/>
                  </a:lnTo>
                  <a:lnTo>
                    <a:pt x="1472184" y="1379220"/>
                  </a:lnTo>
                  <a:lnTo>
                    <a:pt x="1478280" y="1385316"/>
                  </a:lnTo>
                  <a:lnTo>
                    <a:pt x="1493520" y="1367028"/>
                  </a:lnTo>
                  <a:close/>
                </a:path>
                <a:path w="1876425" h="2007235">
                  <a:moveTo>
                    <a:pt x="1513332" y="1339596"/>
                  </a:moveTo>
                  <a:lnTo>
                    <a:pt x="1513332" y="1338072"/>
                  </a:lnTo>
                  <a:lnTo>
                    <a:pt x="1507236" y="1333500"/>
                  </a:lnTo>
                  <a:lnTo>
                    <a:pt x="1505712" y="1335024"/>
                  </a:lnTo>
                  <a:lnTo>
                    <a:pt x="1491996" y="1353312"/>
                  </a:lnTo>
                  <a:lnTo>
                    <a:pt x="1499616" y="1357884"/>
                  </a:lnTo>
                  <a:lnTo>
                    <a:pt x="1513332" y="1339596"/>
                  </a:lnTo>
                  <a:close/>
                </a:path>
                <a:path w="1876425" h="2007235">
                  <a:moveTo>
                    <a:pt x="1531620" y="1310640"/>
                  </a:moveTo>
                  <a:lnTo>
                    <a:pt x="1525524" y="1306068"/>
                  </a:lnTo>
                  <a:lnTo>
                    <a:pt x="1524000" y="1306068"/>
                  </a:lnTo>
                  <a:lnTo>
                    <a:pt x="1511808" y="1325880"/>
                  </a:lnTo>
                  <a:lnTo>
                    <a:pt x="1517904" y="1330452"/>
                  </a:lnTo>
                  <a:lnTo>
                    <a:pt x="1531620" y="1310640"/>
                  </a:lnTo>
                  <a:close/>
                </a:path>
                <a:path w="1876425" h="2007235">
                  <a:moveTo>
                    <a:pt x="1549908" y="1281684"/>
                  </a:moveTo>
                  <a:lnTo>
                    <a:pt x="1542288" y="1277112"/>
                  </a:lnTo>
                  <a:lnTo>
                    <a:pt x="1540764" y="1278636"/>
                  </a:lnTo>
                  <a:lnTo>
                    <a:pt x="1528572" y="1298448"/>
                  </a:lnTo>
                  <a:lnTo>
                    <a:pt x="1536192" y="1303020"/>
                  </a:lnTo>
                  <a:lnTo>
                    <a:pt x="1548384" y="1281684"/>
                  </a:lnTo>
                  <a:lnTo>
                    <a:pt x="1549908" y="1281684"/>
                  </a:lnTo>
                  <a:close/>
                </a:path>
                <a:path w="1876425" h="2007235">
                  <a:moveTo>
                    <a:pt x="1565148" y="1251204"/>
                  </a:moveTo>
                  <a:lnTo>
                    <a:pt x="1557528" y="1248156"/>
                  </a:lnTo>
                  <a:lnTo>
                    <a:pt x="1545336" y="1269492"/>
                  </a:lnTo>
                  <a:lnTo>
                    <a:pt x="1552956" y="1274064"/>
                  </a:lnTo>
                  <a:lnTo>
                    <a:pt x="1563624" y="1252728"/>
                  </a:lnTo>
                  <a:lnTo>
                    <a:pt x="1565148" y="1251204"/>
                  </a:lnTo>
                  <a:close/>
                </a:path>
                <a:path w="1876425" h="2007235">
                  <a:moveTo>
                    <a:pt x="1578864" y="1222248"/>
                  </a:moveTo>
                  <a:lnTo>
                    <a:pt x="1578864" y="1220724"/>
                  </a:lnTo>
                  <a:lnTo>
                    <a:pt x="1571244" y="1217676"/>
                  </a:lnTo>
                  <a:lnTo>
                    <a:pt x="1571244" y="1219200"/>
                  </a:lnTo>
                  <a:lnTo>
                    <a:pt x="1560576" y="1240536"/>
                  </a:lnTo>
                  <a:lnTo>
                    <a:pt x="1568196" y="1243584"/>
                  </a:lnTo>
                  <a:lnTo>
                    <a:pt x="1578864" y="1222248"/>
                  </a:lnTo>
                  <a:close/>
                </a:path>
                <a:path w="1876425" h="2007235">
                  <a:moveTo>
                    <a:pt x="1592580" y="1190244"/>
                  </a:moveTo>
                  <a:lnTo>
                    <a:pt x="1583436" y="1187196"/>
                  </a:lnTo>
                  <a:lnTo>
                    <a:pt x="1574292" y="1210056"/>
                  </a:lnTo>
                  <a:lnTo>
                    <a:pt x="1581912" y="1213104"/>
                  </a:lnTo>
                  <a:lnTo>
                    <a:pt x="1591056" y="1191768"/>
                  </a:lnTo>
                  <a:lnTo>
                    <a:pt x="1592580" y="1190244"/>
                  </a:lnTo>
                  <a:close/>
                </a:path>
                <a:path w="1876425" h="2007235">
                  <a:moveTo>
                    <a:pt x="1603248" y="1159764"/>
                  </a:moveTo>
                  <a:lnTo>
                    <a:pt x="1603248" y="1158240"/>
                  </a:lnTo>
                  <a:lnTo>
                    <a:pt x="1595628" y="1155192"/>
                  </a:lnTo>
                  <a:lnTo>
                    <a:pt x="1595628" y="1156716"/>
                  </a:lnTo>
                  <a:lnTo>
                    <a:pt x="1586484" y="1179576"/>
                  </a:lnTo>
                  <a:lnTo>
                    <a:pt x="1594104" y="1182624"/>
                  </a:lnTo>
                  <a:lnTo>
                    <a:pt x="1603248" y="1159764"/>
                  </a:lnTo>
                  <a:close/>
                </a:path>
                <a:path w="1876425" h="2007235">
                  <a:moveTo>
                    <a:pt x="1612392" y="1127760"/>
                  </a:moveTo>
                  <a:lnTo>
                    <a:pt x="1612392" y="1126236"/>
                  </a:lnTo>
                  <a:lnTo>
                    <a:pt x="1604772" y="1123188"/>
                  </a:lnTo>
                  <a:lnTo>
                    <a:pt x="1604772" y="1124712"/>
                  </a:lnTo>
                  <a:lnTo>
                    <a:pt x="1597152" y="1147572"/>
                  </a:lnTo>
                  <a:lnTo>
                    <a:pt x="1606296" y="1150620"/>
                  </a:lnTo>
                  <a:lnTo>
                    <a:pt x="1612392" y="1127760"/>
                  </a:lnTo>
                  <a:close/>
                </a:path>
                <a:path w="1876425" h="2007235">
                  <a:moveTo>
                    <a:pt x="1621536" y="1094232"/>
                  </a:moveTo>
                  <a:lnTo>
                    <a:pt x="1621536" y="1092708"/>
                  </a:lnTo>
                  <a:lnTo>
                    <a:pt x="1612392" y="1091184"/>
                  </a:lnTo>
                  <a:lnTo>
                    <a:pt x="1612392" y="1092708"/>
                  </a:lnTo>
                  <a:lnTo>
                    <a:pt x="1606296" y="1115568"/>
                  </a:lnTo>
                  <a:lnTo>
                    <a:pt x="1615440" y="1117092"/>
                  </a:lnTo>
                  <a:lnTo>
                    <a:pt x="1621536" y="1094232"/>
                  </a:lnTo>
                  <a:close/>
                </a:path>
                <a:path w="1876425" h="2007235">
                  <a:moveTo>
                    <a:pt x="1627632" y="1060704"/>
                  </a:moveTo>
                  <a:lnTo>
                    <a:pt x="1620012" y="1059180"/>
                  </a:lnTo>
                  <a:lnTo>
                    <a:pt x="1613916" y="1083564"/>
                  </a:lnTo>
                  <a:lnTo>
                    <a:pt x="1623060" y="1085088"/>
                  </a:lnTo>
                  <a:lnTo>
                    <a:pt x="1627632" y="1060704"/>
                  </a:lnTo>
                  <a:close/>
                </a:path>
                <a:path w="1876425" h="2007235">
                  <a:moveTo>
                    <a:pt x="1632204" y="1027176"/>
                  </a:moveTo>
                  <a:lnTo>
                    <a:pt x="1624584" y="1025652"/>
                  </a:lnTo>
                  <a:lnTo>
                    <a:pt x="1624584" y="1027176"/>
                  </a:lnTo>
                  <a:lnTo>
                    <a:pt x="1621536" y="1051560"/>
                  </a:lnTo>
                  <a:lnTo>
                    <a:pt x="1629156" y="1051560"/>
                  </a:lnTo>
                  <a:lnTo>
                    <a:pt x="1632204" y="1027176"/>
                  </a:lnTo>
                  <a:close/>
                </a:path>
                <a:path w="1876425" h="2007235">
                  <a:moveTo>
                    <a:pt x="1636776" y="993648"/>
                  </a:moveTo>
                  <a:lnTo>
                    <a:pt x="1627632" y="993648"/>
                  </a:lnTo>
                  <a:lnTo>
                    <a:pt x="1626108" y="1018032"/>
                  </a:lnTo>
                  <a:lnTo>
                    <a:pt x="1633728" y="1019556"/>
                  </a:lnTo>
                  <a:lnTo>
                    <a:pt x="1636776" y="993648"/>
                  </a:lnTo>
                  <a:close/>
                </a:path>
                <a:path w="1876425" h="2007235">
                  <a:moveTo>
                    <a:pt x="1638300" y="960120"/>
                  </a:moveTo>
                  <a:lnTo>
                    <a:pt x="1629156" y="960120"/>
                  </a:lnTo>
                  <a:lnTo>
                    <a:pt x="1629156" y="984504"/>
                  </a:lnTo>
                  <a:lnTo>
                    <a:pt x="1636776" y="986028"/>
                  </a:lnTo>
                  <a:lnTo>
                    <a:pt x="1638300" y="960120"/>
                  </a:lnTo>
                  <a:close/>
                </a:path>
                <a:path w="1876425" h="2007235">
                  <a:moveTo>
                    <a:pt x="1638300" y="952500"/>
                  </a:moveTo>
                  <a:lnTo>
                    <a:pt x="1638300" y="926592"/>
                  </a:lnTo>
                  <a:lnTo>
                    <a:pt x="1630680" y="926592"/>
                  </a:lnTo>
                  <a:lnTo>
                    <a:pt x="1629156" y="950976"/>
                  </a:lnTo>
                  <a:lnTo>
                    <a:pt x="1638300" y="952500"/>
                  </a:lnTo>
                  <a:close/>
                </a:path>
                <a:path w="1876425" h="2007235">
                  <a:moveTo>
                    <a:pt x="1638300" y="917448"/>
                  </a:moveTo>
                  <a:lnTo>
                    <a:pt x="1636776" y="893064"/>
                  </a:lnTo>
                  <a:lnTo>
                    <a:pt x="1629156" y="893064"/>
                  </a:lnTo>
                  <a:lnTo>
                    <a:pt x="1629156" y="918972"/>
                  </a:lnTo>
                  <a:lnTo>
                    <a:pt x="1638300" y="917448"/>
                  </a:lnTo>
                  <a:close/>
                </a:path>
                <a:path w="1876425" h="2007235">
                  <a:moveTo>
                    <a:pt x="1636776" y="883920"/>
                  </a:moveTo>
                  <a:lnTo>
                    <a:pt x="1633728" y="859536"/>
                  </a:lnTo>
                  <a:lnTo>
                    <a:pt x="1626108" y="861060"/>
                  </a:lnTo>
                  <a:lnTo>
                    <a:pt x="1627632" y="885444"/>
                  </a:lnTo>
                  <a:lnTo>
                    <a:pt x="1636776" y="883920"/>
                  </a:lnTo>
                  <a:close/>
                </a:path>
                <a:path w="1876425" h="2007235">
                  <a:moveTo>
                    <a:pt x="1632204" y="850392"/>
                  </a:moveTo>
                  <a:lnTo>
                    <a:pt x="1629156" y="826008"/>
                  </a:lnTo>
                  <a:lnTo>
                    <a:pt x="1621536" y="827532"/>
                  </a:lnTo>
                  <a:lnTo>
                    <a:pt x="1624584" y="851916"/>
                  </a:lnTo>
                  <a:lnTo>
                    <a:pt x="1632204" y="850392"/>
                  </a:lnTo>
                  <a:close/>
                </a:path>
                <a:path w="1876425" h="2007235">
                  <a:moveTo>
                    <a:pt x="1627632" y="818388"/>
                  </a:moveTo>
                  <a:lnTo>
                    <a:pt x="1623060" y="794004"/>
                  </a:lnTo>
                  <a:lnTo>
                    <a:pt x="1613916" y="795528"/>
                  </a:lnTo>
                  <a:lnTo>
                    <a:pt x="1620012" y="819912"/>
                  </a:lnTo>
                  <a:lnTo>
                    <a:pt x="1627632" y="818388"/>
                  </a:lnTo>
                  <a:close/>
                </a:path>
                <a:path w="1876425" h="2007235">
                  <a:moveTo>
                    <a:pt x="1621536" y="784860"/>
                  </a:moveTo>
                  <a:lnTo>
                    <a:pt x="1615440" y="760476"/>
                  </a:lnTo>
                  <a:lnTo>
                    <a:pt x="1606296" y="762000"/>
                  </a:lnTo>
                  <a:lnTo>
                    <a:pt x="1612392" y="786384"/>
                  </a:lnTo>
                  <a:lnTo>
                    <a:pt x="1621536" y="784860"/>
                  </a:lnTo>
                  <a:close/>
                </a:path>
                <a:path w="1876425" h="2007235">
                  <a:moveTo>
                    <a:pt x="1612392" y="752856"/>
                  </a:moveTo>
                  <a:lnTo>
                    <a:pt x="1604772" y="728472"/>
                  </a:lnTo>
                  <a:lnTo>
                    <a:pt x="1597152" y="731520"/>
                  </a:lnTo>
                  <a:lnTo>
                    <a:pt x="1604772" y="754380"/>
                  </a:lnTo>
                  <a:lnTo>
                    <a:pt x="1612392" y="752856"/>
                  </a:lnTo>
                  <a:close/>
                </a:path>
                <a:path w="1876425" h="2007235">
                  <a:moveTo>
                    <a:pt x="1603248" y="720852"/>
                  </a:moveTo>
                  <a:lnTo>
                    <a:pt x="1601724" y="717804"/>
                  </a:lnTo>
                  <a:lnTo>
                    <a:pt x="1594104" y="696468"/>
                  </a:lnTo>
                  <a:lnTo>
                    <a:pt x="1586484" y="699516"/>
                  </a:lnTo>
                  <a:lnTo>
                    <a:pt x="1594104" y="720852"/>
                  </a:lnTo>
                  <a:lnTo>
                    <a:pt x="1595628" y="722376"/>
                  </a:lnTo>
                  <a:lnTo>
                    <a:pt x="1603248" y="720852"/>
                  </a:lnTo>
                  <a:close/>
                </a:path>
                <a:path w="1876425" h="2007235">
                  <a:moveTo>
                    <a:pt x="1591056" y="688848"/>
                  </a:moveTo>
                  <a:lnTo>
                    <a:pt x="1589532" y="684276"/>
                  </a:lnTo>
                  <a:lnTo>
                    <a:pt x="1581912" y="665988"/>
                  </a:lnTo>
                  <a:lnTo>
                    <a:pt x="1574292" y="669036"/>
                  </a:lnTo>
                  <a:lnTo>
                    <a:pt x="1581912" y="687324"/>
                  </a:lnTo>
                  <a:lnTo>
                    <a:pt x="1583436" y="691896"/>
                  </a:lnTo>
                  <a:lnTo>
                    <a:pt x="1591056" y="688848"/>
                  </a:lnTo>
                  <a:close/>
                </a:path>
                <a:path w="1876425" h="2007235">
                  <a:moveTo>
                    <a:pt x="1578864" y="658368"/>
                  </a:moveTo>
                  <a:lnTo>
                    <a:pt x="1575816" y="650748"/>
                  </a:lnTo>
                  <a:lnTo>
                    <a:pt x="1568196" y="633984"/>
                  </a:lnTo>
                  <a:lnTo>
                    <a:pt x="1560576" y="638556"/>
                  </a:lnTo>
                  <a:lnTo>
                    <a:pt x="1568196" y="655320"/>
                  </a:lnTo>
                  <a:lnTo>
                    <a:pt x="1571244" y="661416"/>
                  </a:lnTo>
                  <a:lnTo>
                    <a:pt x="1578864" y="658368"/>
                  </a:lnTo>
                  <a:close/>
                </a:path>
                <a:path w="1876425" h="2007235">
                  <a:moveTo>
                    <a:pt x="1565148" y="627888"/>
                  </a:moveTo>
                  <a:lnTo>
                    <a:pt x="1560576" y="620268"/>
                  </a:lnTo>
                  <a:lnTo>
                    <a:pt x="1552956" y="605028"/>
                  </a:lnTo>
                  <a:lnTo>
                    <a:pt x="1545336" y="608076"/>
                  </a:lnTo>
                  <a:lnTo>
                    <a:pt x="1552956" y="623316"/>
                  </a:lnTo>
                  <a:lnTo>
                    <a:pt x="1557528" y="630936"/>
                  </a:lnTo>
                  <a:lnTo>
                    <a:pt x="1565148" y="627888"/>
                  </a:lnTo>
                  <a:close/>
                </a:path>
                <a:path w="1876425" h="2007235">
                  <a:moveTo>
                    <a:pt x="1548384" y="597408"/>
                  </a:moveTo>
                  <a:lnTo>
                    <a:pt x="1543812" y="588264"/>
                  </a:lnTo>
                  <a:lnTo>
                    <a:pt x="1536192" y="576072"/>
                  </a:lnTo>
                  <a:lnTo>
                    <a:pt x="1528572" y="580644"/>
                  </a:lnTo>
                  <a:lnTo>
                    <a:pt x="1537716" y="592836"/>
                  </a:lnTo>
                  <a:lnTo>
                    <a:pt x="1542288" y="601980"/>
                  </a:lnTo>
                  <a:lnTo>
                    <a:pt x="1548384" y="597408"/>
                  </a:lnTo>
                  <a:close/>
                </a:path>
                <a:path w="1876425" h="2007235">
                  <a:moveTo>
                    <a:pt x="1531620" y="568452"/>
                  </a:moveTo>
                  <a:lnTo>
                    <a:pt x="1525524" y="559308"/>
                  </a:lnTo>
                  <a:lnTo>
                    <a:pt x="1517904" y="547116"/>
                  </a:lnTo>
                  <a:lnTo>
                    <a:pt x="1511808" y="551688"/>
                  </a:lnTo>
                  <a:lnTo>
                    <a:pt x="1519428" y="563880"/>
                  </a:lnTo>
                  <a:lnTo>
                    <a:pt x="1524000" y="573024"/>
                  </a:lnTo>
                  <a:lnTo>
                    <a:pt x="1531620" y="568452"/>
                  </a:lnTo>
                  <a:close/>
                </a:path>
                <a:path w="1876425" h="2007235">
                  <a:moveTo>
                    <a:pt x="1513332" y="541020"/>
                  </a:moveTo>
                  <a:lnTo>
                    <a:pt x="1507236" y="530352"/>
                  </a:lnTo>
                  <a:lnTo>
                    <a:pt x="1498092" y="519684"/>
                  </a:lnTo>
                  <a:lnTo>
                    <a:pt x="1491996" y="525780"/>
                  </a:lnTo>
                  <a:lnTo>
                    <a:pt x="1499616" y="534924"/>
                  </a:lnTo>
                  <a:lnTo>
                    <a:pt x="1505712" y="545592"/>
                  </a:lnTo>
                  <a:lnTo>
                    <a:pt x="1513332" y="541020"/>
                  </a:lnTo>
                  <a:close/>
                </a:path>
                <a:path w="1876425" h="2007235">
                  <a:moveTo>
                    <a:pt x="1493520" y="513588"/>
                  </a:moveTo>
                  <a:lnTo>
                    <a:pt x="1485900" y="502920"/>
                  </a:lnTo>
                  <a:lnTo>
                    <a:pt x="1478280" y="493776"/>
                  </a:lnTo>
                  <a:lnTo>
                    <a:pt x="1472184" y="498348"/>
                  </a:lnTo>
                  <a:lnTo>
                    <a:pt x="1479804" y="509016"/>
                  </a:lnTo>
                  <a:lnTo>
                    <a:pt x="1487424" y="518160"/>
                  </a:lnTo>
                  <a:lnTo>
                    <a:pt x="1493520" y="513588"/>
                  </a:lnTo>
                  <a:close/>
                </a:path>
                <a:path w="1876425" h="2007235">
                  <a:moveTo>
                    <a:pt x="1402080" y="414528"/>
                  </a:moveTo>
                  <a:lnTo>
                    <a:pt x="1391412" y="405384"/>
                  </a:lnTo>
                  <a:lnTo>
                    <a:pt x="1382268" y="399288"/>
                  </a:lnTo>
                  <a:lnTo>
                    <a:pt x="1377696" y="405384"/>
                  </a:lnTo>
                  <a:lnTo>
                    <a:pt x="1386840" y="411480"/>
                  </a:lnTo>
                  <a:lnTo>
                    <a:pt x="1386840" y="413004"/>
                  </a:lnTo>
                  <a:lnTo>
                    <a:pt x="1395984" y="422148"/>
                  </a:lnTo>
                  <a:lnTo>
                    <a:pt x="1402080" y="414528"/>
                  </a:lnTo>
                  <a:close/>
                </a:path>
                <a:path w="1876425" h="2007235">
                  <a:moveTo>
                    <a:pt x="1386840" y="413004"/>
                  </a:moveTo>
                  <a:lnTo>
                    <a:pt x="1386840" y="411480"/>
                  </a:lnTo>
                  <a:lnTo>
                    <a:pt x="1385316" y="411480"/>
                  </a:lnTo>
                  <a:lnTo>
                    <a:pt x="1386840" y="413004"/>
                  </a:lnTo>
                  <a:close/>
                </a:path>
                <a:path w="1876425" h="2007235">
                  <a:moveTo>
                    <a:pt x="1426464" y="437388"/>
                  </a:moveTo>
                  <a:lnTo>
                    <a:pt x="1417320" y="428244"/>
                  </a:lnTo>
                  <a:lnTo>
                    <a:pt x="1408176" y="420624"/>
                  </a:lnTo>
                  <a:lnTo>
                    <a:pt x="1402080" y="426720"/>
                  </a:lnTo>
                  <a:lnTo>
                    <a:pt x="1411224" y="434340"/>
                  </a:lnTo>
                  <a:lnTo>
                    <a:pt x="1420368" y="443484"/>
                  </a:lnTo>
                  <a:lnTo>
                    <a:pt x="1426464" y="437388"/>
                  </a:lnTo>
                  <a:close/>
                </a:path>
                <a:path w="1876425" h="2007235">
                  <a:moveTo>
                    <a:pt x="1450848" y="461772"/>
                  </a:moveTo>
                  <a:lnTo>
                    <a:pt x="1440180" y="452628"/>
                  </a:lnTo>
                  <a:lnTo>
                    <a:pt x="1432560" y="443484"/>
                  </a:lnTo>
                  <a:lnTo>
                    <a:pt x="1426464" y="449580"/>
                  </a:lnTo>
                  <a:lnTo>
                    <a:pt x="1435608" y="457200"/>
                  </a:lnTo>
                  <a:lnTo>
                    <a:pt x="1435608" y="458724"/>
                  </a:lnTo>
                  <a:lnTo>
                    <a:pt x="1444752" y="467868"/>
                  </a:lnTo>
                  <a:lnTo>
                    <a:pt x="1450848" y="461772"/>
                  </a:lnTo>
                  <a:close/>
                </a:path>
                <a:path w="1876425" h="2007235">
                  <a:moveTo>
                    <a:pt x="1435608" y="458724"/>
                  </a:moveTo>
                  <a:lnTo>
                    <a:pt x="1435608" y="457200"/>
                  </a:lnTo>
                  <a:lnTo>
                    <a:pt x="1434084" y="457200"/>
                  </a:lnTo>
                  <a:lnTo>
                    <a:pt x="1435608" y="458724"/>
                  </a:lnTo>
                  <a:close/>
                </a:path>
                <a:path w="1876425" h="2007235">
                  <a:moveTo>
                    <a:pt x="1472184" y="487680"/>
                  </a:moveTo>
                  <a:lnTo>
                    <a:pt x="1464564" y="477012"/>
                  </a:lnTo>
                  <a:lnTo>
                    <a:pt x="1455420" y="467868"/>
                  </a:lnTo>
                  <a:lnTo>
                    <a:pt x="1449324" y="473964"/>
                  </a:lnTo>
                  <a:lnTo>
                    <a:pt x="1458468" y="483108"/>
                  </a:lnTo>
                  <a:lnTo>
                    <a:pt x="1458468" y="484632"/>
                  </a:lnTo>
                  <a:lnTo>
                    <a:pt x="1466088" y="492252"/>
                  </a:lnTo>
                  <a:lnTo>
                    <a:pt x="1472184" y="487680"/>
                  </a:lnTo>
                  <a:close/>
                </a:path>
                <a:path w="1876425" h="2007235">
                  <a:moveTo>
                    <a:pt x="1458468" y="484632"/>
                  </a:moveTo>
                  <a:lnTo>
                    <a:pt x="1458468" y="483108"/>
                  </a:lnTo>
                  <a:lnTo>
                    <a:pt x="1456944" y="483108"/>
                  </a:lnTo>
                  <a:lnTo>
                    <a:pt x="1458468" y="484632"/>
                  </a:lnTo>
                  <a:close/>
                </a:path>
                <a:path w="1876425" h="2007235">
                  <a:moveTo>
                    <a:pt x="1376172" y="393192"/>
                  </a:moveTo>
                  <a:lnTo>
                    <a:pt x="1365504" y="384048"/>
                  </a:lnTo>
                  <a:lnTo>
                    <a:pt x="1356360" y="377952"/>
                  </a:lnTo>
                  <a:lnTo>
                    <a:pt x="1351788" y="385572"/>
                  </a:lnTo>
                  <a:lnTo>
                    <a:pt x="1360932" y="391668"/>
                  </a:lnTo>
                  <a:lnTo>
                    <a:pt x="1360932" y="392620"/>
                  </a:lnTo>
                  <a:lnTo>
                    <a:pt x="1371600" y="399288"/>
                  </a:lnTo>
                  <a:lnTo>
                    <a:pt x="1376172" y="393192"/>
                  </a:lnTo>
                  <a:close/>
                </a:path>
                <a:path w="1876425" h="2007235">
                  <a:moveTo>
                    <a:pt x="1360932" y="392620"/>
                  </a:moveTo>
                  <a:lnTo>
                    <a:pt x="1360932" y="391668"/>
                  </a:lnTo>
                  <a:lnTo>
                    <a:pt x="1359408" y="391668"/>
                  </a:lnTo>
                  <a:lnTo>
                    <a:pt x="1360932" y="392620"/>
                  </a:lnTo>
                  <a:close/>
                </a:path>
                <a:path w="1876425" h="2007235">
                  <a:moveTo>
                    <a:pt x="1350264" y="373380"/>
                  </a:moveTo>
                  <a:lnTo>
                    <a:pt x="1338072" y="364236"/>
                  </a:lnTo>
                  <a:lnTo>
                    <a:pt x="1328928" y="358140"/>
                  </a:lnTo>
                  <a:lnTo>
                    <a:pt x="1324356" y="365760"/>
                  </a:lnTo>
                  <a:lnTo>
                    <a:pt x="1333500" y="371856"/>
                  </a:lnTo>
                  <a:lnTo>
                    <a:pt x="1344168" y="379476"/>
                  </a:lnTo>
                  <a:lnTo>
                    <a:pt x="1350264" y="373380"/>
                  </a:lnTo>
                  <a:close/>
                </a:path>
                <a:path w="1876425" h="2007235">
                  <a:moveTo>
                    <a:pt x="1321308" y="353568"/>
                  </a:moveTo>
                  <a:lnTo>
                    <a:pt x="1310640" y="345948"/>
                  </a:lnTo>
                  <a:lnTo>
                    <a:pt x="1299972" y="341376"/>
                  </a:lnTo>
                  <a:lnTo>
                    <a:pt x="1296924" y="347472"/>
                  </a:lnTo>
                  <a:lnTo>
                    <a:pt x="1306068" y="353568"/>
                  </a:lnTo>
                  <a:lnTo>
                    <a:pt x="1316736" y="361188"/>
                  </a:lnTo>
                  <a:lnTo>
                    <a:pt x="1321308" y="353568"/>
                  </a:lnTo>
                  <a:close/>
                </a:path>
                <a:path w="1876425" h="2007235">
                  <a:moveTo>
                    <a:pt x="1293876" y="336804"/>
                  </a:moveTo>
                  <a:lnTo>
                    <a:pt x="1281684" y="329184"/>
                  </a:lnTo>
                  <a:lnTo>
                    <a:pt x="1271016" y="324612"/>
                  </a:lnTo>
                  <a:lnTo>
                    <a:pt x="1267968" y="330708"/>
                  </a:lnTo>
                  <a:lnTo>
                    <a:pt x="1277112" y="336804"/>
                  </a:lnTo>
                  <a:lnTo>
                    <a:pt x="1289304" y="342900"/>
                  </a:lnTo>
                  <a:lnTo>
                    <a:pt x="1293876" y="336804"/>
                  </a:lnTo>
                  <a:close/>
                </a:path>
                <a:path w="1876425" h="2007235">
                  <a:moveTo>
                    <a:pt x="1263396" y="320040"/>
                  </a:moveTo>
                  <a:lnTo>
                    <a:pt x="1242060" y="309372"/>
                  </a:lnTo>
                  <a:lnTo>
                    <a:pt x="1237488" y="315468"/>
                  </a:lnTo>
                  <a:lnTo>
                    <a:pt x="1248156" y="321564"/>
                  </a:lnTo>
                  <a:lnTo>
                    <a:pt x="1248156" y="320040"/>
                  </a:lnTo>
                  <a:lnTo>
                    <a:pt x="1260348" y="327660"/>
                  </a:lnTo>
                  <a:lnTo>
                    <a:pt x="1263396" y="320040"/>
                  </a:lnTo>
                  <a:close/>
                </a:path>
                <a:path w="1876425" h="2007235">
                  <a:moveTo>
                    <a:pt x="1234440" y="304800"/>
                  </a:moveTo>
                  <a:lnTo>
                    <a:pt x="1220724" y="298704"/>
                  </a:lnTo>
                  <a:lnTo>
                    <a:pt x="1210056" y="294132"/>
                  </a:lnTo>
                  <a:lnTo>
                    <a:pt x="1207008" y="303276"/>
                  </a:lnTo>
                  <a:lnTo>
                    <a:pt x="1217676" y="306324"/>
                  </a:lnTo>
                  <a:lnTo>
                    <a:pt x="1229868" y="312420"/>
                  </a:lnTo>
                  <a:lnTo>
                    <a:pt x="1234440" y="304800"/>
                  </a:lnTo>
                  <a:close/>
                </a:path>
                <a:path w="1876425" h="2007235">
                  <a:moveTo>
                    <a:pt x="1202436" y="291084"/>
                  </a:moveTo>
                  <a:lnTo>
                    <a:pt x="1190244" y="286512"/>
                  </a:lnTo>
                  <a:lnTo>
                    <a:pt x="1179576" y="281940"/>
                  </a:lnTo>
                  <a:lnTo>
                    <a:pt x="1176528" y="291084"/>
                  </a:lnTo>
                  <a:lnTo>
                    <a:pt x="1187196" y="294132"/>
                  </a:lnTo>
                  <a:lnTo>
                    <a:pt x="1199388" y="298704"/>
                  </a:lnTo>
                  <a:lnTo>
                    <a:pt x="1202436" y="291084"/>
                  </a:lnTo>
                  <a:close/>
                </a:path>
                <a:path w="1876425" h="2007235">
                  <a:moveTo>
                    <a:pt x="1171956" y="280416"/>
                  </a:moveTo>
                  <a:lnTo>
                    <a:pt x="1158240" y="274320"/>
                  </a:lnTo>
                  <a:lnTo>
                    <a:pt x="1147572" y="271272"/>
                  </a:lnTo>
                  <a:lnTo>
                    <a:pt x="1146048" y="278892"/>
                  </a:lnTo>
                  <a:lnTo>
                    <a:pt x="1155192" y="283464"/>
                  </a:lnTo>
                  <a:lnTo>
                    <a:pt x="1168908" y="288036"/>
                  </a:lnTo>
                  <a:lnTo>
                    <a:pt x="1171956" y="280416"/>
                  </a:lnTo>
                  <a:close/>
                </a:path>
                <a:path w="1876425" h="2007235">
                  <a:moveTo>
                    <a:pt x="1139952" y="269748"/>
                  </a:moveTo>
                  <a:lnTo>
                    <a:pt x="1126236" y="265176"/>
                  </a:lnTo>
                  <a:lnTo>
                    <a:pt x="1115568" y="262128"/>
                  </a:lnTo>
                  <a:lnTo>
                    <a:pt x="1114044" y="269748"/>
                  </a:lnTo>
                  <a:lnTo>
                    <a:pt x="1124712" y="272796"/>
                  </a:lnTo>
                  <a:lnTo>
                    <a:pt x="1124712" y="273304"/>
                  </a:lnTo>
                  <a:lnTo>
                    <a:pt x="1136904" y="277368"/>
                  </a:lnTo>
                  <a:lnTo>
                    <a:pt x="1139952" y="269748"/>
                  </a:lnTo>
                  <a:close/>
                </a:path>
                <a:path w="1876425" h="2007235">
                  <a:moveTo>
                    <a:pt x="1124712" y="273304"/>
                  </a:moveTo>
                  <a:lnTo>
                    <a:pt x="1124712" y="272796"/>
                  </a:lnTo>
                  <a:lnTo>
                    <a:pt x="1123188" y="272796"/>
                  </a:lnTo>
                  <a:lnTo>
                    <a:pt x="1124712" y="273304"/>
                  </a:lnTo>
                  <a:close/>
                </a:path>
                <a:path w="1876425" h="2007235">
                  <a:moveTo>
                    <a:pt x="1107948" y="260604"/>
                  </a:moveTo>
                  <a:lnTo>
                    <a:pt x="1092708" y="256032"/>
                  </a:lnTo>
                  <a:lnTo>
                    <a:pt x="1082040" y="254508"/>
                  </a:lnTo>
                  <a:lnTo>
                    <a:pt x="1080516" y="262128"/>
                  </a:lnTo>
                  <a:lnTo>
                    <a:pt x="1091184" y="265176"/>
                  </a:lnTo>
                  <a:lnTo>
                    <a:pt x="1104900" y="268224"/>
                  </a:lnTo>
                  <a:lnTo>
                    <a:pt x="1107948" y="260604"/>
                  </a:lnTo>
                  <a:close/>
                </a:path>
                <a:path w="1876425" h="2007235">
                  <a:moveTo>
                    <a:pt x="1074420" y="252984"/>
                  </a:moveTo>
                  <a:lnTo>
                    <a:pt x="1060704" y="249936"/>
                  </a:lnTo>
                  <a:lnTo>
                    <a:pt x="1050036" y="248412"/>
                  </a:lnTo>
                  <a:lnTo>
                    <a:pt x="1048512" y="256032"/>
                  </a:lnTo>
                  <a:lnTo>
                    <a:pt x="1059180" y="257556"/>
                  </a:lnTo>
                  <a:lnTo>
                    <a:pt x="1072896" y="260604"/>
                  </a:lnTo>
                  <a:lnTo>
                    <a:pt x="1074420" y="252984"/>
                  </a:lnTo>
                  <a:close/>
                </a:path>
                <a:path w="1876425" h="2007235">
                  <a:moveTo>
                    <a:pt x="1040892" y="256032"/>
                  </a:moveTo>
                  <a:lnTo>
                    <a:pt x="1040892" y="246888"/>
                  </a:lnTo>
                  <a:lnTo>
                    <a:pt x="1027176" y="245364"/>
                  </a:lnTo>
                  <a:lnTo>
                    <a:pt x="1016508" y="243840"/>
                  </a:lnTo>
                  <a:lnTo>
                    <a:pt x="1014984" y="251460"/>
                  </a:lnTo>
                  <a:lnTo>
                    <a:pt x="1025652" y="252984"/>
                  </a:lnTo>
                  <a:lnTo>
                    <a:pt x="1040892" y="256032"/>
                  </a:lnTo>
                  <a:close/>
                </a:path>
                <a:path w="1876425" h="2007235">
                  <a:moveTo>
                    <a:pt x="1008888" y="242316"/>
                  </a:moveTo>
                  <a:lnTo>
                    <a:pt x="993648" y="240792"/>
                  </a:lnTo>
                  <a:lnTo>
                    <a:pt x="982980" y="240792"/>
                  </a:lnTo>
                  <a:lnTo>
                    <a:pt x="982980" y="248412"/>
                  </a:lnTo>
                  <a:lnTo>
                    <a:pt x="992124" y="249936"/>
                  </a:lnTo>
                  <a:lnTo>
                    <a:pt x="1007364" y="251460"/>
                  </a:lnTo>
                  <a:lnTo>
                    <a:pt x="1008888" y="242316"/>
                  </a:lnTo>
                  <a:close/>
                </a:path>
                <a:path w="1876425" h="2007235">
                  <a:moveTo>
                    <a:pt x="975360" y="240792"/>
                  </a:moveTo>
                  <a:lnTo>
                    <a:pt x="958596" y="239268"/>
                  </a:lnTo>
                  <a:lnTo>
                    <a:pt x="949452" y="239268"/>
                  </a:lnTo>
                  <a:lnTo>
                    <a:pt x="949452" y="248412"/>
                  </a:lnTo>
                  <a:lnTo>
                    <a:pt x="973836" y="248412"/>
                  </a:lnTo>
                  <a:lnTo>
                    <a:pt x="975360" y="240792"/>
                  </a:lnTo>
                  <a:close/>
                </a:path>
                <a:path w="1876425" h="2007235">
                  <a:moveTo>
                    <a:pt x="940308" y="248412"/>
                  </a:moveTo>
                  <a:lnTo>
                    <a:pt x="940308" y="239268"/>
                  </a:lnTo>
                  <a:lnTo>
                    <a:pt x="915924" y="239268"/>
                  </a:lnTo>
                  <a:lnTo>
                    <a:pt x="915924" y="248412"/>
                  </a:lnTo>
                  <a:lnTo>
                    <a:pt x="940308" y="248412"/>
                  </a:lnTo>
                  <a:close/>
                </a:path>
                <a:path w="1876425" h="2007235">
                  <a:moveTo>
                    <a:pt x="908304" y="248412"/>
                  </a:moveTo>
                  <a:lnTo>
                    <a:pt x="906780" y="240792"/>
                  </a:lnTo>
                  <a:lnTo>
                    <a:pt x="890016" y="240792"/>
                  </a:lnTo>
                  <a:lnTo>
                    <a:pt x="882396" y="242316"/>
                  </a:lnTo>
                  <a:lnTo>
                    <a:pt x="882396" y="249936"/>
                  </a:lnTo>
                  <a:lnTo>
                    <a:pt x="890016" y="249936"/>
                  </a:lnTo>
                  <a:lnTo>
                    <a:pt x="908304" y="248412"/>
                  </a:lnTo>
                  <a:close/>
                </a:path>
                <a:path w="1876425" h="2007235">
                  <a:moveTo>
                    <a:pt x="874776" y="251460"/>
                  </a:moveTo>
                  <a:lnTo>
                    <a:pt x="873252" y="242316"/>
                  </a:lnTo>
                  <a:lnTo>
                    <a:pt x="854964" y="243840"/>
                  </a:lnTo>
                  <a:lnTo>
                    <a:pt x="848868" y="245364"/>
                  </a:lnTo>
                  <a:lnTo>
                    <a:pt x="850392" y="252984"/>
                  </a:lnTo>
                  <a:lnTo>
                    <a:pt x="856488" y="252984"/>
                  </a:lnTo>
                  <a:lnTo>
                    <a:pt x="874776" y="251460"/>
                  </a:lnTo>
                  <a:close/>
                </a:path>
                <a:path w="1876425" h="2007235">
                  <a:moveTo>
                    <a:pt x="841248" y="254508"/>
                  </a:moveTo>
                  <a:lnTo>
                    <a:pt x="841248" y="246888"/>
                  </a:lnTo>
                  <a:lnTo>
                    <a:pt x="821436" y="249936"/>
                  </a:lnTo>
                  <a:lnTo>
                    <a:pt x="815340" y="249936"/>
                  </a:lnTo>
                  <a:lnTo>
                    <a:pt x="816864" y="259080"/>
                  </a:lnTo>
                  <a:lnTo>
                    <a:pt x="821436" y="257937"/>
                  </a:lnTo>
                  <a:lnTo>
                    <a:pt x="821436" y="257556"/>
                  </a:lnTo>
                  <a:lnTo>
                    <a:pt x="841248" y="254508"/>
                  </a:lnTo>
                  <a:close/>
                </a:path>
                <a:path w="1876425" h="2007235">
                  <a:moveTo>
                    <a:pt x="822960" y="257556"/>
                  </a:moveTo>
                  <a:lnTo>
                    <a:pt x="821436" y="257556"/>
                  </a:lnTo>
                  <a:lnTo>
                    <a:pt x="821436" y="257937"/>
                  </a:lnTo>
                  <a:lnTo>
                    <a:pt x="822960" y="257556"/>
                  </a:lnTo>
                  <a:close/>
                </a:path>
                <a:path w="1876425" h="2007235">
                  <a:moveTo>
                    <a:pt x="809244" y="260604"/>
                  </a:moveTo>
                  <a:lnTo>
                    <a:pt x="807720" y="251460"/>
                  </a:lnTo>
                  <a:lnTo>
                    <a:pt x="786384" y="256032"/>
                  </a:lnTo>
                  <a:lnTo>
                    <a:pt x="783336" y="257556"/>
                  </a:lnTo>
                  <a:lnTo>
                    <a:pt x="784860" y="265176"/>
                  </a:lnTo>
                  <a:lnTo>
                    <a:pt x="787908" y="263652"/>
                  </a:lnTo>
                  <a:lnTo>
                    <a:pt x="809244" y="260604"/>
                  </a:lnTo>
                  <a:close/>
                </a:path>
                <a:path w="1876425" h="2007235">
                  <a:moveTo>
                    <a:pt x="777240" y="266700"/>
                  </a:moveTo>
                  <a:lnTo>
                    <a:pt x="774192" y="259080"/>
                  </a:lnTo>
                  <a:lnTo>
                    <a:pt x="751332" y="265176"/>
                  </a:lnTo>
                  <a:lnTo>
                    <a:pt x="749808" y="265176"/>
                  </a:lnTo>
                  <a:lnTo>
                    <a:pt x="752856" y="272796"/>
                  </a:lnTo>
                  <a:lnTo>
                    <a:pt x="777240" y="266700"/>
                  </a:lnTo>
                  <a:close/>
                </a:path>
                <a:path w="1876425" h="2007235">
                  <a:moveTo>
                    <a:pt x="745236" y="275844"/>
                  </a:moveTo>
                  <a:lnTo>
                    <a:pt x="742188" y="268224"/>
                  </a:lnTo>
                  <a:lnTo>
                    <a:pt x="717804" y="274320"/>
                  </a:lnTo>
                  <a:lnTo>
                    <a:pt x="720852" y="283464"/>
                  </a:lnTo>
                  <a:lnTo>
                    <a:pt x="745236" y="275844"/>
                  </a:lnTo>
                  <a:close/>
                </a:path>
                <a:path w="1876425" h="2007235">
                  <a:moveTo>
                    <a:pt x="713232" y="284988"/>
                  </a:moveTo>
                  <a:lnTo>
                    <a:pt x="710184" y="277368"/>
                  </a:lnTo>
                  <a:lnTo>
                    <a:pt x="690372" y="284988"/>
                  </a:lnTo>
                  <a:lnTo>
                    <a:pt x="685800" y="286512"/>
                  </a:lnTo>
                  <a:lnTo>
                    <a:pt x="688848" y="294132"/>
                  </a:lnTo>
                  <a:lnTo>
                    <a:pt x="693420" y="292608"/>
                  </a:lnTo>
                  <a:lnTo>
                    <a:pt x="713232" y="284988"/>
                  </a:lnTo>
                  <a:close/>
                </a:path>
                <a:path w="1876425" h="2007235">
                  <a:moveTo>
                    <a:pt x="681228" y="297180"/>
                  </a:moveTo>
                  <a:lnTo>
                    <a:pt x="678180" y="289560"/>
                  </a:lnTo>
                  <a:lnTo>
                    <a:pt x="664464" y="295656"/>
                  </a:lnTo>
                  <a:lnTo>
                    <a:pt x="655320" y="298704"/>
                  </a:lnTo>
                  <a:lnTo>
                    <a:pt x="658368" y="306324"/>
                  </a:lnTo>
                  <a:lnTo>
                    <a:pt x="667512" y="303276"/>
                  </a:lnTo>
                  <a:lnTo>
                    <a:pt x="681228" y="297180"/>
                  </a:lnTo>
                  <a:close/>
                </a:path>
                <a:path w="1876425" h="2007235">
                  <a:moveTo>
                    <a:pt x="650748" y="310896"/>
                  </a:moveTo>
                  <a:lnTo>
                    <a:pt x="647700" y="303276"/>
                  </a:lnTo>
                  <a:lnTo>
                    <a:pt x="638556" y="306324"/>
                  </a:lnTo>
                  <a:lnTo>
                    <a:pt x="624840" y="313944"/>
                  </a:lnTo>
                  <a:lnTo>
                    <a:pt x="627888" y="321564"/>
                  </a:lnTo>
                  <a:lnTo>
                    <a:pt x="643128" y="313944"/>
                  </a:lnTo>
                  <a:lnTo>
                    <a:pt x="650748" y="310896"/>
                  </a:lnTo>
                  <a:close/>
                </a:path>
                <a:path w="1876425" h="2007235">
                  <a:moveTo>
                    <a:pt x="621792" y="324612"/>
                  </a:moveTo>
                  <a:lnTo>
                    <a:pt x="617220" y="316992"/>
                  </a:lnTo>
                  <a:lnTo>
                    <a:pt x="614172" y="318516"/>
                  </a:lnTo>
                  <a:lnTo>
                    <a:pt x="595884" y="329184"/>
                  </a:lnTo>
                  <a:lnTo>
                    <a:pt x="598932" y="336804"/>
                  </a:lnTo>
                  <a:lnTo>
                    <a:pt x="618744" y="326136"/>
                  </a:lnTo>
                  <a:lnTo>
                    <a:pt x="621792" y="324612"/>
                  </a:lnTo>
                  <a:close/>
                </a:path>
                <a:path w="1876425" h="2007235">
                  <a:moveTo>
                    <a:pt x="592836" y="341376"/>
                  </a:moveTo>
                  <a:lnTo>
                    <a:pt x="588264" y="333756"/>
                  </a:lnTo>
                  <a:lnTo>
                    <a:pt x="566928" y="345948"/>
                  </a:lnTo>
                  <a:lnTo>
                    <a:pt x="571500" y="353568"/>
                  </a:lnTo>
                  <a:lnTo>
                    <a:pt x="592836" y="341376"/>
                  </a:lnTo>
                  <a:close/>
                </a:path>
                <a:path w="1876425" h="2007235">
                  <a:moveTo>
                    <a:pt x="563880" y="358140"/>
                  </a:moveTo>
                  <a:lnTo>
                    <a:pt x="559308" y="350520"/>
                  </a:lnTo>
                  <a:lnTo>
                    <a:pt x="544068" y="361188"/>
                  </a:lnTo>
                  <a:lnTo>
                    <a:pt x="537972" y="365760"/>
                  </a:lnTo>
                  <a:lnTo>
                    <a:pt x="542544" y="371856"/>
                  </a:lnTo>
                  <a:lnTo>
                    <a:pt x="548640" y="367284"/>
                  </a:lnTo>
                  <a:lnTo>
                    <a:pt x="548640" y="368808"/>
                  </a:lnTo>
                  <a:lnTo>
                    <a:pt x="563880" y="358140"/>
                  </a:lnTo>
                  <a:close/>
                </a:path>
                <a:path w="1876425" h="2007235">
                  <a:moveTo>
                    <a:pt x="536448" y="376428"/>
                  </a:moveTo>
                  <a:lnTo>
                    <a:pt x="531876" y="370332"/>
                  </a:lnTo>
                  <a:lnTo>
                    <a:pt x="521208" y="376428"/>
                  </a:lnTo>
                  <a:lnTo>
                    <a:pt x="510540" y="385572"/>
                  </a:lnTo>
                  <a:lnTo>
                    <a:pt x="516636" y="391668"/>
                  </a:lnTo>
                  <a:lnTo>
                    <a:pt x="527304" y="384048"/>
                  </a:lnTo>
                  <a:lnTo>
                    <a:pt x="536448" y="376428"/>
                  </a:lnTo>
                  <a:close/>
                </a:path>
                <a:path w="1876425" h="2007235">
                  <a:moveTo>
                    <a:pt x="460248" y="440436"/>
                  </a:moveTo>
                  <a:lnTo>
                    <a:pt x="454152" y="434340"/>
                  </a:lnTo>
                  <a:lnTo>
                    <a:pt x="435864" y="452628"/>
                  </a:lnTo>
                  <a:lnTo>
                    <a:pt x="441960" y="457200"/>
                  </a:lnTo>
                  <a:lnTo>
                    <a:pt x="446532" y="454152"/>
                  </a:lnTo>
                  <a:lnTo>
                    <a:pt x="460248" y="440436"/>
                  </a:lnTo>
                  <a:close/>
                </a:path>
                <a:path w="1876425" h="2007235">
                  <a:moveTo>
                    <a:pt x="484632" y="417576"/>
                  </a:moveTo>
                  <a:lnTo>
                    <a:pt x="478536" y="411480"/>
                  </a:lnTo>
                  <a:lnTo>
                    <a:pt x="460248" y="428244"/>
                  </a:lnTo>
                  <a:lnTo>
                    <a:pt x="466344" y="434340"/>
                  </a:lnTo>
                  <a:lnTo>
                    <a:pt x="484632" y="417576"/>
                  </a:lnTo>
                  <a:close/>
                </a:path>
                <a:path w="1876425" h="2007235">
                  <a:moveTo>
                    <a:pt x="509016" y="396240"/>
                  </a:moveTo>
                  <a:lnTo>
                    <a:pt x="504444" y="390144"/>
                  </a:lnTo>
                  <a:lnTo>
                    <a:pt x="499872" y="393192"/>
                  </a:lnTo>
                  <a:lnTo>
                    <a:pt x="484632" y="406908"/>
                  </a:lnTo>
                  <a:lnTo>
                    <a:pt x="490728" y="413004"/>
                  </a:lnTo>
                  <a:lnTo>
                    <a:pt x="505968" y="399288"/>
                  </a:lnTo>
                  <a:lnTo>
                    <a:pt x="505968" y="400812"/>
                  </a:lnTo>
                  <a:lnTo>
                    <a:pt x="509016" y="396240"/>
                  </a:lnTo>
                  <a:close/>
                </a:path>
                <a:path w="1876425" h="2007235">
                  <a:moveTo>
                    <a:pt x="414528" y="489204"/>
                  </a:moveTo>
                  <a:lnTo>
                    <a:pt x="408432" y="483108"/>
                  </a:lnTo>
                  <a:lnTo>
                    <a:pt x="403860" y="487680"/>
                  </a:lnTo>
                  <a:lnTo>
                    <a:pt x="391668" y="502920"/>
                  </a:lnTo>
                  <a:lnTo>
                    <a:pt x="397764" y="507492"/>
                  </a:lnTo>
                  <a:lnTo>
                    <a:pt x="409956" y="493776"/>
                  </a:lnTo>
                  <a:lnTo>
                    <a:pt x="414528" y="489204"/>
                  </a:lnTo>
                  <a:close/>
                </a:path>
                <a:path w="1876425" h="2007235">
                  <a:moveTo>
                    <a:pt x="435864" y="463296"/>
                  </a:moveTo>
                  <a:lnTo>
                    <a:pt x="429768" y="458724"/>
                  </a:lnTo>
                  <a:lnTo>
                    <a:pt x="422148" y="467868"/>
                  </a:lnTo>
                  <a:lnTo>
                    <a:pt x="413004" y="477012"/>
                  </a:lnTo>
                  <a:lnTo>
                    <a:pt x="419100" y="483108"/>
                  </a:lnTo>
                  <a:lnTo>
                    <a:pt x="428244" y="472440"/>
                  </a:lnTo>
                  <a:lnTo>
                    <a:pt x="435864" y="463296"/>
                  </a:lnTo>
                  <a:close/>
                </a:path>
                <a:path w="1876425" h="2007235">
                  <a:moveTo>
                    <a:pt x="393192" y="513588"/>
                  </a:moveTo>
                  <a:lnTo>
                    <a:pt x="387096" y="509016"/>
                  </a:lnTo>
                  <a:lnTo>
                    <a:pt x="371856" y="528828"/>
                  </a:lnTo>
                  <a:lnTo>
                    <a:pt x="377952" y="534924"/>
                  </a:lnTo>
                  <a:lnTo>
                    <a:pt x="393192" y="513588"/>
                  </a:lnTo>
                  <a:close/>
                </a:path>
                <a:path w="1876425" h="2007235">
                  <a:moveTo>
                    <a:pt x="373380" y="541020"/>
                  </a:moveTo>
                  <a:lnTo>
                    <a:pt x="365760" y="536448"/>
                  </a:lnTo>
                  <a:lnTo>
                    <a:pt x="355092" y="551688"/>
                  </a:lnTo>
                  <a:lnTo>
                    <a:pt x="352044" y="557784"/>
                  </a:lnTo>
                  <a:lnTo>
                    <a:pt x="359664" y="560832"/>
                  </a:lnTo>
                  <a:lnTo>
                    <a:pt x="362712" y="556260"/>
                  </a:lnTo>
                  <a:lnTo>
                    <a:pt x="373380" y="541020"/>
                  </a:lnTo>
                  <a:close/>
                </a:path>
                <a:path w="1876425" h="2007235">
                  <a:moveTo>
                    <a:pt x="355092" y="568452"/>
                  </a:moveTo>
                  <a:lnTo>
                    <a:pt x="347472" y="563880"/>
                  </a:lnTo>
                  <a:lnTo>
                    <a:pt x="335280" y="585216"/>
                  </a:lnTo>
                  <a:lnTo>
                    <a:pt x="341376" y="589788"/>
                  </a:lnTo>
                  <a:lnTo>
                    <a:pt x="347472" y="579120"/>
                  </a:lnTo>
                  <a:lnTo>
                    <a:pt x="355092" y="568452"/>
                  </a:lnTo>
                  <a:close/>
                </a:path>
                <a:path w="1876425" h="2007235">
                  <a:moveTo>
                    <a:pt x="338328" y="597408"/>
                  </a:moveTo>
                  <a:lnTo>
                    <a:pt x="330708" y="592836"/>
                  </a:lnTo>
                  <a:lnTo>
                    <a:pt x="327660" y="598932"/>
                  </a:lnTo>
                  <a:lnTo>
                    <a:pt x="318516" y="615696"/>
                  </a:lnTo>
                  <a:lnTo>
                    <a:pt x="326136" y="618744"/>
                  </a:lnTo>
                  <a:lnTo>
                    <a:pt x="333756" y="604774"/>
                  </a:lnTo>
                  <a:lnTo>
                    <a:pt x="333756" y="601980"/>
                  </a:lnTo>
                  <a:lnTo>
                    <a:pt x="338328" y="597408"/>
                  </a:lnTo>
                  <a:close/>
                </a:path>
                <a:path w="1876425" h="2007235">
                  <a:moveTo>
                    <a:pt x="335280" y="601980"/>
                  </a:moveTo>
                  <a:lnTo>
                    <a:pt x="333756" y="601980"/>
                  </a:lnTo>
                  <a:lnTo>
                    <a:pt x="333756" y="604774"/>
                  </a:lnTo>
                  <a:lnTo>
                    <a:pt x="335280" y="601980"/>
                  </a:lnTo>
                  <a:close/>
                </a:path>
                <a:path w="1876425" h="2007235">
                  <a:moveTo>
                    <a:pt x="321564" y="626364"/>
                  </a:moveTo>
                  <a:lnTo>
                    <a:pt x="313944" y="621792"/>
                  </a:lnTo>
                  <a:lnTo>
                    <a:pt x="303276" y="644652"/>
                  </a:lnTo>
                  <a:lnTo>
                    <a:pt x="310896" y="649224"/>
                  </a:lnTo>
                  <a:lnTo>
                    <a:pt x="321564" y="626364"/>
                  </a:lnTo>
                  <a:close/>
                </a:path>
                <a:path w="1876425" h="2007235">
                  <a:moveTo>
                    <a:pt x="307848" y="656844"/>
                  </a:moveTo>
                  <a:lnTo>
                    <a:pt x="300228" y="652272"/>
                  </a:lnTo>
                  <a:lnTo>
                    <a:pt x="292608" y="670560"/>
                  </a:lnTo>
                  <a:lnTo>
                    <a:pt x="289560" y="676656"/>
                  </a:lnTo>
                  <a:lnTo>
                    <a:pt x="297180" y="679704"/>
                  </a:lnTo>
                  <a:lnTo>
                    <a:pt x="300228" y="673608"/>
                  </a:lnTo>
                  <a:lnTo>
                    <a:pt x="300228" y="675132"/>
                  </a:lnTo>
                  <a:lnTo>
                    <a:pt x="307848" y="656844"/>
                  </a:lnTo>
                  <a:close/>
                </a:path>
                <a:path w="1876425" h="2007235">
                  <a:moveTo>
                    <a:pt x="294132" y="687324"/>
                  </a:moveTo>
                  <a:lnTo>
                    <a:pt x="286512" y="684276"/>
                  </a:lnTo>
                  <a:lnTo>
                    <a:pt x="281940" y="696468"/>
                  </a:lnTo>
                  <a:lnTo>
                    <a:pt x="278892" y="707136"/>
                  </a:lnTo>
                  <a:lnTo>
                    <a:pt x="286512" y="710184"/>
                  </a:lnTo>
                  <a:lnTo>
                    <a:pt x="289560" y="699516"/>
                  </a:lnTo>
                  <a:lnTo>
                    <a:pt x="294132" y="687324"/>
                  </a:lnTo>
                  <a:close/>
                </a:path>
                <a:path w="1876425" h="2007235">
                  <a:moveTo>
                    <a:pt x="283464" y="717804"/>
                  </a:moveTo>
                  <a:lnTo>
                    <a:pt x="275844" y="714756"/>
                  </a:lnTo>
                  <a:lnTo>
                    <a:pt x="272796" y="722376"/>
                  </a:lnTo>
                  <a:lnTo>
                    <a:pt x="268224" y="739140"/>
                  </a:lnTo>
                  <a:lnTo>
                    <a:pt x="275844" y="742188"/>
                  </a:lnTo>
                  <a:lnTo>
                    <a:pt x="280416" y="723900"/>
                  </a:lnTo>
                  <a:lnTo>
                    <a:pt x="283464" y="717804"/>
                  </a:lnTo>
                  <a:close/>
                </a:path>
                <a:path w="1876425" h="2007235">
                  <a:moveTo>
                    <a:pt x="272796" y="749808"/>
                  </a:moveTo>
                  <a:lnTo>
                    <a:pt x="265176" y="746760"/>
                  </a:lnTo>
                  <a:lnTo>
                    <a:pt x="265176" y="748284"/>
                  </a:lnTo>
                  <a:lnTo>
                    <a:pt x="259080" y="771144"/>
                  </a:lnTo>
                  <a:lnTo>
                    <a:pt x="266700" y="774192"/>
                  </a:lnTo>
                  <a:lnTo>
                    <a:pt x="272796" y="749808"/>
                  </a:lnTo>
                  <a:close/>
                </a:path>
                <a:path w="1876425" h="2007235">
                  <a:moveTo>
                    <a:pt x="265176" y="781812"/>
                  </a:moveTo>
                  <a:lnTo>
                    <a:pt x="257556" y="780288"/>
                  </a:lnTo>
                  <a:lnTo>
                    <a:pt x="252984" y="801624"/>
                  </a:lnTo>
                  <a:lnTo>
                    <a:pt x="251460" y="804672"/>
                  </a:lnTo>
                  <a:lnTo>
                    <a:pt x="259080" y="806196"/>
                  </a:lnTo>
                  <a:lnTo>
                    <a:pt x="260604" y="803148"/>
                  </a:lnTo>
                  <a:lnTo>
                    <a:pt x="265176" y="781812"/>
                  </a:lnTo>
                  <a:close/>
                </a:path>
                <a:path w="1876425" h="2007235">
                  <a:moveTo>
                    <a:pt x="259080" y="813816"/>
                  </a:moveTo>
                  <a:lnTo>
                    <a:pt x="249936" y="812292"/>
                  </a:lnTo>
                  <a:lnTo>
                    <a:pt x="246888" y="827532"/>
                  </a:lnTo>
                  <a:lnTo>
                    <a:pt x="245364" y="838200"/>
                  </a:lnTo>
                  <a:lnTo>
                    <a:pt x="254508" y="838200"/>
                  </a:lnTo>
                  <a:lnTo>
                    <a:pt x="256032" y="829056"/>
                  </a:lnTo>
                  <a:lnTo>
                    <a:pt x="259080" y="813816"/>
                  </a:lnTo>
                  <a:close/>
                </a:path>
                <a:path w="1876425" h="2007235">
                  <a:moveTo>
                    <a:pt x="252984" y="847344"/>
                  </a:moveTo>
                  <a:lnTo>
                    <a:pt x="245364" y="845820"/>
                  </a:lnTo>
                  <a:lnTo>
                    <a:pt x="243840" y="854964"/>
                  </a:lnTo>
                  <a:lnTo>
                    <a:pt x="242316" y="871728"/>
                  </a:lnTo>
                  <a:lnTo>
                    <a:pt x="249936" y="871728"/>
                  </a:lnTo>
                  <a:lnTo>
                    <a:pt x="251460" y="856488"/>
                  </a:lnTo>
                  <a:lnTo>
                    <a:pt x="252984" y="847344"/>
                  </a:lnTo>
                  <a:close/>
                </a:path>
                <a:path w="1876425" h="2007235">
                  <a:moveTo>
                    <a:pt x="249936" y="880872"/>
                  </a:moveTo>
                  <a:lnTo>
                    <a:pt x="240792" y="879348"/>
                  </a:lnTo>
                  <a:lnTo>
                    <a:pt x="240792" y="883920"/>
                  </a:lnTo>
                  <a:lnTo>
                    <a:pt x="239268" y="905256"/>
                  </a:lnTo>
                  <a:lnTo>
                    <a:pt x="248412" y="905256"/>
                  </a:lnTo>
                  <a:lnTo>
                    <a:pt x="248412" y="883920"/>
                  </a:lnTo>
                  <a:lnTo>
                    <a:pt x="249936" y="880872"/>
                  </a:lnTo>
                  <a:close/>
                </a:path>
              </a:pathLst>
            </a:custGeom>
            <a:solidFill>
              <a:srgbClr val="850009"/>
            </a:solidFill>
          </p:spPr>
          <p:txBody>
            <a:bodyPr wrap="square" lIns="0" tIns="0" rIns="0" bIns="0" rtlCol="0"/>
            <a:lstStyle/>
            <a:p>
              <a:endParaRPr sz="1634"/>
            </a:p>
          </p:txBody>
        </p:sp>
      </p:grpSp>
      <p:sp>
        <p:nvSpPr>
          <p:cNvPr id="5" name="object 5"/>
          <p:cNvSpPr txBox="1"/>
          <p:nvPr/>
        </p:nvSpPr>
        <p:spPr>
          <a:xfrm>
            <a:off x="4844627" y="2478099"/>
            <a:ext cx="828723" cy="343274"/>
          </a:xfrm>
          <a:prstGeom prst="rect">
            <a:avLst/>
          </a:prstGeom>
        </p:spPr>
        <p:txBody>
          <a:bodyPr vert="horz" wrap="square" lIns="0" tIns="35154" rIns="0" bIns="0" rtlCol="0">
            <a:spAutoFit/>
          </a:bodyPr>
          <a:lstStyle/>
          <a:p>
            <a:pPr marL="11527" marR="4611" indent="34580">
              <a:lnSpc>
                <a:spcPts val="1153"/>
              </a:lnSpc>
              <a:spcBef>
                <a:spcPts val="277"/>
              </a:spcBef>
            </a:pPr>
            <a:r>
              <a:rPr sz="1089" b="1" spc="9" dirty="0">
                <a:solidFill>
                  <a:srgbClr val="860009"/>
                </a:solidFill>
                <a:latin typeface="Arial"/>
                <a:cs typeface="Arial"/>
              </a:rPr>
              <a:t>PERICOLO </a:t>
            </a:r>
            <a:r>
              <a:rPr sz="1089" b="1" spc="-290" dirty="0">
                <a:solidFill>
                  <a:srgbClr val="860009"/>
                </a:solidFill>
                <a:latin typeface="Arial"/>
                <a:cs typeface="Arial"/>
              </a:rPr>
              <a:t> </a:t>
            </a:r>
            <a:r>
              <a:rPr sz="1089" b="1" spc="14" dirty="0">
                <a:solidFill>
                  <a:srgbClr val="860009"/>
                </a:solidFill>
                <a:latin typeface="Arial"/>
                <a:cs typeface="Arial"/>
              </a:rPr>
              <a:t>B</a:t>
            </a:r>
            <a:r>
              <a:rPr sz="1089" b="1" spc="5" dirty="0">
                <a:solidFill>
                  <a:srgbClr val="860009"/>
                </a:solidFill>
                <a:latin typeface="Arial"/>
                <a:cs typeface="Arial"/>
              </a:rPr>
              <a:t>IOLOGI</a:t>
            </a:r>
            <a:r>
              <a:rPr sz="1089" b="1" spc="14" dirty="0">
                <a:solidFill>
                  <a:srgbClr val="860009"/>
                </a:solidFill>
                <a:latin typeface="Arial"/>
                <a:cs typeface="Arial"/>
              </a:rPr>
              <a:t>CO</a:t>
            </a:r>
            <a:endParaRPr sz="1089">
              <a:latin typeface="Arial"/>
              <a:cs typeface="Arial"/>
            </a:endParaRPr>
          </a:p>
        </p:txBody>
      </p:sp>
      <p:grpSp>
        <p:nvGrpSpPr>
          <p:cNvPr id="6" name="object 6"/>
          <p:cNvGrpSpPr/>
          <p:nvPr/>
        </p:nvGrpSpPr>
        <p:grpSpPr>
          <a:xfrm>
            <a:off x="3882427" y="3034578"/>
            <a:ext cx="1454011" cy="1820539"/>
            <a:chOff x="2907670" y="3343655"/>
            <a:chExt cx="1602105" cy="2005964"/>
          </a:xfrm>
        </p:grpSpPr>
        <p:sp>
          <p:nvSpPr>
            <p:cNvPr id="7" name="object 7"/>
            <p:cNvSpPr/>
            <p:nvPr/>
          </p:nvSpPr>
          <p:spPr>
            <a:xfrm>
              <a:off x="2911524" y="3347510"/>
              <a:ext cx="1595120" cy="1992630"/>
            </a:xfrm>
            <a:custGeom>
              <a:avLst/>
              <a:gdLst/>
              <a:ahLst/>
              <a:cxnLst/>
              <a:rect l="l" t="t" r="r" b="b"/>
              <a:pathLst>
                <a:path w="1595120" h="1992629">
                  <a:moveTo>
                    <a:pt x="1594821" y="273513"/>
                  </a:moveTo>
                  <a:lnTo>
                    <a:pt x="1559887" y="240348"/>
                  </a:lnTo>
                  <a:lnTo>
                    <a:pt x="1523318" y="209058"/>
                  </a:lnTo>
                  <a:lnTo>
                    <a:pt x="1485216" y="179706"/>
                  </a:lnTo>
                  <a:lnTo>
                    <a:pt x="1445686" y="152353"/>
                  </a:lnTo>
                  <a:lnTo>
                    <a:pt x="1404830" y="127061"/>
                  </a:lnTo>
                  <a:lnTo>
                    <a:pt x="1362751" y="103892"/>
                  </a:lnTo>
                  <a:lnTo>
                    <a:pt x="1319553" y="82908"/>
                  </a:lnTo>
                  <a:lnTo>
                    <a:pt x="1275337" y="64170"/>
                  </a:lnTo>
                  <a:lnTo>
                    <a:pt x="1230208" y="47740"/>
                  </a:lnTo>
                  <a:lnTo>
                    <a:pt x="1184268" y="33680"/>
                  </a:lnTo>
                  <a:lnTo>
                    <a:pt x="1137621" y="22053"/>
                  </a:lnTo>
                  <a:lnTo>
                    <a:pt x="1090359" y="12875"/>
                  </a:lnTo>
                  <a:lnTo>
                    <a:pt x="1043202" y="6170"/>
                  </a:lnTo>
                  <a:lnTo>
                    <a:pt x="996219" y="1893"/>
                  </a:lnTo>
                  <a:lnTo>
                    <a:pt x="949481" y="0"/>
                  </a:lnTo>
                  <a:lnTo>
                    <a:pt x="903057" y="445"/>
                  </a:lnTo>
                  <a:lnTo>
                    <a:pt x="857015" y="3183"/>
                  </a:lnTo>
                  <a:lnTo>
                    <a:pt x="811427" y="8171"/>
                  </a:lnTo>
                  <a:lnTo>
                    <a:pt x="766360" y="15362"/>
                  </a:lnTo>
                  <a:lnTo>
                    <a:pt x="721885" y="24711"/>
                  </a:lnTo>
                  <a:lnTo>
                    <a:pt x="678071" y="36175"/>
                  </a:lnTo>
                  <a:lnTo>
                    <a:pt x="634988" y="49707"/>
                  </a:lnTo>
                  <a:lnTo>
                    <a:pt x="592705" y="65264"/>
                  </a:lnTo>
                  <a:lnTo>
                    <a:pt x="551291" y="82799"/>
                  </a:lnTo>
                  <a:lnTo>
                    <a:pt x="510816" y="102269"/>
                  </a:lnTo>
                  <a:lnTo>
                    <a:pt x="471350" y="123627"/>
                  </a:lnTo>
                  <a:lnTo>
                    <a:pt x="432961" y="146830"/>
                  </a:lnTo>
                  <a:lnTo>
                    <a:pt x="395720" y="171833"/>
                  </a:lnTo>
                  <a:lnTo>
                    <a:pt x="359697" y="198589"/>
                  </a:lnTo>
                  <a:lnTo>
                    <a:pt x="324959" y="227056"/>
                  </a:lnTo>
                  <a:lnTo>
                    <a:pt x="291578" y="257186"/>
                  </a:lnTo>
                  <a:lnTo>
                    <a:pt x="259621" y="288937"/>
                  </a:lnTo>
                  <a:lnTo>
                    <a:pt x="229160" y="322262"/>
                  </a:lnTo>
                  <a:lnTo>
                    <a:pt x="200263" y="357117"/>
                  </a:lnTo>
                  <a:lnTo>
                    <a:pt x="173000" y="393456"/>
                  </a:lnTo>
                  <a:lnTo>
                    <a:pt x="147441" y="431236"/>
                  </a:lnTo>
                  <a:lnTo>
                    <a:pt x="123654" y="470411"/>
                  </a:lnTo>
                  <a:lnTo>
                    <a:pt x="101709" y="510935"/>
                  </a:lnTo>
                  <a:lnTo>
                    <a:pt x="81676" y="552765"/>
                  </a:lnTo>
                  <a:lnTo>
                    <a:pt x="63625" y="595855"/>
                  </a:lnTo>
                  <a:lnTo>
                    <a:pt x="47624" y="640160"/>
                  </a:lnTo>
                  <a:lnTo>
                    <a:pt x="33744" y="685636"/>
                  </a:lnTo>
                  <a:lnTo>
                    <a:pt x="22053" y="732237"/>
                  </a:lnTo>
                  <a:lnTo>
                    <a:pt x="12875" y="779499"/>
                  </a:lnTo>
                  <a:lnTo>
                    <a:pt x="6170" y="826656"/>
                  </a:lnTo>
                  <a:lnTo>
                    <a:pt x="1893" y="873637"/>
                  </a:lnTo>
                  <a:lnTo>
                    <a:pt x="0" y="920373"/>
                  </a:lnTo>
                  <a:lnTo>
                    <a:pt x="445" y="966795"/>
                  </a:lnTo>
                  <a:lnTo>
                    <a:pt x="3183" y="1012832"/>
                  </a:lnTo>
                  <a:lnTo>
                    <a:pt x="8171" y="1058415"/>
                  </a:lnTo>
                  <a:lnTo>
                    <a:pt x="15362" y="1103474"/>
                  </a:lnTo>
                  <a:lnTo>
                    <a:pt x="24711" y="1147939"/>
                  </a:lnTo>
                  <a:lnTo>
                    <a:pt x="36175" y="1191740"/>
                  </a:lnTo>
                  <a:lnTo>
                    <a:pt x="49707" y="1234808"/>
                  </a:lnTo>
                  <a:lnTo>
                    <a:pt x="65264" y="1277073"/>
                  </a:lnTo>
                  <a:lnTo>
                    <a:pt x="82799" y="1318465"/>
                  </a:lnTo>
                  <a:lnTo>
                    <a:pt x="102269" y="1358914"/>
                  </a:lnTo>
                  <a:lnTo>
                    <a:pt x="123627" y="1398351"/>
                  </a:lnTo>
                  <a:lnTo>
                    <a:pt x="146830" y="1436706"/>
                  </a:lnTo>
                  <a:lnTo>
                    <a:pt x="171833" y="1473909"/>
                  </a:lnTo>
                  <a:lnTo>
                    <a:pt x="198589" y="1509890"/>
                  </a:lnTo>
                  <a:lnTo>
                    <a:pt x="227056" y="1544580"/>
                  </a:lnTo>
                  <a:lnTo>
                    <a:pt x="257186" y="1577908"/>
                  </a:lnTo>
                  <a:lnTo>
                    <a:pt x="288937" y="1609805"/>
                  </a:lnTo>
                  <a:lnTo>
                    <a:pt x="322262" y="1640202"/>
                  </a:lnTo>
                  <a:lnTo>
                    <a:pt x="357117" y="1669028"/>
                  </a:lnTo>
                  <a:lnTo>
                    <a:pt x="393456" y="1696214"/>
                  </a:lnTo>
                  <a:lnTo>
                    <a:pt x="431236" y="1721690"/>
                  </a:lnTo>
                  <a:lnTo>
                    <a:pt x="470411" y="1745387"/>
                  </a:lnTo>
                  <a:lnTo>
                    <a:pt x="510935" y="1767233"/>
                  </a:lnTo>
                  <a:lnTo>
                    <a:pt x="552765" y="1787160"/>
                  </a:lnTo>
                  <a:lnTo>
                    <a:pt x="595855" y="1805098"/>
                  </a:lnTo>
                  <a:lnTo>
                    <a:pt x="640160" y="1820978"/>
                  </a:lnTo>
                  <a:lnTo>
                    <a:pt x="685636" y="1834728"/>
                  </a:lnTo>
                  <a:lnTo>
                    <a:pt x="732237" y="1846281"/>
                  </a:lnTo>
                  <a:lnTo>
                    <a:pt x="742905" y="1992585"/>
                  </a:lnTo>
                  <a:lnTo>
                    <a:pt x="992841" y="1747221"/>
                  </a:lnTo>
                  <a:lnTo>
                    <a:pt x="704805" y="1451565"/>
                  </a:lnTo>
                  <a:lnTo>
                    <a:pt x="715473" y="1594821"/>
                  </a:lnTo>
                  <a:lnTo>
                    <a:pt x="664574" y="1576053"/>
                  </a:lnTo>
                  <a:lnTo>
                    <a:pt x="615623" y="1553391"/>
                  </a:lnTo>
                  <a:lnTo>
                    <a:pt x="568788" y="1527003"/>
                  </a:lnTo>
                  <a:lnTo>
                    <a:pt x="524239" y="1497059"/>
                  </a:lnTo>
                  <a:lnTo>
                    <a:pt x="482146" y="1463729"/>
                  </a:lnTo>
                  <a:lnTo>
                    <a:pt x="442677" y="1427181"/>
                  </a:lnTo>
                  <a:lnTo>
                    <a:pt x="410181" y="1392233"/>
                  </a:lnTo>
                  <a:lnTo>
                    <a:pt x="380510" y="1355684"/>
                  </a:lnTo>
                  <a:lnTo>
                    <a:pt x="353666" y="1317682"/>
                  </a:lnTo>
                  <a:lnTo>
                    <a:pt x="329647" y="1278372"/>
                  </a:lnTo>
                  <a:lnTo>
                    <a:pt x="308454" y="1237901"/>
                  </a:lnTo>
                  <a:lnTo>
                    <a:pt x="290086" y="1196414"/>
                  </a:lnTo>
                  <a:lnTo>
                    <a:pt x="274545" y="1154058"/>
                  </a:lnTo>
                  <a:lnTo>
                    <a:pt x="261829" y="1110979"/>
                  </a:lnTo>
                  <a:lnTo>
                    <a:pt x="251939" y="1067323"/>
                  </a:lnTo>
                  <a:lnTo>
                    <a:pt x="244874" y="1023237"/>
                  </a:lnTo>
                  <a:lnTo>
                    <a:pt x="240636" y="978866"/>
                  </a:lnTo>
                  <a:lnTo>
                    <a:pt x="239223" y="934357"/>
                  </a:lnTo>
                  <a:lnTo>
                    <a:pt x="240636" y="889856"/>
                  </a:lnTo>
                  <a:lnTo>
                    <a:pt x="244874" y="845509"/>
                  </a:lnTo>
                  <a:lnTo>
                    <a:pt x="251939" y="801463"/>
                  </a:lnTo>
                  <a:lnTo>
                    <a:pt x="261829" y="757863"/>
                  </a:lnTo>
                  <a:lnTo>
                    <a:pt x="274545" y="714855"/>
                  </a:lnTo>
                  <a:lnTo>
                    <a:pt x="290086" y="672587"/>
                  </a:lnTo>
                  <a:lnTo>
                    <a:pt x="308454" y="631203"/>
                  </a:lnTo>
                  <a:lnTo>
                    <a:pt x="329647" y="590851"/>
                  </a:lnTo>
                  <a:lnTo>
                    <a:pt x="353666" y="551676"/>
                  </a:lnTo>
                  <a:lnTo>
                    <a:pt x="380510" y="513824"/>
                  </a:lnTo>
                  <a:lnTo>
                    <a:pt x="410181" y="477443"/>
                  </a:lnTo>
                  <a:lnTo>
                    <a:pt x="442677" y="442677"/>
                  </a:lnTo>
                  <a:lnTo>
                    <a:pt x="477443" y="410181"/>
                  </a:lnTo>
                  <a:lnTo>
                    <a:pt x="513824" y="380510"/>
                  </a:lnTo>
                  <a:lnTo>
                    <a:pt x="551676" y="353666"/>
                  </a:lnTo>
                  <a:lnTo>
                    <a:pt x="590851" y="329647"/>
                  </a:lnTo>
                  <a:lnTo>
                    <a:pt x="631203" y="308454"/>
                  </a:lnTo>
                  <a:lnTo>
                    <a:pt x="672587" y="290086"/>
                  </a:lnTo>
                  <a:lnTo>
                    <a:pt x="714855" y="274545"/>
                  </a:lnTo>
                  <a:lnTo>
                    <a:pt x="757863" y="261829"/>
                  </a:lnTo>
                  <a:lnTo>
                    <a:pt x="801463" y="251939"/>
                  </a:lnTo>
                  <a:lnTo>
                    <a:pt x="845509" y="244874"/>
                  </a:lnTo>
                  <a:lnTo>
                    <a:pt x="889856" y="240636"/>
                  </a:lnTo>
                  <a:lnTo>
                    <a:pt x="934357" y="239223"/>
                  </a:lnTo>
                  <a:lnTo>
                    <a:pt x="978866" y="240636"/>
                  </a:lnTo>
                  <a:lnTo>
                    <a:pt x="1023237" y="244874"/>
                  </a:lnTo>
                  <a:lnTo>
                    <a:pt x="1067323" y="251939"/>
                  </a:lnTo>
                  <a:lnTo>
                    <a:pt x="1110979" y="261829"/>
                  </a:lnTo>
                  <a:lnTo>
                    <a:pt x="1154058" y="274545"/>
                  </a:lnTo>
                  <a:lnTo>
                    <a:pt x="1196414" y="290086"/>
                  </a:lnTo>
                  <a:lnTo>
                    <a:pt x="1237901" y="308454"/>
                  </a:lnTo>
                  <a:lnTo>
                    <a:pt x="1278372" y="329647"/>
                  </a:lnTo>
                  <a:lnTo>
                    <a:pt x="1317682" y="353666"/>
                  </a:lnTo>
                  <a:lnTo>
                    <a:pt x="1355684" y="380510"/>
                  </a:lnTo>
                  <a:lnTo>
                    <a:pt x="1392233" y="410181"/>
                  </a:lnTo>
                  <a:lnTo>
                    <a:pt x="1427181" y="442677"/>
                  </a:lnTo>
                  <a:lnTo>
                    <a:pt x="1594821" y="273513"/>
                  </a:lnTo>
                  <a:close/>
                </a:path>
              </a:pathLst>
            </a:custGeom>
            <a:solidFill>
              <a:srgbClr val="FFFFFF"/>
            </a:solidFill>
          </p:spPr>
          <p:txBody>
            <a:bodyPr wrap="square" lIns="0" tIns="0" rIns="0" bIns="0" rtlCol="0"/>
            <a:lstStyle/>
            <a:p>
              <a:endParaRPr sz="1634"/>
            </a:p>
          </p:txBody>
        </p:sp>
        <p:sp>
          <p:nvSpPr>
            <p:cNvPr id="8" name="object 8"/>
            <p:cNvSpPr/>
            <p:nvPr/>
          </p:nvSpPr>
          <p:spPr>
            <a:xfrm>
              <a:off x="2907670" y="3343655"/>
              <a:ext cx="1602105" cy="2005964"/>
            </a:xfrm>
            <a:custGeom>
              <a:avLst/>
              <a:gdLst/>
              <a:ahLst/>
              <a:cxnLst/>
              <a:rect l="l" t="t" r="r" b="b"/>
              <a:pathLst>
                <a:path w="1602104" h="2005964">
                  <a:moveTo>
                    <a:pt x="1333500" y="361188"/>
                  </a:moveTo>
                  <a:lnTo>
                    <a:pt x="1324356" y="353568"/>
                  </a:lnTo>
                  <a:lnTo>
                    <a:pt x="1312164" y="347472"/>
                  </a:lnTo>
                  <a:lnTo>
                    <a:pt x="1307592" y="353568"/>
                  </a:lnTo>
                  <a:lnTo>
                    <a:pt x="1319784" y="361188"/>
                  </a:lnTo>
                  <a:lnTo>
                    <a:pt x="1328928" y="367284"/>
                  </a:lnTo>
                  <a:lnTo>
                    <a:pt x="1333500" y="361188"/>
                  </a:lnTo>
                  <a:close/>
                </a:path>
                <a:path w="1602104" h="2005964">
                  <a:moveTo>
                    <a:pt x="1336548" y="88392"/>
                  </a:moveTo>
                  <a:lnTo>
                    <a:pt x="1330452" y="85344"/>
                  </a:lnTo>
                  <a:lnTo>
                    <a:pt x="1313688" y="77724"/>
                  </a:lnTo>
                  <a:lnTo>
                    <a:pt x="1310640" y="85344"/>
                  </a:lnTo>
                  <a:lnTo>
                    <a:pt x="1327404" y="92964"/>
                  </a:lnTo>
                  <a:lnTo>
                    <a:pt x="1333500" y="96012"/>
                  </a:lnTo>
                  <a:lnTo>
                    <a:pt x="1336548" y="88392"/>
                  </a:lnTo>
                  <a:close/>
                </a:path>
                <a:path w="1602104" h="2005964">
                  <a:moveTo>
                    <a:pt x="1360932" y="381000"/>
                  </a:moveTo>
                  <a:lnTo>
                    <a:pt x="1351788" y="373380"/>
                  </a:lnTo>
                  <a:lnTo>
                    <a:pt x="1341120" y="365760"/>
                  </a:lnTo>
                  <a:lnTo>
                    <a:pt x="1336548" y="371856"/>
                  </a:lnTo>
                  <a:lnTo>
                    <a:pt x="1347216" y="381000"/>
                  </a:lnTo>
                  <a:lnTo>
                    <a:pt x="1356360" y="387096"/>
                  </a:lnTo>
                  <a:lnTo>
                    <a:pt x="1360932" y="381000"/>
                  </a:lnTo>
                  <a:close/>
                </a:path>
                <a:path w="1602104" h="2005964">
                  <a:moveTo>
                    <a:pt x="1367028" y="103632"/>
                  </a:moveTo>
                  <a:lnTo>
                    <a:pt x="1360932" y="100584"/>
                  </a:lnTo>
                  <a:lnTo>
                    <a:pt x="1344168" y="92964"/>
                  </a:lnTo>
                  <a:lnTo>
                    <a:pt x="1341120" y="100584"/>
                  </a:lnTo>
                  <a:lnTo>
                    <a:pt x="1362456" y="111252"/>
                  </a:lnTo>
                  <a:lnTo>
                    <a:pt x="1367028" y="103632"/>
                  </a:lnTo>
                  <a:close/>
                </a:path>
                <a:path w="1602104" h="2005964">
                  <a:moveTo>
                    <a:pt x="1386840" y="400812"/>
                  </a:moveTo>
                  <a:lnTo>
                    <a:pt x="1380744" y="396240"/>
                  </a:lnTo>
                  <a:lnTo>
                    <a:pt x="1367028" y="385572"/>
                  </a:lnTo>
                  <a:lnTo>
                    <a:pt x="1362456" y="391668"/>
                  </a:lnTo>
                  <a:lnTo>
                    <a:pt x="1374648" y="402336"/>
                  </a:lnTo>
                  <a:lnTo>
                    <a:pt x="1382268" y="408432"/>
                  </a:lnTo>
                  <a:lnTo>
                    <a:pt x="1386840" y="400812"/>
                  </a:lnTo>
                  <a:close/>
                </a:path>
                <a:path w="1602104" h="2005964">
                  <a:moveTo>
                    <a:pt x="1395984" y="118872"/>
                  </a:moveTo>
                  <a:lnTo>
                    <a:pt x="1389888" y="115824"/>
                  </a:lnTo>
                  <a:lnTo>
                    <a:pt x="1374648" y="106680"/>
                  </a:lnTo>
                  <a:lnTo>
                    <a:pt x="1370076" y="114300"/>
                  </a:lnTo>
                  <a:lnTo>
                    <a:pt x="1386840" y="123444"/>
                  </a:lnTo>
                  <a:lnTo>
                    <a:pt x="1386840" y="124053"/>
                  </a:lnTo>
                  <a:lnTo>
                    <a:pt x="1392936" y="126492"/>
                  </a:lnTo>
                  <a:lnTo>
                    <a:pt x="1395984" y="118872"/>
                  </a:lnTo>
                  <a:close/>
                </a:path>
                <a:path w="1602104" h="2005964">
                  <a:moveTo>
                    <a:pt x="1386840" y="124053"/>
                  </a:moveTo>
                  <a:lnTo>
                    <a:pt x="1386840" y="123444"/>
                  </a:lnTo>
                  <a:lnTo>
                    <a:pt x="1385316" y="123444"/>
                  </a:lnTo>
                  <a:lnTo>
                    <a:pt x="1386840" y="124053"/>
                  </a:lnTo>
                  <a:close/>
                </a:path>
                <a:path w="1602104" h="2005964">
                  <a:moveTo>
                    <a:pt x="1412748" y="423672"/>
                  </a:moveTo>
                  <a:lnTo>
                    <a:pt x="1408176" y="419100"/>
                  </a:lnTo>
                  <a:lnTo>
                    <a:pt x="1394460" y="406908"/>
                  </a:lnTo>
                  <a:lnTo>
                    <a:pt x="1388364" y="413004"/>
                  </a:lnTo>
                  <a:lnTo>
                    <a:pt x="1402080" y="425196"/>
                  </a:lnTo>
                  <a:lnTo>
                    <a:pt x="1406652" y="429768"/>
                  </a:lnTo>
                  <a:lnTo>
                    <a:pt x="1412748" y="423672"/>
                  </a:lnTo>
                  <a:close/>
                </a:path>
                <a:path w="1602104" h="2005964">
                  <a:moveTo>
                    <a:pt x="1424940" y="135636"/>
                  </a:moveTo>
                  <a:lnTo>
                    <a:pt x="1418844" y="132588"/>
                  </a:lnTo>
                  <a:lnTo>
                    <a:pt x="1403604" y="123444"/>
                  </a:lnTo>
                  <a:lnTo>
                    <a:pt x="1399032" y="131064"/>
                  </a:lnTo>
                  <a:lnTo>
                    <a:pt x="1414272" y="138684"/>
                  </a:lnTo>
                  <a:lnTo>
                    <a:pt x="1420368" y="143256"/>
                  </a:lnTo>
                  <a:lnTo>
                    <a:pt x="1424940" y="135636"/>
                  </a:lnTo>
                  <a:close/>
                </a:path>
                <a:path w="1602104" h="2005964">
                  <a:moveTo>
                    <a:pt x="1430875" y="440596"/>
                  </a:moveTo>
                  <a:lnTo>
                    <a:pt x="1418844" y="429768"/>
                  </a:lnTo>
                  <a:lnTo>
                    <a:pt x="1412748" y="435864"/>
                  </a:lnTo>
                  <a:lnTo>
                    <a:pt x="1427988" y="449834"/>
                  </a:lnTo>
                  <a:lnTo>
                    <a:pt x="1427988" y="443484"/>
                  </a:lnTo>
                  <a:lnTo>
                    <a:pt x="1430875" y="440596"/>
                  </a:lnTo>
                  <a:close/>
                </a:path>
                <a:path w="1602104" h="2005964">
                  <a:moveTo>
                    <a:pt x="1453896" y="153924"/>
                  </a:moveTo>
                  <a:lnTo>
                    <a:pt x="1446276" y="149352"/>
                  </a:lnTo>
                  <a:lnTo>
                    <a:pt x="1432560" y="140208"/>
                  </a:lnTo>
                  <a:lnTo>
                    <a:pt x="1427988" y="147828"/>
                  </a:lnTo>
                  <a:lnTo>
                    <a:pt x="1443228" y="156972"/>
                  </a:lnTo>
                  <a:lnTo>
                    <a:pt x="1443228" y="157886"/>
                  </a:lnTo>
                  <a:lnTo>
                    <a:pt x="1449324" y="161544"/>
                  </a:lnTo>
                  <a:lnTo>
                    <a:pt x="1453896" y="153924"/>
                  </a:lnTo>
                  <a:close/>
                </a:path>
                <a:path w="1602104" h="2005964">
                  <a:moveTo>
                    <a:pt x="1434084" y="443484"/>
                  </a:moveTo>
                  <a:lnTo>
                    <a:pt x="1430875" y="440596"/>
                  </a:lnTo>
                  <a:lnTo>
                    <a:pt x="1427988" y="443484"/>
                  </a:lnTo>
                  <a:lnTo>
                    <a:pt x="1434084" y="443484"/>
                  </a:lnTo>
                  <a:close/>
                </a:path>
                <a:path w="1602104" h="2005964">
                  <a:moveTo>
                    <a:pt x="1437132" y="446532"/>
                  </a:moveTo>
                  <a:lnTo>
                    <a:pt x="1434084" y="443484"/>
                  </a:lnTo>
                  <a:lnTo>
                    <a:pt x="1427988" y="443484"/>
                  </a:lnTo>
                  <a:lnTo>
                    <a:pt x="1427988" y="449834"/>
                  </a:lnTo>
                  <a:lnTo>
                    <a:pt x="1431036" y="452628"/>
                  </a:lnTo>
                  <a:lnTo>
                    <a:pt x="1437132" y="446532"/>
                  </a:lnTo>
                  <a:close/>
                </a:path>
                <a:path w="1602104" h="2005964">
                  <a:moveTo>
                    <a:pt x="1434084" y="443484"/>
                  </a:moveTo>
                  <a:lnTo>
                    <a:pt x="1431036" y="440436"/>
                  </a:lnTo>
                  <a:lnTo>
                    <a:pt x="1430875" y="440596"/>
                  </a:lnTo>
                  <a:lnTo>
                    <a:pt x="1434084" y="443484"/>
                  </a:lnTo>
                  <a:close/>
                </a:path>
                <a:path w="1602104" h="2005964">
                  <a:moveTo>
                    <a:pt x="1459992" y="422148"/>
                  </a:moveTo>
                  <a:lnTo>
                    <a:pt x="1453896" y="416052"/>
                  </a:lnTo>
                  <a:lnTo>
                    <a:pt x="1437132" y="434340"/>
                  </a:lnTo>
                  <a:lnTo>
                    <a:pt x="1443228" y="440436"/>
                  </a:lnTo>
                  <a:lnTo>
                    <a:pt x="1459992" y="422148"/>
                  </a:lnTo>
                  <a:close/>
                </a:path>
                <a:path w="1602104" h="2005964">
                  <a:moveTo>
                    <a:pt x="1443228" y="157886"/>
                  </a:moveTo>
                  <a:lnTo>
                    <a:pt x="1443228" y="156972"/>
                  </a:lnTo>
                  <a:lnTo>
                    <a:pt x="1441704" y="156972"/>
                  </a:lnTo>
                  <a:lnTo>
                    <a:pt x="1443228" y="157886"/>
                  </a:lnTo>
                  <a:close/>
                </a:path>
                <a:path w="1602104" h="2005964">
                  <a:moveTo>
                    <a:pt x="1481328" y="173736"/>
                  </a:moveTo>
                  <a:lnTo>
                    <a:pt x="1475232" y="167640"/>
                  </a:lnTo>
                  <a:lnTo>
                    <a:pt x="1459992" y="158496"/>
                  </a:lnTo>
                  <a:lnTo>
                    <a:pt x="1455420" y="166116"/>
                  </a:lnTo>
                  <a:lnTo>
                    <a:pt x="1470660" y="175260"/>
                  </a:lnTo>
                  <a:lnTo>
                    <a:pt x="1470660" y="176174"/>
                  </a:lnTo>
                  <a:lnTo>
                    <a:pt x="1476756" y="179832"/>
                  </a:lnTo>
                  <a:lnTo>
                    <a:pt x="1481328" y="173736"/>
                  </a:lnTo>
                  <a:close/>
                </a:path>
                <a:path w="1602104" h="2005964">
                  <a:moveTo>
                    <a:pt x="1484376" y="399288"/>
                  </a:moveTo>
                  <a:lnTo>
                    <a:pt x="1478280" y="393192"/>
                  </a:lnTo>
                  <a:lnTo>
                    <a:pt x="1459992" y="411480"/>
                  </a:lnTo>
                  <a:lnTo>
                    <a:pt x="1466088" y="416052"/>
                  </a:lnTo>
                  <a:lnTo>
                    <a:pt x="1484376" y="399288"/>
                  </a:lnTo>
                  <a:close/>
                </a:path>
                <a:path w="1602104" h="2005964">
                  <a:moveTo>
                    <a:pt x="1470660" y="176174"/>
                  </a:moveTo>
                  <a:lnTo>
                    <a:pt x="1470660" y="175260"/>
                  </a:lnTo>
                  <a:lnTo>
                    <a:pt x="1469136" y="175260"/>
                  </a:lnTo>
                  <a:lnTo>
                    <a:pt x="1470660" y="176174"/>
                  </a:lnTo>
                  <a:close/>
                </a:path>
                <a:path w="1602104" h="2005964">
                  <a:moveTo>
                    <a:pt x="1508760" y="193548"/>
                  </a:moveTo>
                  <a:lnTo>
                    <a:pt x="1501140" y="187452"/>
                  </a:lnTo>
                  <a:lnTo>
                    <a:pt x="1488948" y="178308"/>
                  </a:lnTo>
                  <a:lnTo>
                    <a:pt x="1482852" y="184404"/>
                  </a:lnTo>
                  <a:lnTo>
                    <a:pt x="1496568" y="195072"/>
                  </a:lnTo>
                  <a:lnTo>
                    <a:pt x="1496568" y="193548"/>
                  </a:lnTo>
                  <a:lnTo>
                    <a:pt x="1502664" y="199644"/>
                  </a:lnTo>
                  <a:lnTo>
                    <a:pt x="1508760" y="193548"/>
                  </a:lnTo>
                  <a:close/>
                </a:path>
                <a:path w="1602104" h="2005964">
                  <a:moveTo>
                    <a:pt x="1507236" y="374904"/>
                  </a:moveTo>
                  <a:lnTo>
                    <a:pt x="1501140" y="368808"/>
                  </a:lnTo>
                  <a:lnTo>
                    <a:pt x="1484376" y="387096"/>
                  </a:lnTo>
                  <a:lnTo>
                    <a:pt x="1490472" y="393192"/>
                  </a:lnTo>
                  <a:lnTo>
                    <a:pt x="1507236" y="374904"/>
                  </a:lnTo>
                  <a:close/>
                </a:path>
                <a:path w="1602104" h="2005964">
                  <a:moveTo>
                    <a:pt x="1531620" y="352044"/>
                  </a:moveTo>
                  <a:lnTo>
                    <a:pt x="1525524" y="345948"/>
                  </a:lnTo>
                  <a:lnTo>
                    <a:pt x="1507236" y="364236"/>
                  </a:lnTo>
                  <a:lnTo>
                    <a:pt x="1513332" y="368808"/>
                  </a:lnTo>
                  <a:lnTo>
                    <a:pt x="1531620" y="352044"/>
                  </a:lnTo>
                  <a:close/>
                </a:path>
                <a:path w="1602104" h="2005964">
                  <a:moveTo>
                    <a:pt x="1534668" y="213360"/>
                  </a:moveTo>
                  <a:lnTo>
                    <a:pt x="1528572" y="207264"/>
                  </a:lnTo>
                  <a:lnTo>
                    <a:pt x="1514856" y="198120"/>
                  </a:lnTo>
                  <a:lnTo>
                    <a:pt x="1510284" y="204216"/>
                  </a:lnTo>
                  <a:lnTo>
                    <a:pt x="1522476" y="214884"/>
                  </a:lnTo>
                  <a:lnTo>
                    <a:pt x="1530096" y="220980"/>
                  </a:lnTo>
                  <a:lnTo>
                    <a:pt x="1534668" y="213360"/>
                  </a:lnTo>
                  <a:close/>
                </a:path>
                <a:path w="1602104" h="2005964">
                  <a:moveTo>
                    <a:pt x="1554480" y="327660"/>
                  </a:moveTo>
                  <a:lnTo>
                    <a:pt x="1548384" y="321564"/>
                  </a:lnTo>
                  <a:lnTo>
                    <a:pt x="1531620" y="339852"/>
                  </a:lnTo>
                  <a:lnTo>
                    <a:pt x="1537716" y="345948"/>
                  </a:lnTo>
                  <a:lnTo>
                    <a:pt x="1554480" y="327660"/>
                  </a:lnTo>
                  <a:close/>
                </a:path>
                <a:path w="1602104" h="2005964">
                  <a:moveTo>
                    <a:pt x="1560576" y="236220"/>
                  </a:moveTo>
                  <a:lnTo>
                    <a:pt x="1552956" y="230124"/>
                  </a:lnTo>
                  <a:lnTo>
                    <a:pt x="1540764" y="219456"/>
                  </a:lnTo>
                  <a:lnTo>
                    <a:pt x="1536192" y="225552"/>
                  </a:lnTo>
                  <a:lnTo>
                    <a:pt x="1548384" y="236220"/>
                  </a:lnTo>
                  <a:lnTo>
                    <a:pt x="1554480" y="242316"/>
                  </a:lnTo>
                  <a:lnTo>
                    <a:pt x="1560576" y="236220"/>
                  </a:lnTo>
                  <a:close/>
                </a:path>
                <a:path w="1602104" h="2005964">
                  <a:moveTo>
                    <a:pt x="1578864" y="304800"/>
                  </a:moveTo>
                  <a:lnTo>
                    <a:pt x="1572768" y="298704"/>
                  </a:lnTo>
                  <a:lnTo>
                    <a:pt x="1554480" y="316992"/>
                  </a:lnTo>
                  <a:lnTo>
                    <a:pt x="1560576" y="321564"/>
                  </a:lnTo>
                  <a:lnTo>
                    <a:pt x="1578864" y="304800"/>
                  </a:lnTo>
                  <a:close/>
                </a:path>
                <a:path w="1602104" h="2005964">
                  <a:moveTo>
                    <a:pt x="1578864" y="251460"/>
                  </a:moveTo>
                  <a:lnTo>
                    <a:pt x="1566672" y="240792"/>
                  </a:lnTo>
                  <a:lnTo>
                    <a:pt x="1560576" y="246888"/>
                  </a:lnTo>
                  <a:lnTo>
                    <a:pt x="1572768" y="257556"/>
                  </a:lnTo>
                  <a:lnTo>
                    <a:pt x="1578864" y="251460"/>
                  </a:lnTo>
                  <a:close/>
                </a:path>
                <a:path w="1602104" h="2005964">
                  <a:moveTo>
                    <a:pt x="1595628" y="269748"/>
                  </a:moveTo>
                  <a:lnTo>
                    <a:pt x="1578864" y="251460"/>
                  </a:lnTo>
                  <a:lnTo>
                    <a:pt x="1572768" y="257556"/>
                  </a:lnTo>
                  <a:lnTo>
                    <a:pt x="1591056" y="275844"/>
                  </a:lnTo>
                  <a:lnTo>
                    <a:pt x="1595628" y="269748"/>
                  </a:lnTo>
                  <a:close/>
                </a:path>
                <a:path w="1602104" h="2005964">
                  <a:moveTo>
                    <a:pt x="1601724" y="280416"/>
                  </a:moveTo>
                  <a:lnTo>
                    <a:pt x="1595628" y="274320"/>
                  </a:lnTo>
                  <a:lnTo>
                    <a:pt x="1578864" y="292608"/>
                  </a:lnTo>
                  <a:lnTo>
                    <a:pt x="1584960" y="298704"/>
                  </a:lnTo>
                  <a:lnTo>
                    <a:pt x="1601724" y="280416"/>
                  </a:lnTo>
                  <a:close/>
                </a:path>
                <a:path w="1602104" h="2005964">
                  <a:moveTo>
                    <a:pt x="1306068" y="342900"/>
                  </a:moveTo>
                  <a:lnTo>
                    <a:pt x="1293876" y="335280"/>
                  </a:lnTo>
                  <a:lnTo>
                    <a:pt x="1283208" y="329184"/>
                  </a:lnTo>
                  <a:lnTo>
                    <a:pt x="1280160" y="336804"/>
                  </a:lnTo>
                  <a:lnTo>
                    <a:pt x="1290828" y="342900"/>
                  </a:lnTo>
                  <a:lnTo>
                    <a:pt x="1290828" y="343662"/>
                  </a:lnTo>
                  <a:lnTo>
                    <a:pt x="1301496" y="348996"/>
                  </a:lnTo>
                  <a:lnTo>
                    <a:pt x="1306068" y="342900"/>
                  </a:lnTo>
                  <a:close/>
                </a:path>
                <a:path w="1602104" h="2005964">
                  <a:moveTo>
                    <a:pt x="1290828" y="343662"/>
                  </a:moveTo>
                  <a:lnTo>
                    <a:pt x="1290828" y="342900"/>
                  </a:lnTo>
                  <a:lnTo>
                    <a:pt x="1289304" y="342900"/>
                  </a:lnTo>
                  <a:lnTo>
                    <a:pt x="1290828" y="343662"/>
                  </a:lnTo>
                  <a:close/>
                </a:path>
                <a:path w="1602104" h="2005964">
                  <a:moveTo>
                    <a:pt x="1277112" y="326136"/>
                  </a:moveTo>
                  <a:lnTo>
                    <a:pt x="1264920" y="318516"/>
                  </a:lnTo>
                  <a:lnTo>
                    <a:pt x="1254252" y="313944"/>
                  </a:lnTo>
                  <a:lnTo>
                    <a:pt x="1251204" y="321564"/>
                  </a:lnTo>
                  <a:lnTo>
                    <a:pt x="1272540" y="332232"/>
                  </a:lnTo>
                  <a:lnTo>
                    <a:pt x="1277112" y="326136"/>
                  </a:lnTo>
                  <a:close/>
                </a:path>
                <a:path w="1602104" h="2005964">
                  <a:moveTo>
                    <a:pt x="1246632" y="309372"/>
                  </a:moveTo>
                  <a:lnTo>
                    <a:pt x="1232916" y="303276"/>
                  </a:lnTo>
                  <a:lnTo>
                    <a:pt x="1223772" y="298704"/>
                  </a:lnTo>
                  <a:lnTo>
                    <a:pt x="1220724" y="306324"/>
                  </a:lnTo>
                  <a:lnTo>
                    <a:pt x="1229868" y="310896"/>
                  </a:lnTo>
                  <a:lnTo>
                    <a:pt x="1243584" y="316992"/>
                  </a:lnTo>
                  <a:lnTo>
                    <a:pt x="1246632" y="309372"/>
                  </a:lnTo>
                  <a:close/>
                </a:path>
                <a:path w="1602104" h="2005964">
                  <a:moveTo>
                    <a:pt x="1216152" y="295656"/>
                  </a:moveTo>
                  <a:lnTo>
                    <a:pt x="1202436" y="289560"/>
                  </a:lnTo>
                  <a:lnTo>
                    <a:pt x="1193292" y="286512"/>
                  </a:lnTo>
                  <a:lnTo>
                    <a:pt x="1190244" y="294132"/>
                  </a:lnTo>
                  <a:lnTo>
                    <a:pt x="1199388" y="297180"/>
                  </a:lnTo>
                  <a:lnTo>
                    <a:pt x="1213104" y="303276"/>
                  </a:lnTo>
                  <a:lnTo>
                    <a:pt x="1216152" y="295656"/>
                  </a:lnTo>
                  <a:close/>
                </a:path>
                <a:path w="1602104" h="2005964">
                  <a:moveTo>
                    <a:pt x="1185672" y="283464"/>
                  </a:moveTo>
                  <a:lnTo>
                    <a:pt x="1170432" y="277368"/>
                  </a:lnTo>
                  <a:lnTo>
                    <a:pt x="1161288" y="274320"/>
                  </a:lnTo>
                  <a:lnTo>
                    <a:pt x="1158240" y="283464"/>
                  </a:lnTo>
                  <a:lnTo>
                    <a:pt x="1167384" y="286512"/>
                  </a:lnTo>
                  <a:lnTo>
                    <a:pt x="1167384" y="284988"/>
                  </a:lnTo>
                  <a:lnTo>
                    <a:pt x="1182624" y="291084"/>
                  </a:lnTo>
                  <a:lnTo>
                    <a:pt x="1185672" y="283464"/>
                  </a:lnTo>
                  <a:close/>
                </a:path>
                <a:path w="1602104" h="2005964">
                  <a:moveTo>
                    <a:pt x="1153668" y="272796"/>
                  </a:moveTo>
                  <a:lnTo>
                    <a:pt x="1138428" y="266700"/>
                  </a:lnTo>
                  <a:lnTo>
                    <a:pt x="1129284" y="265176"/>
                  </a:lnTo>
                  <a:lnTo>
                    <a:pt x="1127760" y="272796"/>
                  </a:lnTo>
                  <a:lnTo>
                    <a:pt x="1135380" y="275844"/>
                  </a:lnTo>
                  <a:lnTo>
                    <a:pt x="1150620" y="280416"/>
                  </a:lnTo>
                  <a:lnTo>
                    <a:pt x="1153668" y="272796"/>
                  </a:lnTo>
                  <a:close/>
                </a:path>
                <a:path w="1602104" h="2005964">
                  <a:moveTo>
                    <a:pt x="1121664" y="262128"/>
                  </a:moveTo>
                  <a:lnTo>
                    <a:pt x="1104900" y="259080"/>
                  </a:lnTo>
                  <a:lnTo>
                    <a:pt x="1097280" y="256032"/>
                  </a:lnTo>
                  <a:lnTo>
                    <a:pt x="1094232" y="265176"/>
                  </a:lnTo>
                  <a:lnTo>
                    <a:pt x="1103376" y="266700"/>
                  </a:lnTo>
                  <a:lnTo>
                    <a:pt x="1118616" y="271272"/>
                  </a:lnTo>
                  <a:lnTo>
                    <a:pt x="1121664" y="262128"/>
                  </a:lnTo>
                  <a:close/>
                </a:path>
                <a:path w="1602104" h="2005964">
                  <a:moveTo>
                    <a:pt x="1088136" y="254508"/>
                  </a:moveTo>
                  <a:lnTo>
                    <a:pt x="1072896" y="251460"/>
                  </a:lnTo>
                  <a:lnTo>
                    <a:pt x="1063752" y="249936"/>
                  </a:lnTo>
                  <a:lnTo>
                    <a:pt x="1062228" y="257556"/>
                  </a:lnTo>
                  <a:lnTo>
                    <a:pt x="1071372" y="259080"/>
                  </a:lnTo>
                  <a:lnTo>
                    <a:pt x="1086612" y="263652"/>
                  </a:lnTo>
                  <a:lnTo>
                    <a:pt x="1088136" y="254508"/>
                  </a:lnTo>
                  <a:close/>
                </a:path>
                <a:path w="1602104" h="2005964">
                  <a:moveTo>
                    <a:pt x="1056132" y="248412"/>
                  </a:moveTo>
                  <a:lnTo>
                    <a:pt x="1039368" y="245364"/>
                  </a:lnTo>
                  <a:lnTo>
                    <a:pt x="1030224" y="245364"/>
                  </a:lnTo>
                  <a:lnTo>
                    <a:pt x="1030224" y="252984"/>
                  </a:lnTo>
                  <a:lnTo>
                    <a:pt x="1037844" y="254508"/>
                  </a:lnTo>
                  <a:lnTo>
                    <a:pt x="1054608" y="256032"/>
                  </a:lnTo>
                  <a:lnTo>
                    <a:pt x="1056132" y="248412"/>
                  </a:lnTo>
                  <a:close/>
                </a:path>
                <a:path w="1602104" h="2005964">
                  <a:moveTo>
                    <a:pt x="1022604" y="243840"/>
                  </a:moveTo>
                  <a:lnTo>
                    <a:pt x="1005840" y="242316"/>
                  </a:lnTo>
                  <a:lnTo>
                    <a:pt x="996696" y="240792"/>
                  </a:lnTo>
                  <a:lnTo>
                    <a:pt x="996696" y="249936"/>
                  </a:lnTo>
                  <a:lnTo>
                    <a:pt x="1005840" y="249936"/>
                  </a:lnTo>
                  <a:lnTo>
                    <a:pt x="1005840" y="250074"/>
                  </a:lnTo>
                  <a:lnTo>
                    <a:pt x="1021080" y="251460"/>
                  </a:lnTo>
                  <a:lnTo>
                    <a:pt x="1022604" y="243840"/>
                  </a:lnTo>
                  <a:close/>
                </a:path>
                <a:path w="1602104" h="2005964">
                  <a:moveTo>
                    <a:pt x="1005840" y="250074"/>
                  </a:moveTo>
                  <a:lnTo>
                    <a:pt x="1005840" y="249936"/>
                  </a:lnTo>
                  <a:lnTo>
                    <a:pt x="1004316" y="249936"/>
                  </a:lnTo>
                  <a:lnTo>
                    <a:pt x="1005840" y="250074"/>
                  </a:lnTo>
                  <a:close/>
                </a:path>
                <a:path w="1602104" h="2005964">
                  <a:moveTo>
                    <a:pt x="989076" y="240792"/>
                  </a:moveTo>
                  <a:lnTo>
                    <a:pt x="972312" y="239268"/>
                  </a:lnTo>
                  <a:lnTo>
                    <a:pt x="963168" y="239268"/>
                  </a:lnTo>
                  <a:lnTo>
                    <a:pt x="963168" y="246888"/>
                  </a:lnTo>
                  <a:lnTo>
                    <a:pt x="972312" y="248412"/>
                  </a:lnTo>
                  <a:lnTo>
                    <a:pt x="987552" y="248412"/>
                  </a:lnTo>
                  <a:lnTo>
                    <a:pt x="989076" y="240792"/>
                  </a:lnTo>
                  <a:close/>
                </a:path>
                <a:path w="1602104" h="2005964">
                  <a:moveTo>
                    <a:pt x="955548" y="246888"/>
                  </a:moveTo>
                  <a:lnTo>
                    <a:pt x="955548" y="239268"/>
                  </a:lnTo>
                  <a:lnTo>
                    <a:pt x="929640" y="239268"/>
                  </a:lnTo>
                  <a:lnTo>
                    <a:pt x="929640" y="246888"/>
                  </a:lnTo>
                  <a:lnTo>
                    <a:pt x="955548" y="246888"/>
                  </a:lnTo>
                  <a:close/>
                </a:path>
                <a:path w="1602104" h="2005964">
                  <a:moveTo>
                    <a:pt x="922020" y="246888"/>
                  </a:moveTo>
                  <a:lnTo>
                    <a:pt x="922020" y="239268"/>
                  </a:lnTo>
                  <a:lnTo>
                    <a:pt x="896112" y="239268"/>
                  </a:lnTo>
                  <a:lnTo>
                    <a:pt x="897636" y="248412"/>
                  </a:lnTo>
                  <a:lnTo>
                    <a:pt x="905256" y="248412"/>
                  </a:lnTo>
                  <a:lnTo>
                    <a:pt x="922020" y="246888"/>
                  </a:lnTo>
                  <a:close/>
                </a:path>
                <a:path w="1602104" h="2005964">
                  <a:moveTo>
                    <a:pt x="888492" y="248412"/>
                  </a:moveTo>
                  <a:lnTo>
                    <a:pt x="888492" y="240792"/>
                  </a:lnTo>
                  <a:lnTo>
                    <a:pt x="871728" y="242316"/>
                  </a:lnTo>
                  <a:lnTo>
                    <a:pt x="862584" y="242316"/>
                  </a:lnTo>
                  <a:lnTo>
                    <a:pt x="864108" y="251460"/>
                  </a:lnTo>
                  <a:lnTo>
                    <a:pt x="871728" y="250190"/>
                  </a:lnTo>
                  <a:lnTo>
                    <a:pt x="871728" y="249936"/>
                  </a:lnTo>
                  <a:lnTo>
                    <a:pt x="888492" y="248412"/>
                  </a:lnTo>
                  <a:close/>
                </a:path>
                <a:path w="1602104" h="2005964">
                  <a:moveTo>
                    <a:pt x="873252" y="249936"/>
                  </a:moveTo>
                  <a:lnTo>
                    <a:pt x="871728" y="249936"/>
                  </a:lnTo>
                  <a:lnTo>
                    <a:pt x="871728" y="250190"/>
                  </a:lnTo>
                  <a:lnTo>
                    <a:pt x="873252" y="249936"/>
                  </a:lnTo>
                  <a:close/>
                </a:path>
                <a:path w="1602104" h="2005964">
                  <a:moveTo>
                    <a:pt x="854964" y="251460"/>
                  </a:moveTo>
                  <a:lnTo>
                    <a:pt x="854964" y="243840"/>
                  </a:lnTo>
                  <a:lnTo>
                    <a:pt x="838200" y="245364"/>
                  </a:lnTo>
                  <a:lnTo>
                    <a:pt x="829056" y="246888"/>
                  </a:lnTo>
                  <a:lnTo>
                    <a:pt x="830580" y="256032"/>
                  </a:lnTo>
                  <a:lnTo>
                    <a:pt x="839724" y="254508"/>
                  </a:lnTo>
                  <a:lnTo>
                    <a:pt x="854964" y="251460"/>
                  </a:lnTo>
                  <a:close/>
                </a:path>
                <a:path w="1602104" h="2005964">
                  <a:moveTo>
                    <a:pt x="822960" y="257556"/>
                  </a:moveTo>
                  <a:lnTo>
                    <a:pt x="821436" y="248412"/>
                  </a:lnTo>
                  <a:lnTo>
                    <a:pt x="804672" y="251460"/>
                  </a:lnTo>
                  <a:lnTo>
                    <a:pt x="797052" y="252984"/>
                  </a:lnTo>
                  <a:lnTo>
                    <a:pt x="798576" y="262128"/>
                  </a:lnTo>
                  <a:lnTo>
                    <a:pt x="806196" y="259080"/>
                  </a:lnTo>
                  <a:lnTo>
                    <a:pt x="822960" y="257556"/>
                  </a:lnTo>
                  <a:close/>
                </a:path>
                <a:path w="1602104" h="2005964">
                  <a:moveTo>
                    <a:pt x="790956" y="263652"/>
                  </a:moveTo>
                  <a:lnTo>
                    <a:pt x="787908" y="254508"/>
                  </a:lnTo>
                  <a:lnTo>
                    <a:pt x="772668" y="259080"/>
                  </a:lnTo>
                  <a:lnTo>
                    <a:pt x="763524" y="260604"/>
                  </a:lnTo>
                  <a:lnTo>
                    <a:pt x="766572" y="268224"/>
                  </a:lnTo>
                  <a:lnTo>
                    <a:pt x="774192" y="266700"/>
                  </a:lnTo>
                  <a:lnTo>
                    <a:pt x="790956" y="263652"/>
                  </a:lnTo>
                  <a:close/>
                </a:path>
                <a:path w="1602104" h="2005964">
                  <a:moveTo>
                    <a:pt x="757428" y="271272"/>
                  </a:moveTo>
                  <a:lnTo>
                    <a:pt x="755904" y="263652"/>
                  </a:lnTo>
                  <a:lnTo>
                    <a:pt x="739140" y="266700"/>
                  </a:lnTo>
                  <a:lnTo>
                    <a:pt x="731520" y="269748"/>
                  </a:lnTo>
                  <a:lnTo>
                    <a:pt x="734568" y="277368"/>
                  </a:lnTo>
                  <a:lnTo>
                    <a:pt x="742188" y="275844"/>
                  </a:lnTo>
                  <a:lnTo>
                    <a:pt x="757428" y="271272"/>
                  </a:lnTo>
                  <a:close/>
                </a:path>
                <a:path w="1602104" h="2005964">
                  <a:moveTo>
                    <a:pt x="725424" y="280416"/>
                  </a:moveTo>
                  <a:lnTo>
                    <a:pt x="723900" y="272796"/>
                  </a:lnTo>
                  <a:lnTo>
                    <a:pt x="707136" y="277368"/>
                  </a:lnTo>
                  <a:lnTo>
                    <a:pt x="699516" y="280416"/>
                  </a:lnTo>
                  <a:lnTo>
                    <a:pt x="702564" y="288036"/>
                  </a:lnTo>
                  <a:lnTo>
                    <a:pt x="710184" y="284988"/>
                  </a:lnTo>
                  <a:lnTo>
                    <a:pt x="725424" y="280416"/>
                  </a:lnTo>
                  <a:close/>
                </a:path>
                <a:path w="1602104" h="2005964">
                  <a:moveTo>
                    <a:pt x="694944" y="291084"/>
                  </a:moveTo>
                  <a:lnTo>
                    <a:pt x="691896" y="283464"/>
                  </a:lnTo>
                  <a:lnTo>
                    <a:pt x="675132" y="289560"/>
                  </a:lnTo>
                  <a:lnTo>
                    <a:pt x="669036" y="292608"/>
                  </a:lnTo>
                  <a:lnTo>
                    <a:pt x="672084" y="300228"/>
                  </a:lnTo>
                  <a:lnTo>
                    <a:pt x="678180" y="297180"/>
                  </a:lnTo>
                  <a:lnTo>
                    <a:pt x="694944" y="291084"/>
                  </a:lnTo>
                  <a:close/>
                </a:path>
                <a:path w="1602104" h="2005964">
                  <a:moveTo>
                    <a:pt x="664464" y="303276"/>
                  </a:moveTo>
                  <a:lnTo>
                    <a:pt x="661416" y="295656"/>
                  </a:lnTo>
                  <a:lnTo>
                    <a:pt x="644652" y="303276"/>
                  </a:lnTo>
                  <a:lnTo>
                    <a:pt x="637032" y="306324"/>
                  </a:lnTo>
                  <a:lnTo>
                    <a:pt x="641604" y="313944"/>
                  </a:lnTo>
                  <a:lnTo>
                    <a:pt x="647700" y="310896"/>
                  </a:lnTo>
                  <a:lnTo>
                    <a:pt x="664464" y="303276"/>
                  </a:lnTo>
                  <a:close/>
                </a:path>
                <a:path w="1602104" h="2005964">
                  <a:moveTo>
                    <a:pt x="633984" y="318516"/>
                  </a:moveTo>
                  <a:lnTo>
                    <a:pt x="629412" y="310896"/>
                  </a:lnTo>
                  <a:lnTo>
                    <a:pt x="612648" y="318516"/>
                  </a:lnTo>
                  <a:lnTo>
                    <a:pt x="608076" y="321564"/>
                  </a:lnTo>
                  <a:lnTo>
                    <a:pt x="611124" y="329184"/>
                  </a:lnTo>
                  <a:lnTo>
                    <a:pt x="617220" y="326136"/>
                  </a:lnTo>
                  <a:lnTo>
                    <a:pt x="633984" y="318516"/>
                  </a:lnTo>
                  <a:close/>
                </a:path>
                <a:path w="1602104" h="2005964">
                  <a:moveTo>
                    <a:pt x="605028" y="333756"/>
                  </a:moveTo>
                  <a:lnTo>
                    <a:pt x="600456" y="326136"/>
                  </a:lnTo>
                  <a:lnTo>
                    <a:pt x="583692" y="335280"/>
                  </a:lnTo>
                  <a:lnTo>
                    <a:pt x="579120" y="338328"/>
                  </a:lnTo>
                  <a:lnTo>
                    <a:pt x="582168" y="345948"/>
                  </a:lnTo>
                  <a:lnTo>
                    <a:pt x="586740" y="342900"/>
                  </a:lnTo>
                  <a:lnTo>
                    <a:pt x="605028" y="333756"/>
                  </a:lnTo>
                  <a:close/>
                </a:path>
                <a:path w="1602104" h="2005964">
                  <a:moveTo>
                    <a:pt x="576072" y="350520"/>
                  </a:moveTo>
                  <a:lnTo>
                    <a:pt x="571500" y="342900"/>
                  </a:lnTo>
                  <a:lnTo>
                    <a:pt x="553212" y="353568"/>
                  </a:lnTo>
                  <a:lnTo>
                    <a:pt x="550164" y="356616"/>
                  </a:lnTo>
                  <a:lnTo>
                    <a:pt x="554736" y="362712"/>
                  </a:lnTo>
                  <a:lnTo>
                    <a:pt x="557784" y="361188"/>
                  </a:lnTo>
                  <a:lnTo>
                    <a:pt x="576072" y="350520"/>
                  </a:lnTo>
                  <a:close/>
                </a:path>
                <a:path w="1602104" h="2005964">
                  <a:moveTo>
                    <a:pt x="548640" y="367284"/>
                  </a:moveTo>
                  <a:lnTo>
                    <a:pt x="542544" y="361188"/>
                  </a:lnTo>
                  <a:lnTo>
                    <a:pt x="524256" y="373380"/>
                  </a:lnTo>
                  <a:lnTo>
                    <a:pt x="522732" y="376428"/>
                  </a:lnTo>
                  <a:lnTo>
                    <a:pt x="527304" y="382524"/>
                  </a:lnTo>
                  <a:lnTo>
                    <a:pt x="530352" y="381000"/>
                  </a:lnTo>
                  <a:lnTo>
                    <a:pt x="548640" y="367284"/>
                  </a:lnTo>
                  <a:close/>
                </a:path>
                <a:path w="1602104" h="2005964">
                  <a:moveTo>
                    <a:pt x="446532" y="452628"/>
                  </a:moveTo>
                  <a:lnTo>
                    <a:pt x="440436" y="448056"/>
                  </a:lnTo>
                  <a:lnTo>
                    <a:pt x="423672" y="464820"/>
                  </a:lnTo>
                  <a:lnTo>
                    <a:pt x="429768" y="470916"/>
                  </a:lnTo>
                  <a:lnTo>
                    <a:pt x="446532" y="452628"/>
                  </a:lnTo>
                  <a:close/>
                </a:path>
                <a:path w="1602104" h="2005964">
                  <a:moveTo>
                    <a:pt x="470916" y="429768"/>
                  </a:moveTo>
                  <a:lnTo>
                    <a:pt x="464820" y="423672"/>
                  </a:lnTo>
                  <a:lnTo>
                    <a:pt x="446532" y="441960"/>
                  </a:lnTo>
                  <a:lnTo>
                    <a:pt x="452628" y="448056"/>
                  </a:lnTo>
                  <a:lnTo>
                    <a:pt x="470916" y="429768"/>
                  </a:lnTo>
                  <a:close/>
                </a:path>
                <a:path w="1602104" h="2005964">
                  <a:moveTo>
                    <a:pt x="495300" y="408432"/>
                  </a:moveTo>
                  <a:lnTo>
                    <a:pt x="489204" y="402336"/>
                  </a:lnTo>
                  <a:lnTo>
                    <a:pt x="470916" y="417576"/>
                  </a:lnTo>
                  <a:lnTo>
                    <a:pt x="475488" y="425196"/>
                  </a:lnTo>
                  <a:lnTo>
                    <a:pt x="495300" y="408432"/>
                  </a:lnTo>
                  <a:close/>
                </a:path>
                <a:path w="1602104" h="2005964">
                  <a:moveTo>
                    <a:pt x="521208" y="387096"/>
                  </a:moveTo>
                  <a:lnTo>
                    <a:pt x="516636" y="381000"/>
                  </a:lnTo>
                  <a:lnTo>
                    <a:pt x="496824" y="394716"/>
                  </a:lnTo>
                  <a:lnTo>
                    <a:pt x="495300" y="396240"/>
                  </a:lnTo>
                  <a:lnTo>
                    <a:pt x="501396" y="402336"/>
                  </a:lnTo>
                  <a:lnTo>
                    <a:pt x="502920" y="402336"/>
                  </a:lnTo>
                  <a:lnTo>
                    <a:pt x="521208" y="387096"/>
                  </a:lnTo>
                  <a:close/>
                </a:path>
                <a:path w="1602104" h="2005964">
                  <a:moveTo>
                    <a:pt x="402336" y="502920"/>
                  </a:moveTo>
                  <a:lnTo>
                    <a:pt x="394716" y="496824"/>
                  </a:lnTo>
                  <a:lnTo>
                    <a:pt x="379476" y="516636"/>
                  </a:lnTo>
                  <a:lnTo>
                    <a:pt x="387096" y="522732"/>
                  </a:lnTo>
                  <a:lnTo>
                    <a:pt x="402336" y="502920"/>
                  </a:lnTo>
                  <a:close/>
                </a:path>
                <a:path w="1602104" h="2005964">
                  <a:moveTo>
                    <a:pt x="423672" y="477012"/>
                  </a:moveTo>
                  <a:lnTo>
                    <a:pt x="417576" y="472440"/>
                  </a:lnTo>
                  <a:lnTo>
                    <a:pt x="400812" y="490728"/>
                  </a:lnTo>
                  <a:lnTo>
                    <a:pt x="406908" y="496824"/>
                  </a:lnTo>
                  <a:lnTo>
                    <a:pt x="423672" y="477012"/>
                  </a:lnTo>
                  <a:close/>
                </a:path>
                <a:path w="1602104" h="2005964">
                  <a:moveTo>
                    <a:pt x="381000" y="528828"/>
                  </a:moveTo>
                  <a:lnTo>
                    <a:pt x="374904" y="524256"/>
                  </a:lnTo>
                  <a:lnTo>
                    <a:pt x="359664" y="544068"/>
                  </a:lnTo>
                  <a:lnTo>
                    <a:pt x="367284" y="548640"/>
                  </a:lnTo>
                  <a:lnTo>
                    <a:pt x="381000" y="528828"/>
                  </a:lnTo>
                  <a:close/>
                </a:path>
                <a:path w="1602104" h="2005964">
                  <a:moveTo>
                    <a:pt x="362712" y="556260"/>
                  </a:moveTo>
                  <a:lnTo>
                    <a:pt x="355092" y="551688"/>
                  </a:lnTo>
                  <a:lnTo>
                    <a:pt x="353568" y="553212"/>
                  </a:lnTo>
                  <a:lnTo>
                    <a:pt x="341376" y="573024"/>
                  </a:lnTo>
                  <a:lnTo>
                    <a:pt x="348996" y="577596"/>
                  </a:lnTo>
                  <a:lnTo>
                    <a:pt x="361188" y="557784"/>
                  </a:lnTo>
                  <a:lnTo>
                    <a:pt x="362712" y="556260"/>
                  </a:lnTo>
                  <a:close/>
                </a:path>
                <a:path w="1602104" h="2005964">
                  <a:moveTo>
                    <a:pt x="344424" y="583692"/>
                  </a:moveTo>
                  <a:lnTo>
                    <a:pt x="338328" y="579120"/>
                  </a:lnTo>
                  <a:lnTo>
                    <a:pt x="335280" y="582168"/>
                  </a:lnTo>
                  <a:lnTo>
                    <a:pt x="324612" y="601980"/>
                  </a:lnTo>
                  <a:lnTo>
                    <a:pt x="332232" y="606552"/>
                  </a:lnTo>
                  <a:lnTo>
                    <a:pt x="342900" y="586740"/>
                  </a:lnTo>
                  <a:lnTo>
                    <a:pt x="344424" y="583692"/>
                  </a:lnTo>
                  <a:close/>
                </a:path>
                <a:path w="1602104" h="2005964">
                  <a:moveTo>
                    <a:pt x="327660" y="612648"/>
                  </a:moveTo>
                  <a:lnTo>
                    <a:pt x="321564" y="609600"/>
                  </a:lnTo>
                  <a:lnTo>
                    <a:pt x="318516" y="612648"/>
                  </a:lnTo>
                  <a:lnTo>
                    <a:pt x="309372" y="630936"/>
                  </a:lnTo>
                  <a:lnTo>
                    <a:pt x="316992" y="635508"/>
                  </a:lnTo>
                  <a:lnTo>
                    <a:pt x="326136" y="617220"/>
                  </a:lnTo>
                  <a:lnTo>
                    <a:pt x="327660" y="612648"/>
                  </a:lnTo>
                  <a:close/>
                </a:path>
                <a:path w="1602104" h="2005964">
                  <a:moveTo>
                    <a:pt x="313944" y="643128"/>
                  </a:moveTo>
                  <a:lnTo>
                    <a:pt x="306324" y="638556"/>
                  </a:lnTo>
                  <a:lnTo>
                    <a:pt x="303276" y="643128"/>
                  </a:lnTo>
                  <a:lnTo>
                    <a:pt x="295656" y="661416"/>
                  </a:lnTo>
                  <a:lnTo>
                    <a:pt x="303276" y="665988"/>
                  </a:lnTo>
                  <a:lnTo>
                    <a:pt x="310896" y="647700"/>
                  </a:lnTo>
                  <a:lnTo>
                    <a:pt x="313944" y="643128"/>
                  </a:lnTo>
                  <a:close/>
                </a:path>
                <a:path w="1602104" h="2005964">
                  <a:moveTo>
                    <a:pt x="300228" y="673608"/>
                  </a:moveTo>
                  <a:lnTo>
                    <a:pt x="292608" y="669036"/>
                  </a:lnTo>
                  <a:lnTo>
                    <a:pt x="289560" y="675132"/>
                  </a:lnTo>
                  <a:lnTo>
                    <a:pt x="283464" y="693420"/>
                  </a:lnTo>
                  <a:lnTo>
                    <a:pt x="291084" y="696468"/>
                  </a:lnTo>
                  <a:lnTo>
                    <a:pt x="297180" y="678180"/>
                  </a:lnTo>
                  <a:lnTo>
                    <a:pt x="300228" y="673608"/>
                  </a:lnTo>
                  <a:close/>
                </a:path>
                <a:path w="1602104" h="2005964">
                  <a:moveTo>
                    <a:pt x="288036" y="704088"/>
                  </a:moveTo>
                  <a:lnTo>
                    <a:pt x="280416" y="701040"/>
                  </a:lnTo>
                  <a:lnTo>
                    <a:pt x="277368" y="707136"/>
                  </a:lnTo>
                  <a:lnTo>
                    <a:pt x="272796" y="725424"/>
                  </a:lnTo>
                  <a:lnTo>
                    <a:pt x="280416" y="726948"/>
                  </a:lnTo>
                  <a:lnTo>
                    <a:pt x="286512" y="710184"/>
                  </a:lnTo>
                  <a:lnTo>
                    <a:pt x="288036" y="704088"/>
                  </a:lnTo>
                  <a:close/>
                </a:path>
                <a:path w="1602104" h="2005964">
                  <a:moveTo>
                    <a:pt x="277368" y="736092"/>
                  </a:moveTo>
                  <a:lnTo>
                    <a:pt x="269748" y="733044"/>
                  </a:lnTo>
                  <a:lnTo>
                    <a:pt x="268224" y="739140"/>
                  </a:lnTo>
                  <a:lnTo>
                    <a:pt x="262128" y="757428"/>
                  </a:lnTo>
                  <a:lnTo>
                    <a:pt x="271272" y="758952"/>
                  </a:lnTo>
                  <a:lnTo>
                    <a:pt x="275844" y="742188"/>
                  </a:lnTo>
                  <a:lnTo>
                    <a:pt x="277368" y="736092"/>
                  </a:lnTo>
                  <a:close/>
                </a:path>
                <a:path w="1602104" h="2005964">
                  <a:moveTo>
                    <a:pt x="268224" y="768096"/>
                  </a:moveTo>
                  <a:lnTo>
                    <a:pt x="260604" y="765048"/>
                  </a:lnTo>
                  <a:lnTo>
                    <a:pt x="254508" y="789432"/>
                  </a:lnTo>
                  <a:lnTo>
                    <a:pt x="263652" y="792480"/>
                  </a:lnTo>
                  <a:lnTo>
                    <a:pt x="266700" y="774192"/>
                  </a:lnTo>
                  <a:lnTo>
                    <a:pt x="268224" y="768096"/>
                  </a:lnTo>
                  <a:close/>
                </a:path>
                <a:path w="1602104" h="2005964">
                  <a:moveTo>
                    <a:pt x="260604" y="800100"/>
                  </a:moveTo>
                  <a:lnTo>
                    <a:pt x="252984" y="798576"/>
                  </a:lnTo>
                  <a:lnTo>
                    <a:pt x="251460" y="804672"/>
                  </a:lnTo>
                  <a:lnTo>
                    <a:pt x="248412" y="822960"/>
                  </a:lnTo>
                  <a:lnTo>
                    <a:pt x="256032" y="824484"/>
                  </a:lnTo>
                  <a:lnTo>
                    <a:pt x="259080" y="812292"/>
                  </a:lnTo>
                  <a:lnTo>
                    <a:pt x="259080" y="806196"/>
                  </a:lnTo>
                  <a:lnTo>
                    <a:pt x="260604" y="800100"/>
                  </a:lnTo>
                  <a:close/>
                </a:path>
                <a:path w="1602104" h="2005964">
                  <a:moveTo>
                    <a:pt x="260604" y="806196"/>
                  </a:moveTo>
                  <a:lnTo>
                    <a:pt x="259080" y="806196"/>
                  </a:lnTo>
                  <a:lnTo>
                    <a:pt x="259080" y="812292"/>
                  </a:lnTo>
                  <a:lnTo>
                    <a:pt x="260604" y="806196"/>
                  </a:lnTo>
                  <a:close/>
                </a:path>
                <a:path w="1602104" h="2005964">
                  <a:moveTo>
                    <a:pt x="256032" y="832104"/>
                  </a:moveTo>
                  <a:lnTo>
                    <a:pt x="246888" y="830580"/>
                  </a:lnTo>
                  <a:lnTo>
                    <a:pt x="245364" y="838200"/>
                  </a:lnTo>
                  <a:lnTo>
                    <a:pt x="243840" y="856488"/>
                  </a:lnTo>
                  <a:lnTo>
                    <a:pt x="251460" y="856488"/>
                  </a:lnTo>
                  <a:lnTo>
                    <a:pt x="254508" y="839724"/>
                  </a:lnTo>
                  <a:lnTo>
                    <a:pt x="256032" y="832104"/>
                  </a:lnTo>
                  <a:close/>
                </a:path>
                <a:path w="1602104" h="2005964">
                  <a:moveTo>
                    <a:pt x="251460" y="865632"/>
                  </a:moveTo>
                  <a:lnTo>
                    <a:pt x="242316" y="864108"/>
                  </a:lnTo>
                  <a:lnTo>
                    <a:pt x="242316" y="871728"/>
                  </a:lnTo>
                  <a:lnTo>
                    <a:pt x="240792" y="890016"/>
                  </a:lnTo>
                  <a:lnTo>
                    <a:pt x="248412" y="890016"/>
                  </a:lnTo>
                  <a:lnTo>
                    <a:pt x="249936" y="871728"/>
                  </a:lnTo>
                  <a:lnTo>
                    <a:pt x="251460" y="865632"/>
                  </a:lnTo>
                  <a:close/>
                </a:path>
                <a:path w="1602104" h="2005964">
                  <a:moveTo>
                    <a:pt x="248412" y="905256"/>
                  </a:moveTo>
                  <a:lnTo>
                    <a:pt x="248412" y="899160"/>
                  </a:lnTo>
                  <a:lnTo>
                    <a:pt x="240792" y="897636"/>
                  </a:lnTo>
                  <a:lnTo>
                    <a:pt x="239268" y="905256"/>
                  </a:lnTo>
                  <a:lnTo>
                    <a:pt x="239268" y="923544"/>
                  </a:lnTo>
                  <a:lnTo>
                    <a:pt x="246888" y="923544"/>
                  </a:lnTo>
                  <a:lnTo>
                    <a:pt x="248412" y="905256"/>
                  </a:lnTo>
                  <a:close/>
                </a:path>
                <a:path w="1602104" h="2005964">
                  <a:moveTo>
                    <a:pt x="246888" y="957072"/>
                  </a:moveTo>
                  <a:lnTo>
                    <a:pt x="246888" y="931164"/>
                  </a:lnTo>
                  <a:lnTo>
                    <a:pt x="239268" y="931164"/>
                  </a:lnTo>
                  <a:lnTo>
                    <a:pt x="239268" y="957072"/>
                  </a:lnTo>
                  <a:lnTo>
                    <a:pt x="246888" y="957072"/>
                  </a:lnTo>
                  <a:close/>
                </a:path>
                <a:path w="1602104" h="2005964">
                  <a:moveTo>
                    <a:pt x="249936" y="989076"/>
                  </a:moveTo>
                  <a:lnTo>
                    <a:pt x="248412" y="972312"/>
                  </a:lnTo>
                  <a:lnTo>
                    <a:pt x="248412" y="964692"/>
                  </a:lnTo>
                  <a:lnTo>
                    <a:pt x="239268" y="964692"/>
                  </a:lnTo>
                  <a:lnTo>
                    <a:pt x="239268" y="972312"/>
                  </a:lnTo>
                  <a:lnTo>
                    <a:pt x="240792" y="990600"/>
                  </a:lnTo>
                  <a:lnTo>
                    <a:pt x="249936" y="989076"/>
                  </a:lnTo>
                  <a:close/>
                </a:path>
                <a:path w="1602104" h="2005964">
                  <a:moveTo>
                    <a:pt x="252984" y="1022604"/>
                  </a:moveTo>
                  <a:lnTo>
                    <a:pt x="249936" y="1004316"/>
                  </a:lnTo>
                  <a:lnTo>
                    <a:pt x="249936" y="998220"/>
                  </a:lnTo>
                  <a:lnTo>
                    <a:pt x="240792" y="998220"/>
                  </a:lnTo>
                  <a:lnTo>
                    <a:pt x="242316" y="1005840"/>
                  </a:lnTo>
                  <a:lnTo>
                    <a:pt x="243840" y="1024128"/>
                  </a:lnTo>
                  <a:lnTo>
                    <a:pt x="252984" y="1022604"/>
                  </a:lnTo>
                  <a:close/>
                </a:path>
                <a:path w="1602104" h="2005964">
                  <a:moveTo>
                    <a:pt x="257556" y="1056132"/>
                  </a:moveTo>
                  <a:lnTo>
                    <a:pt x="254508" y="1037844"/>
                  </a:lnTo>
                  <a:lnTo>
                    <a:pt x="252984" y="1031748"/>
                  </a:lnTo>
                  <a:lnTo>
                    <a:pt x="245364" y="1031748"/>
                  </a:lnTo>
                  <a:lnTo>
                    <a:pt x="245364" y="1039368"/>
                  </a:lnTo>
                  <a:lnTo>
                    <a:pt x="248412" y="1057656"/>
                  </a:lnTo>
                  <a:lnTo>
                    <a:pt x="257556" y="1056132"/>
                  </a:lnTo>
                  <a:close/>
                </a:path>
                <a:path w="1602104" h="2005964">
                  <a:moveTo>
                    <a:pt x="263652" y="1088136"/>
                  </a:moveTo>
                  <a:lnTo>
                    <a:pt x="259080" y="1069848"/>
                  </a:lnTo>
                  <a:lnTo>
                    <a:pt x="259080" y="1063752"/>
                  </a:lnTo>
                  <a:lnTo>
                    <a:pt x="249936" y="1065276"/>
                  </a:lnTo>
                  <a:lnTo>
                    <a:pt x="251460" y="1072896"/>
                  </a:lnTo>
                  <a:lnTo>
                    <a:pt x="256032" y="1089660"/>
                  </a:lnTo>
                  <a:lnTo>
                    <a:pt x="259080" y="1089050"/>
                  </a:lnTo>
                  <a:lnTo>
                    <a:pt x="259080" y="1069848"/>
                  </a:lnTo>
                  <a:lnTo>
                    <a:pt x="260604" y="1071372"/>
                  </a:lnTo>
                  <a:lnTo>
                    <a:pt x="260604" y="1088745"/>
                  </a:lnTo>
                  <a:lnTo>
                    <a:pt x="263652" y="1088136"/>
                  </a:lnTo>
                  <a:close/>
                </a:path>
                <a:path w="1602104" h="2005964">
                  <a:moveTo>
                    <a:pt x="271272" y="1120140"/>
                  </a:moveTo>
                  <a:lnTo>
                    <a:pt x="266700" y="1103376"/>
                  </a:lnTo>
                  <a:lnTo>
                    <a:pt x="265176" y="1095756"/>
                  </a:lnTo>
                  <a:lnTo>
                    <a:pt x="257556" y="1098804"/>
                  </a:lnTo>
                  <a:lnTo>
                    <a:pt x="263652" y="1123188"/>
                  </a:lnTo>
                  <a:lnTo>
                    <a:pt x="271272" y="1120140"/>
                  </a:lnTo>
                  <a:close/>
                </a:path>
                <a:path w="1602104" h="2005964">
                  <a:moveTo>
                    <a:pt x="280416" y="1152144"/>
                  </a:moveTo>
                  <a:lnTo>
                    <a:pt x="275844" y="1135380"/>
                  </a:lnTo>
                  <a:lnTo>
                    <a:pt x="274320" y="1129284"/>
                  </a:lnTo>
                  <a:lnTo>
                    <a:pt x="265176" y="1130808"/>
                  </a:lnTo>
                  <a:lnTo>
                    <a:pt x="268224" y="1138428"/>
                  </a:lnTo>
                  <a:lnTo>
                    <a:pt x="272796" y="1155192"/>
                  </a:lnTo>
                  <a:lnTo>
                    <a:pt x="280416" y="1152144"/>
                  </a:lnTo>
                  <a:close/>
                </a:path>
                <a:path w="1602104" h="2005964">
                  <a:moveTo>
                    <a:pt x="292608" y="1184148"/>
                  </a:moveTo>
                  <a:lnTo>
                    <a:pt x="286512" y="1167384"/>
                  </a:lnTo>
                  <a:lnTo>
                    <a:pt x="283464" y="1159764"/>
                  </a:lnTo>
                  <a:lnTo>
                    <a:pt x="275844" y="1162812"/>
                  </a:lnTo>
                  <a:lnTo>
                    <a:pt x="277368" y="1170432"/>
                  </a:lnTo>
                  <a:lnTo>
                    <a:pt x="284988" y="1187196"/>
                  </a:lnTo>
                  <a:lnTo>
                    <a:pt x="292608" y="1184148"/>
                  </a:lnTo>
                  <a:close/>
                </a:path>
                <a:path w="1602104" h="2005964">
                  <a:moveTo>
                    <a:pt x="304800" y="1214628"/>
                  </a:moveTo>
                  <a:lnTo>
                    <a:pt x="297180" y="1199388"/>
                  </a:lnTo>
                  <a:lnTo>
                    <a:pt x="295656" y="1191768"/>
                  </a:lnTo>
                  <a:lnTo>
                    <a:pt x="286512" y="1194816"/>
                  </a:lnTo>
                  <a:lnTo>
                    <a:pt x="289560" y="1202436"/>
                  </a:lnTo>
                  <a:lnTo>
                    <a:pt x="297180" y="1217676"/>
                  </a:lnTo>
                  <a:lnTo>
                    <a:pt x="304800" y="1214628"/>
                  </a:lnTo>
                  <a:close/>
                </a:path>
                <a:path w="1602104" h="2005964">
                  <a:moveTo>
                    <a:pt x="318516" y="1245108"/>
                  </a:moveTo>
                  <a:lnTo>
                    <a:pt x="310896" y="1229868"/>
                  </a:lnTo>
                  <a:lnTo>
                    <a:pt x="307848" y="1222248"/>
                  </a:lnTo>
                  <a:lnTo>
                    <a:pt x="300228" y="1225296"/>
                  </a:lnTo>
                  <a:lnTo>
                    <a:pt x="303276" y="1232916"/>
                  </a:lnTo>
                  <a:lnTo>
                    <a:pt x="310896" y="1248156"/>
                  </a:lnTo>
                  <a:lnTo>
                    <a:pt x="318516" y="1245108"/>
                  </a:lnTo>
                  <a:close/>
                </a:path>
                <a:path w="1602104" h="2005964">
                  <a:moveTo>
                    <a:pt x="333756" y="1274064"/>
                  </a:moveTo>
                  <a:lnTo>
                    <a:pt x="326136" y="1260348"/>
                  </a:lnTo>
                  <a:lnTo>
                    <a:pt x="321564" y="1252728"/>
                  </a:lnTo>
                  <a:lnTo>
                    <a:pt x="315468" y="1255776"/>
                  </a:lnTo>
                  <a:lnTo>
                    <a:pt x="318516" y="1263396"/>
                  </a:lnTo>
                  <a:lnTo>
                    <a:pt x="326136" y="1278636"/>
                  </a:lnTo>
                  <a:lnTo>
                    <a:pt x="333756" y="1274064"/>
                  </a:lnTo>
                  <a:close/>
                </a:path>
                <a:path w="1602104" h="2005964">
                  <a:moveTo>
                    <a:pt x="350520" y="1303020"/>
                  </a:moveTo>
                  <a:lnTo>
                    <a:pt x="342900" y="1289304"/>
                  </a:lnTo>
                  <a:lnTo>
                    <a:pt x="338328" y="1281684"/>
                  </a:lnTo>
                  <a:lnTo>
                    <a:pt x="330708" y="1284732"/>
                  </a:lnTo>
                  <a:lnTo>
                    <a:pt x="335280" y="1293876"/>
                  </a:lnTo>
                  <a:lnTo>
                    <a:pt x="344424" y="1307592"/>
                  </a:lnTo>
                  <a:lnTo>
                    <a:pt x="350520" y="1303020"/>
                  </a:lnTo>
                  <a:close/>
                </a:path>
                <a:path w="1602104" h="2005964">
                  <a:moveTo>
                    <a:pt x="368808" y="1330452"/>
                  </a:moveTo>
                  <a:lnTo>
                    <a:pt x="361188" y="1318260"/>
                  </a:lnTo>
                  <a:lnTo>
                    <a:pt x="361188" y="1319784"/>
                  </a:lnTo>
                  <a:lnTo>
                    <a:pt x="355092" y="1309116"/>
                  </a:lnTo>
                  <a:lnTo>
                    <a:pt x="347472" y="1313688"/>
                  </a:lnTo>
                  <a:lnTo>
                    <a:pt x="353568" y="1324356"/>
                  </a:lnTo>
                  <a:lnTo>
                    <a:pt x="362712" y="1335024"/>
                  </a:lnTo>
                  <a:lnTo>
                    <a:pt x="368808" y="1330452"/>
                  </a:lnTo>
                  <a:close/>
                </a:path>
                <a:path w="1602104" h="2005964">
                  <a:moveTo>
                    <a:pt x="388620" y="1357884"/>
                  </a:moveTo>
                  <a:lnTo>
                    <a:pt x="373380" y="1336548"/>
                  </a:lnTo>
                  <a:lnTo>
                    <a:pt x="367284" y="1342644"/>
                  </a:lnTo>
                  <a:lnTo>
                    <a:pt x="373380" y="1351788"/>
                  </a:lnTo>
                  <a:lnTo>
                    <a:pt x="382524" y="1362456"/>
                  </a:lnTo>
                  <a:lnTo>
                    <a:pt x="388620" y="1357884"/>
                  </a:lnTo>
                  <a:close/>
                </a:path>
                <a:path w="1602104" h="2005964">
                  <a:moveTo>
                    <a:pt x="408432" y="1383792"/>
                  </a:moveTo>
                  <a:lnTo>
                    <a:pt x="402336" y="1374648"/>
                  </a:lnTo>
                  <a:lnTo>
                    <a:pt x="393192" y="1363980"/>
                  </a:lnTo>
                  <a:lnTo>
                    <a:pt x="387096" y="1368552"/>
                  </a:lnTo>
                  <a:lnTo>
                    <a:pt x="396240" y="1380744"/>
                  </a:lnTo>
                  <a:lnTo>
                    <a:pt x="402336" y="1388364"/>
                  </a:lnTo>
                  <a:lnTo>
                    <a:pt x="408432" y="1383792"/>
                  </a:lnTo>
                  <a:close/>
                </a:path>
                <a:path w="1602104" h="2005964">
                  <a:moveTo>
                    <a:pt x="431292" y="1408176"/>
                  </a:moveTo>
                  <a:lnTo>
                    <a:pt x="425196" y="1402080"/>
                  </a:lnTo>
                  <a:lnTo>
                    <a:pt x="414528" y="1389888"/>
                  </a:lnTo>
                  <a:lnTo>
                    <a:pt x="408432" y="1394460"/>
                  </a:lnTo>
                  <a:lnTo>
                    <a:pt x="419100" y="1406652"/>
                  </a:lnTo>
                  <a:lnTo>
                    <a:pt x="425196" y="1414272"/>
                  </a:lnTo>
                  <a:lnTo>
                    <a:pt x="431292" y="1408176"/>
                  </a:lnTo>
                  <a:close/>
                </a:path>
                <a:path w="1602104" h="2005964">
                  <a:moveTo>
                    <a:pt x="454152" y="1432560"/>
                  </a:moveTo>
                  <a:lnTo>
                    <a:pt x="449580" y="1427988"/>
                  </a:lnTo>
                  <a:lnTo>
                    <a:pt x="437388" y="1414272"/>
                  </a:lnTo>
                  <a:lnTo>
                    <a:pt x="431292" y="1420368"/>
                  </a:lnTo>
                  <a:lnTo>
                    <a:pt x="443484" y="1434084"/>
                  </a:lnTo>
                  <a:lnTo>
                    <a:pt x="448056" y="1438656"/>
                  </a:lnTo>
                  <a:lnTo>
                    <a:pt x="454152" y="1432560"/>
                  </a:lnTo>
                  <a:close/>
                </a:path>
                <a:path w="1602104" h="2005964">
                  <a:moveTo>
                    <a:pt x="478536" y="1455420"/>
                  </a:moveTo>
                  <a:lnTo>
                    <a:pt x="460248" y="1437132"/>
                  </a:lnTo>
                  <a:lnTo>
                    <a:pt x="454152" y="1443228"/>
                  </a:lnTo>
                  <a:lnTo>
                    <a:pt x="472440" y="1461516"/>
                  </a:lnTo>
                  <a:lnTo>
                    <a:pt x="478536" y="1455420"/>
                  </a:lnTo>
                  <a:close/>
                </a:path>
                <a:path w="1602104" h="2005964">
                  <a:moveTo>
                    <a:pt x="504444" y="1476756"/>
                  </a:moveTo>
                  <a:lnTo>
                    <a:pt x="484632" y="1459992"/>
                  </a:lnTo>
                  <a:lnTo>
                    <a:pt x="480060" y="1466088"/>
                  </a:lnTo>
                  <a:lnTo>
                    <a:pt x="498348" y="1482852"/>
                  </a:lnTo>
                  <a:lnTo>
                    <a:pt x="504444" y="1476756"/>
                  </a:lnTo>
                  <a:close/>
                </a:path>
                <a:path w="1602104" h="2005964">
                  <a:moveTo>
                    <a:pt x="530352" y="1496568"/>
                  </a:moveTo>
                  <a:lnTo>
                    <a:pt x="510540" y="1481328"/>
                  </a:lnTo>
                  <a:lnTo>
                    <a:pt x="504444" y="1487424"/>
                  </a:lnTo>
                  <a:lnTo>
                    <a:pt x="525780" y="1502664"/>
                  </a:lnTo>
                  <a:lnTo>
                    <a:pt x="530352" y="1496568"/>
                  </a:lnTo>
                  <a:close/>
                </a:path>
                <a:path w="1602104" h="2005964">
                  <a:moveTo>
                    <a:pt x="542544" y="1515687"/>
                  </a:moveTo>
                  <a:lnTo>
                    <a:pt x="542544" y="1505712"/>
                  </a:lnTo>
                  <a:lnTo>
                    <a:pt x="536448" y="1501140"/>
                  </a:lnTo>
                  <a:lnTo>
                    <a:pt x="531876" y="1508760"/>
                  </a:lnTo>
                  <a:lnTo>
                    <a:pt x="536448" y="1511808"/>
                  </a:lnTo>
                  <a:lnTo>
                    <a:pt x="542544" y="1515687"/>
                  </a:lnTo>
                  <a:close/>
                </a:path>
                <a:path w="1602104" h="2005964">
                  <a:moveTo>
                    <a:pt x="557784" y="1514856"/>
                  </a:moveTo>
                  <a:lnTo>
                    <a:pt x="541020" y="1504188"/>
                  </a:lnTo>
                  <a:lnTo>
                    <a:pt x="542544" y="1505712"/>
                  </a:lnTo>
                  <a:lnTo>
                    <a:pt x="542544" y="1515687"/>
                  </a:lnTo>
                  <a:lnTo>
                    <a:pt x="553212" y="1522476"/>
                  </a:lnTo>
                  <a:lnTo>
                    <a:pt x="557784" y="1514856"/>
                  </a:lnTo>
                  <a:close/>
                </a:path>
                <a:path w="1602104" h="2005964">
                  <a:moveTo>
                    <a:pt x="585216" y="1533144"/>
                  </a:moveTo>
                  <a:lnTo>
                    <a:pt x="574548" y="1527048"/>
                  </a:lnTo>
                  <a:lnTo>
                    <a:pt x="563880" y="1519428"/>
                  </a:lnTo>
                  <a:lnTo>
                    <a:pt x="559308" y="1527048"/>
                  </a:lnTo>
                  <a:lnTo>
                    <a:pt x="569976" y="1534668"/>
                  </a:lnTo>
                  <a:lnTo>
                    <a:pt x="580644" y="1540764"/>
                  </a:lnTo>
                  <a:lnTo>
                    <a:pt x="585216" y="1533144"/>
                  </a:lnTo>
                  <a:close/>
                </a:path>
                <a:path w="1602104" h="2005964">
                  <a:moveTo>
                    <a:pt x="614172" y="1549908"/>
                  </a:moveTo>
                  <a:lnTo>
                    <a:pt x="609600" y="1546860"/>
                  </a:lnTo>
                  <a:lnTo>
                    <a:pt x="592836" y="1537716"/>
                  </a:lnTo>
                  <a:lnTo>
                    <a:pt x="588264" y="1543812"/>
                  </a:lnTo>
                  <a:lnTo>
                    <a:pt x="605028" y="1554480"/>
                  </a:lnTo>
                  <a:lnTo>
                    <a:pt x="611124" y="1556004"/>
                  </a:lnTo>
                  <a:lnTo>
                    <a:pt x="614172" y="1549908"/>
                  </a:lnTo>
                  <a:close/>
                </a:path>
                <a:path w="1602104" h="2005964">
                  <a:moveTo>
                    <a:pt x="644652" y="1563624"/>
                  </a:moveTo>
                  <a:lnTo>
                    <a:pt x="621792" y="1552956"/>
                  </a:lnTo>
                  <a:lnTo>
                    <a:pt x="618744" y="1560576"/>
                  </a:lnTo>
                  <a:lnTo>
                    <a:pt x="640080" y="1571244"/>
                  </a:lnTo>
                  <a:lnTo>
                    <a:pt x="644652" y="1563624"/>
                  </a:lnTo>
                  <a:close/>
                </a:path>
                <a:path w="1602104" h="2005964">
                  <a:moveTo>
                    <a:pt x="675132" y="1577340"/>
                  </a:moveTo>
                  <a:lnTo>
                    <a:pt x="652272" y="1568196"/>
                  </a:lnTo>
                  <a:lnTo>
                    <a:pt x="647700" y="1575816"/>
                  </a:lnTo>
                  <a:lnTo>
                    <a:pt x="670560" y="1584960"/>
                  </a:lnTo>
                  <a:lnTo>
                    <a:pt x="675132" y="1577340"/>
                  </a:lnTo>
                  <a:close/>
                </a:path>
                <a:path w="1602104" h="2005964">
                  <a:moveTo>
                    <a:pt x="705612" y="1589532"/>
                  </a:moveTo>
                  <a:lnTo>
                    <a:pt x="682752" y="1580388"/>
                  </a:lnTo>
                  <a:lnTo>
                    <a:pt x="678180" y="1588008"/>
                  </a:lnTo>
                  <a:lnTo>
                    <a:pt x="679704" y="1588008"/>
                  </a:lnTo>
                  <a:lnTo>
                    <a:pt x="702564" y="1597152"/>
                  </a:lnTo>
                  <a:lnTo>
                    <a:pt x="705612" y="1589532"/>
                  </a:lnTo>
                  <a:close/>
                </a:path>
                <a:path w="1602104" h="2005964">
                  <a:moveTo>
                    <a:pt x="720852" y="1603756"/>
                  </a:moveTo>
                  <a:lnTo>
                    <a:pt x="720852" y="1594104"/>
                  </a:lnTo>
                  <a:lnTo>
                    <a:pt x="714756" y="1598676"/>
                  </a:lnTo>
                  <a:lnTo>
                    <a:pt x="714219" y="1592777"/>
                  </a:lnTo>
                  <a:lnTo>
                    <a:pt x="713232" y="1592580"/>
                  </a:lnTo>
                  <a:lnTo>
                    <a:pt x="710184" y="1600200"/>
                  </a:lnTo>
                  <a:lnTo>
                    <a:pt x="720852" y="1603756"/>
                  </a:lnTo>
                  <a:close/>
                </a:path>
                <a:path w="1602104" h="2005964">
                  <a:moveTo>
                    <a:pt x="723900" y="1604772"/>
                  </a:moveTo>
                  <a:lnTo>
                    <a:pt x="720852" y="1580388"/>
                  </a:lnTo>
                  <a:lnTo>
                    <a:pt x="713232" y="1581912"/>
                  </a:lnTo>
                  <a:lnTo>
                    <a:pt x="714219" y="1592777"/>
                  </a:lnTo>
                  <a:lnTo>
                    <a:pt x="720852" y="1594104"/>
                  </a:lnTo>
                  <a:lnTo>
                    <a:pt x="720852" y="1603756"/>
                  </a:lnTo>
                  <a:lnTo>
                    <a:pt x="723900" y="1604772"/>
                  </a:lnTo>
                  <a:close/>
                </a:path>
                <a:path w="1602104" h="2005964">
                  <a:moveTo>
                    <a:pt x="720852" y="1594104"/>
                  </a:moveTo>
                  <a:lnTo>
                    <a:pt x="714219" y="1592777"/>
                  </a:lnTo>
                  <a:lnTo>
                    <a:pt x="714756" y="1598676"/>
                  </a:lnTo>
                  <a:lnTo>
                    <a:pt x="720852" y="1594104"/>
                  </a:lnTo>
                  <a:close/>
                </a:path>
                <a:path w="1602104" h="2005964">
                  <a:moveTo>
                    <a:pt x="720852" y="1572768"/>
                  </a:moveTo>
                  <a:lnTo>
                    <a:pt x="719328" y="1546860"/>
                  </a:lnTo>
                  <a:lnTo>
                    <a:pt x="710184" y="1548384"/>
                  </a:lnTo>
                  <a:lnTo>
                    <a:pt x="713232" y="1572768"/>
                  </a:lnTo>
                  <a:lnTo>
                    <a:pt x="720852" y="1572768"/>
                  </a:lnTo>
                  <a:close/>
                </a:path>
                <a:path w="1602104" h="2005964">
                  <a:moveTo>
                    <a:pt x="719328" y="1539240"/>
                  </a:moveTo>
                  <a:lnTo>
                    <a:pt x="716280" y="1513332"/>
                  </a:lnTo>
                  <a:lnTo>
                    <a:pt x="708660" y="1514856"/>
                  </a:lnTo>
                  <a:lnTo>
                    <a:pt x="710184" y="1539240"/>
                  </a:lnTo>
                  <a:lnTo>
                    <a:pt x="719328" y="1539240"/>
                  </a:lnTo>
                  <a:close/>
                </a:path>
                <a:path w="1602104" h="2005964">
                  <a:moveTo>
                    <a:pt x="716280" y="1456944"/>
                  </a:moveTo>
                  <a:lnTo>
                    <a:pt x="704088" y="1443228"/>
                  </a:lnTo>
                  <a:lnTo>
                    <a:pt x="705612" y="1472184"/>
                  </a:lnTo>
                  <a:lnTo>
                    <a:pt x="705612" y="1458468"/>
                  </a:lnTo>
                  <a:lnTo>
                    <a:pt x="713232" y="1455420"/>
                  </a:lnTo>
                  <a:lnTo>
                    <a:pt x="713232" y="1459992"/>
                  </a:lnTo>
                  <a:lnTo>
                    <a:pt x="716280" y="1456944"/>
                  </a:lnTo>
                  <a:close/>
                </a:path>
                <a:path w="1602104" h="2005964">
                  <a:moveTo>
                    <a:pt x="713232" y="1459992"/>
                  </a:moveTo>
                  <a:lnTo>
                    <a:pt x="713232" y="1455420"/>
                  </a:lnTo>
                  <a:lnTo>
                    <a:pt x="705612" y="1458468"/>
                  </a:lnTo>
                  <a:lnTo>
                    <a:pt x="710184" y="1463040"/>
                  </a:lnTo>
                  <a:lnTo>
                    <a:pt x="713232" y="1459992"/>
                  </a:lnTo>
                  <a:close/>
                </a:path>
                <a:path w="1602104" h="2005964">
                  <a:moveTo>
                    <a:pt x="713232" y="1472184"/>
                  </a:moveTo>
                  <a:lnTo>
                    <a:pt x="713232" y="1459992"/>
                  </a:lnTo>
                  <a:lnTo>
                    <a:pt x="710184" y="1463040"/>
                  </a:lnTo>
                  <a:lnTo>
                    <a:pt x="705612" y="1458468"/>
                  </a:lnTo>
                  <a:lnTo>
                    <a:pt x="705612" y="1472184"/>
                  </a:lnTo>
                  <a:lnTo>
                    <a:pt x="713232" y="1472184"/>
                  </a:lnTo>
                  <a:close/>
                </a:path>
                <a:path w="1602104" h="2005964">
                  <a:moveTo>
                    <a:pt x="716280" y="1505712"/>
                  </a:moveTo>
                  <a:lnTo>
                    <a:pt x="714756" y="1481328"/>
                  </a:lnTo>
                  <a:lnTo>
                    <a:pt x="705612" y="1481328"/>
                  </a:lnTo>
                  <a:lnTo>
                    <a:pt x="708660" y="1505712"/>
                  </a:lnTo>
                  <a:lnTo>
                    <a:pt x="716280" y="1505712"/>
                  </a:lnTo>
                  <a:close/>
                </a:path>
                <a:path w="1602104" h="2005964">
                  <a:moveTo>
                    <a:pt x="740664" y="1481328"/>
                  </a:moveTo>
                  <a:lnTo>
                    <a:pt x="722376" y="1463040"/>
                  </a:lnTo>
                  <a:lnTo>
                    <a:pt x="716280" y="1469136"/>
                  </a:lnTo>
                  <a:lnTo>
                    <a:pt x="734568" y="1487424"/>
                  </a:lnTo>
                  <a:lnTo>
                    <a:pt x="740664" y="1481328"/>
                  </a:lnTo>
                  <a:close/>
                </a:path>
                <a:path w="1602104" h="2005964">
                  <a:moveTo>
                    <a:pt x="763524" y="1505712"/>
                  </a:moveTo>
                  <a:lnTo>
                    <a:pt x="745236" y="1487424"/>
                  </a:lnTo>
                  <a:lnTo>
                    <a:pt x="739140" y="1493520"/>
                  </a:lnTo>
                  <a:lnTo>
                    <a:pt x="757428" y="1511808"/>
                  </a:lnTo>
                  <a:lnTo>
                    <a:pt x="763524" y="1505712"/>
                  </a:lnTo>
                  <a:close/>
                </a:path>
                <a:path w="1602104" h="2005964">
                  <a:moveTo>
                    <a:pt x="786384" y="1530096"/>
                  </a:moveTo>
                  <a:lnTo>
                    <a:pt x="769620" y="1511808"/>
                  </a:lnTo>
                  <a:lnTo>
                    <a:pt x="763524" y="1517904"/>
                  </a:lnTo>
                  <a:lnTo>
                    <a:pt x="780288" y="1534668"/>
                  </a:lnTo>
                  <a:lnTo>
                    <a:pt x="786384" y="1530096"/>
                  </a:lnTo>
                  <a:close/>
                </a:path>
                <a:path w="1602104" h="2005964">
                  <a:moveTo>
                    <a:pt x="735003" y="1853619"/>
                  </a:moveTo>
                  <a:lnTo>
                    <a:pt x="733044" y="1851660"/>
                  </a:lnTo>
                  <a:lnTo>
                    <a:pt x="734568" y="1876044"/>
                  </a:lnTo>
                  <a:lnTo>
                    <a:pt x="734568" y="1854708"/>
                  </a:lnTo>
                  <a:lnTo>
                    <a:pt x="735003" y="1853619"/>
                  </a:lnTo>
                  <a:close/>
                </a:path>
                <a:path w="1602104" h="2005964">
                  <a:moveTo>
                    <a:pt x="736092" y="1854708"/>
                  </a:moveTo>
                  <a:lnTo>
                    <a:pt x="735003" y="1853619"/>
                  </a:lnTo>
                  <a:lnTo>
                    <a:pt x="734568" y="1854708"/>
                  </a:lnTo>
                  <a:lnTo>
                    <a:pt x="736092" y="1854708"/>
                  </a:lnTo>
                  <a:close/>
                </a:path>
                <a:path w="1602104" h="2005964">
                  <a:moveTo>
                    <a:pt x="736092" y="1875739"/>
                  </a:moveTo>
                  <a:lnTo>
                    <a:pt x="736092" y="1854708"/>
                  </a:lnTo>
                  <a:lnTo>
                    <a:pt x="734568" y="1854708"/>
                  </a:lnTo>
                  <a:lnTo>
                    <a:pt x="734568" y="1876044"/>
                  </a:lnTo>
                  <a:lnTo>
                    <a:pt x="736092" y="1875739"/>
                  </a:lnTo>
                  <a:close/>
                </a:path>
                <a:path w="1602104" h="2005964">
                  <a:moveTo>
                    <a:pt x="745236" y="1908048"/>
                  </a:moveTo>
                  <a:lnTo>
                    <a:pt x="743712" y="1883664"/>
                  </a:lnTo>
                  <a:lnTo>
                    <a:pt x="734568" y="1883664"/>
                  </a:lnTo>
                  <a:lnTo>
                    <a:pt x="736092" y="1909572"/>
                  </a:lnTo>
                  <a:lnTo>
                    <a:pt x="745236" y="1908048"/>
                  </a:lnTo>
                  <a:close/>
                </a:path>
                <a:path w="1602104" h="2005964">
                  <a:moveTo>
                    <a:pt x="742188" y="1874520"/>
                  </a:moveTo>
                  <a:lnTo>
                    <a:pt x="740664" y="1847088"/>
                  </a:lnTo>
                  <a:lnTo>
                    <a:pt x="737616" y="1847088"/>
                  </a:lnTo>
                  <a:lnTo>
                    <a:pt x="735003" y="1853619"/>
                  </a:lnTo>
                  <a:lnTo>
                    <a:pt x="736092" y="1854708"/>
                  </a:lnTo>
                  <a:lnTo>
                    <a:pt x="736092" y="1875739"/>
                  </a:lnTo>
                  <a:lnTo>
                    <a:pt x="742188" y="1874520"/>
                  </a:lnTo>
                  <a:close/>
                </a:path>
                <a:path w="1602104" h="2005964">
                  <a:moveTo>
                    <a:pt x="746760" y="1941576"/>
                  </a:moveTo>
                  <a:lnTo>
                    <a:pt x="745236" y="1917192"/>
                  </a:lnTo>
                  <a:lnTo>
                    <a:pt x="737616" y="1917192"/>
                  </a:lnTo>
                  <a:lnTo>
                    <a:pt x="739140" y="1943100"/>
                  </a:lnTo>
                  <a:lnTo>
                    <a:pt x="746760" y="1941576"/>
                  </a:lnTo>
                  <a:close/>
                </a:path>
                <a:path w="1602104" h="2005964">
                  <a:moveTo>
                    <a:pt x="749808" y="1975104"/>
                  </a:moveTo>
                  <a:lnTo>
                    <a:pt x="748284" y="1950720"/>
                  </a:lnTo>
                  <a:lnTo>
                    <a:pt x="739140" y="1950720"/>
                  </a:lnTo>
                  <a:lnTo>
                    <a:pt x="740664" y="1975104"/>
                  </a:lnTo>
                  <a:lnTo>
                    <a:pt x="749808" y="1975104"/>
                  </a:lnTo>
                  <a:close/>
                </a:path>
                <a:path w="1602104" h="2005964">
                  <a:moveTo>
                    <a:pt x="750268" y="1987928"/>
                  </a:moveTo>
                  <a:lnTo>
                    <a:pt x="749808" y="1984248"/>
                  </a:lnTo>
                  <a:lnTo>
                    <a:pt x="742188" y="1984248"/>
                  </a:lnTo>
                  <a:lnTo>
                    <a:pt x="743712" y="2005584"/>
                  </a:lnTo>
                  <a:lnTo>
                    <a:pt x="743712" y="1993392"/>
                  </a:lnTo>
                  <a:lnTo>
                    <a:pt x="750268" y="1987928"/>
                  </a:lnTo>
                  <a:close/>
                </a:path>
                <a:path w="1602104" h="2005964">
                  <a:moveTo>
                    <a:pt x="751332" y="1996440"/>
                  </a:moveTo>
                  <a:lnTo>
                    <a:pt x="750268" y="1987928"/>
                  </a:lnTo>
                  <a:lnTo>
                    <a:pt x="743712" y="1993392"/>
                  </a:lnTo>
                  <a:lnTo>
                    <a:pt x="751332" y="1996440"/>
                  </a:lnTo>
                  <a:close/>
                </a:path>
                <a:path w="1602104" h="2005964">
                  <a:moveTo>
                    <a:pt x="751332" y="1998726"/>
                  </a:moveTo>
                  <a:lnTo>
                    <a:pt x="751332" y="1996440"/>
                  </a:lnTo>
                  <a:lnTo>
                    <a:pt x="743712" y="1993392"/>
                  </a:lnTo>
                  <a:lnTo>
                    <a:pt x="743712" y="2005584"/>
                  </a:lnTo>
                  <a:lnTo>
                    <a:pt x="751332" y="1998726"/>
                  </a:lnTo>
                  <a:close/>
                </a:path>
                <a:path w="1602104" h="2005964">
                  <a:moveTo>
                    <a:pt x="758952" y="1991868"/>
                  </a:moveTo>
                  <a:lnTo>
                    <a:pt x="752856" y="1985772"/>
                  </a:lnTo>
                  <a:lnTo>
                    <a:pt x="750268" y="1987928"/>
                  </a:lnTo>
                  <a:lnTo>
                    <a:pt x="751332" y="1996440"/>
                  </a:lnTo>
                  <a:lnTo>
                    <a:pt x="751332" y="1998726"/>
                  </a:lnTo>
                  <a:lnTo>
                    <a:pt x="758952" y="1991868"/>
                  </a:lnTo>
                  <a:close/>
                </a:path>
                <a:path w="1602104" h="2005964">
                  <a:moveTo>
                    <a:pt x="781812" y="1967484"/>
                  </a:moveTo>
                  <a:lnTo>
                    <a:pt x="775716" y="1962912"/>
                  </a:lnTo>
                  <a:lnTo>
                    <a:pt x="758952" y="1979676"/>
                  </a:lnTo>
                  <a:lnTo>
                    <a:pt x="763524" y="1985772"/>
                  </a:lnTo>
                  <a:lnTo>
                    <a:pt x="781812" y="1967484"/>
                  </a:lnTo>
                  <a:close/>
                </a:path>
                <a:path w="1602104" h="2005964">
                  <a:moveTo>
                    <a:pt x="806196" y="1944624"/>
                  </a:moveTo>
                  <a:lnTo>
                    <a:pt x="800100" y="1938528"/>
                  </a:lnTo>
                  <a:lnTo>
                    <a:pt x="781812" y="1956816"/>
                  </a:lnTo>
                  <a:lnTo>
                    <a:pt x="787908" y="1962912"/>
                  </a:lnTo>
                  <a:lnTo>
                    <a:pt x="806196" y="1944624"/>
                  </a:lnTo>
                  <a:close/>
                </a:path>
                <a:path w="1602104" h="2005964">
                  <a:moveTo>
                    <a:pt x="809244" y="1552956"/>
                  </a:moveTo>
                  <a:lnTo>
                    <a:pt x="792480" y="1536192"/>
                  </a:lnTo>
                  <a:lnTo>
                    <a:pt x="786384" y="1540764"/>
                  </a:lnTo>
                  <a:lnTo>
                    <a:pt x="803148" y="1559052"/>
                  </a:lnTo>
                  <a:lnTo>
                    <a:pt x="809244" y="1552956"/>
                  </a:lnTo>
                  <a:close/>
                </a:path>
                <a:path w="1602104" h="2005964">
                  <a:moveTo>
                    <a:pt x="829056" y="1921764"/>
                  </a:moveTo>
                  <a:lnTo>
                    <a:pt x="824484" y="1915668"/>
                  </a:lnTo>
                  <a:lnTo>
                    <a:pt x="806196" y="1932432"/>
                  </a:lnTo>
                  <a:lnTo>
                    <a:pt x="812292" y="1938528"/>
                  </a:lnTo>
                  <a:lnTo>
                    <a:pt x="829056" y="1921764"/>
                  </a:lnTo>
                  <a:close/>
                </a:path>
                <a:path w="1602104" h="2005964">
                  <a:moveTo>
                    <a:pt x="833628" y="1577340"/>
                  </a:moveTo>
                  <a:lnTo>
                    <a:pt x="815340" y="1559052"/>
                  </a:lnTo>
                  <a:lnTo>
                    <a:pt x="809244" y="1565148"/>
                  </a:lnTo>
                  <a:lnTo>
                    <a:pt x="827532" y="1583436"/>
                  </a:lnTo>
                  <a:lnTo>
                    <a:pt x="833628" y="1577340"/>
                  </a:lnTo>
                  <a:close/>
                </a:path>
                <a:path w="1602104" h="2005964">
                  <a:moveTo>
                    <a:pt x="853440" y="1897380"/>
                  </a:moveTo>
                  <a:lnTo>
                    <a:pt x="847344" y="1891284"/>
                  </a:lnTo>
                  <a:lnTo>
                    <a:pt x="829056" y="1909572"/>
                  </a:lnTo>
                  <a:lnTo>
                    <a:pt x="835152" y="1915668"/>
                  </a:lnTo>
                  <a:lnTo>
                    <a:pt x="853440" y="1897380"/>
                  </a:lnTo>
                  <a:close/>
                </a:path>
                <a:path w="1602104" h="2005964">
                  <a:moveTo>
                    <a:pt x="856488" y="1601724"/>
                  </a:moveTo>
                  <a:lnTo>
                    <a:pt x="838200" y="1583436"/>
                  </a:lnTo>
                  <a:lnTo>
                    <a:pt x="832104" y="1589532"/>
                  </a:lnTo>
                  <a:lnTo>
                    <a:pt x="850392" y="1607820"/>
                  </a:lnTo>
                  <a:lnTo>
                    <a:pt x="856488" y="1601724"/>
                  </a:lnTo>
                  <a:close/>
                </a:path>
                <a:path w="1602104" h="2005964">
                  <a:moveTo>
                    <a:pt x="877824" y="1874520"/>
                  </a:moveTo>
                  <a:lnTo>
                    <a:pt x="871728" y="1868424"/>
                  </a:lnTo>
                  <a:lnTo>
                    <a:pt x="853440" y="1886712"/>
                  </a:lnTo>
                  <a:lnTo>
                    <a:pt x="859536" y="1891284"/>
                  </a:lnTo>
                  <a:lnTo>
                    <a:pt x="877824" y="1874520"/>
                  </a:lnTo>
                  <a:close/>
                </a:path>
                <a:path w="1602104" h="2005964">
                  <a:moveTo>
                    <a:pt x="879348" y="1626108"/>
                  </a:moveTo>
                  <a:lnTo>
                    <a:pt x="862584" y="1607820"/>
                  </a:lnTo>
                  <a:lnTo>
                    <a:pt x="856488" y="1613916"/>
                  </a:lnTo>
                  <a:lnTo>
                    <a:pt x="873252" y="1630680"/>
                  </a:lnTo>
                  <a:lnTo>
                    <a:pt x="879348" y="1626108"/>
                  </a:lnTo>
                  <a:close/>
                </a:path>
                <a:path w="1602104" h="2005964">
                  <a:moveTo>
                    <a:pt x="900684" y="1851660"/>
                  </a:moveTo>
                  <a:lnTo>
                    <a:pt x="894588" y="1845564"/>
                  </a:lnTo>
                  <a:lnTo>
                    <a:pt x="877824" y="1862328"/>
                  </a:lnTo>
                  <a:lnTo>
                    <a:pt x="883920" y="1868424"/>
                  </a:lnTo>
                  <a:lnTo>
                    <a:pt x="900684" y="1851660"/>
                  </a:lnTo>
                  <a:close/>
                </a:path>
                <a:path w="1602104" h="2005964">
                  <a:moveTo>
                    <a:pt x="902208" y="1648968"/>
                  </a:moveTo>
                  <a:lnTo>
                    <a:pt x="885444" y="1630680"/>
                  </a:lnTo>
                  <a:lnTo>
                    <a:pt x="879348" y="1636776"/>
                  </a:lnTo>
                  <a:lnTo>
                    <a:pt x="896112" y="1655064"/>
                  </a:lnTo>
                  <a:lnTo>
                    <a:pt x="902208" y="1648968"/>
                  </a:lnTo>
                  <a:close/>
                </a:path>
                <a:path w="1602104" h="2005964">
                  <a:moveTo>
                    <a:pt x="925068" y="1827276"/>
                  </a:moveTo>
                  <a:lnTo>
                    <a:pt x="918972" y="1821180"/>
                  </a:lnTo>
                  <a:lnTo>
                    <a:pt x="900684" y="1839468"/>
                  </a:lnTo>
                  <a:lnTo>
                    <a:pt x="906780" y="1845564"/>
                  </a:lnTo>
                  <a:lnTo>
                    <a:pt x="925068" y="1827276"/>
                  </a:lnTo>
                  <a:close/>
                </a:path>
                <a:path w="1602104" h="2005964">
                  <a:moveTo>
                    <a:pt x="926592" y="1673352"/>
                  </a:moveTo>
                  <a:lnTo>
                    <a:pt x="908304" y="1655064"/>
                  </a:lnTo>
                  <a:lnTo>
                    <a:pt x="902208" y="1661160"/>
                  </a:lnTo>
                  <a:lnTo>
                    <a:pt x="920496" y="1679448"/>
                  </a:lnTo>
                  <a:lnTo>
                    <a:pt x="926592" y="1673352"/>
                  </a:lnTo>
                  <a:close/>
                </a:path>
                <a:path w="1602104" h="2005964">
                  <a:moveTo>
                    <a:pt x="949452" y="1697736"/>
                  </a:moveTo>
                  <a:lnTo>
                    <a:pt x="931164" y="1679448"/>
                  </a:lnTo>
                  <a:lnTo>
                    <a:pt x="925068" y="1685544"/>
                  </a:lnTo>
                  <a:lnTo>
                    <a:pt x="943356" y="1703832"/>
                  </a:lnTo>
                  <a:lnTo>
                    <a:pt x="949452" y="1697736"/>
                  </a:lnTo>
                  <a:close/>
                </a:path>
                <a:path w="1602104" h="2005964">
                  <a:moveTo>
                    <a:pt x="949452" y="1804416"/>
                  </a:moveTo>
                  <a:lnTo>
                    <a:pt x="943356" y="1798320"/>
                  </a:lnTo>
                  <a:lnTo>
                    <a:pt x="925068" y="1815084"/>
                  </a:lnTo>
                  <a:lnTo>
                    <a:pt x="931164" y="1821180"/>
                  </a:lnTo>
                  <a:lnTo>
                    <a:pt x="949452" y="1804416"/>
                  </a:lnTo>
                  <a:close/>
                </a:path>
                <a:path w="1602104" h="2005964">
                  <a:moveTo>
                    <a:pt x="972312" y="1722120"/>
                  </a:moveTo>
                  <a:lnTo>
                    <a:pt x="955548" y="1703832"/>
                  </a:lnTo>
                  <a:lnTo>
                    <a:pt x="949452" y="1709928"/>
                  </a:lnTo>
                  <a:lnTo>
                    <a:pt x="966216" y="1726692"/>
                  </a:lnTo>
                  <a:lnTo>
                    <a:pt x="972312" y="1722120"/>
                  </a:lnTo>
                  <a:close/>
                </a:path>
                <a:path w="1602104" h="2005964">
                  <a:moveTo>
                    <a:pt x="972312" y="1780032"/>
                  </a:moveTo>
                  <a:lnTo>
                    <a:pt x="966216" y="1775460"/>
                  </a:lnTo>
                  <a:lnTo>
                    <a:pt x="949452" y="1792224"/>
                  </a:lnTo>
                  <a:lnTo>
                    <a:pt x="954024" y="1798320"/>
                  </a:lnTo>
                  <a:lnTo>
                    <a:pt x="972312" y="1780032"/>
                  </a:lnTo>
                  <a:close/>
                </a:path>
                <a:path w="1602104" h="2005964">
                  <a:moveTo>
                    <a:pt x="995172" y="1744980"/>
                  </a:moveTo>
                  <a:lnTo>
                    <a:pt x="978408" y="1726692"/>
                  </a:lnTo>
                  <a:lnTo>
                    <a:pt x="972312" y="1732788"/>
                  </a:lnTo>
                  <a:lnTo>
                    <a:pt x="989076" y="1751076"/>
                  </a:lnTo>
                  <a:lnTo>
                    <a:pt x="995172" y="1744980"/>
                  </a:lnTo>
                  <a:close/>
                </a:path>
                <a:path w="1602104" h="2005964">
                  <a:moveTo>
                    <a:pt x="996696" y="1757172"/>
                  </a:moveTo>
                  <a:lnTo>
                    <a:pt x="990600" y="1751076"/>
                  </a:lnTo>
                  <a:lnTo>
                    <a:pt x="972312" y="1769364"/>
                  </a:lnTo>
                  <a:lnTo>
                    <a:pt x="978408" y="1775460"/>
                  </a:lnTo>
                  <a:lnTo>
                    <a:pt x="996696" y="1757172"/>
                  </a:lnTo>
                  <a:close/>
                </a:path>
                <a:path w="1602104" h="2005964">
                  <a:moveTo>
                    <a:pt x="728472" y="1844040"/>
                  </a:moveTo>
                  <a:lnTo>
                    <a:pt x="704088" y="1839468"/>
                  </a:lnTo>
                  <a:lnTo>
                    <a:pt x="702564" y="1847088"/>
                  </a:lnTo>
                  <a:lnTo>
                    <a:pt x="726948" y="1853184"/>
                  </a:lnTo>
                  <a:lnTo>
                    <a:pt x="728472" y="1844040"/>
                  </a:lnTo>
                  <a:close/>
                </a:path>
                <a:path w="1602104" h="2005964">
                  <a:moveTo>
                    <a:pt x="696468" y="1836420"/>
                  </a:moveTo>
                  <a:lnTo>
                    <a:pt x="672084" y="1830324"/>
                  </a:lnTo>
                  <a:lnTo>
                    <a:pt x="670560" y="1837944"/>
                  </a:lnTo>
                  <a:lnTo>
                    <a:pt x="688848" y="1844040"/>
                  </a:lnTo>
                  <a:lnTo>
                    <a:pt x="694944" y="1845564"/>
                  </a:lnTo>
                  <a:lnTo>
                    <a:pt x="696468" y="1836420"/>
                  </a:lnTo>
                  <a:close/>
                </a:path>
                <a:path w="1602104" h="2005964">
                  <a:moveTo>
                    <a:pt x="664464" y="1827276"/>
                  </a:moveTo>
                  <a:lnTo>
                    <a:pt x="641604" y="1819656"/>
                  </a:lnTo>
                  <a:lnTo>
                    <a:pt x="638556" y="1827276"/>
                  </a:lnTo>
                  <a:lnTo>
                    <a:pt x="643128" y="1828800"/>
                  </a:lnTo>
                  <a:lnTo>
                    <a:pt x="662940" y="1834896"/>
                  </a:lnTo>
                  <a:lnTo>
                    <a:pt x="664464" y="1827276"/>
                  </a:lnTo>
                  <a:close/>
                </a:path>
                <a:path w="1602104" h="2005964">
                  <a:moveTo>
                    <a:pt x="632460" y="1816608"/>
                  </a:moveTo>
                  <a:lnTo>
                    <a:pt x="609600" y="1808988"/>
                  </a:lnTo>
                  <a:lnTo>
                    <a:pt x="606552" y="1816608"/>
                  </a:lnTo>
                  <a:lnTo>
                    <a:pt x="630936" y="1824228"/>
                  </a:lnTo>
                  <a:lnTo>
                    <a:pt x="632460" y="1816608"/>
                  </a:lnTo>
                  <a:close/>
                </a:path>
                <a:path w="1602104" h="2005964">
                  <a:moveTo>
                    <a:pt x="601980" y="1805940"/>
                  </a:moveTo>
                  <a:lnTo>
                    <a:pt x="579120" y="1796796"/>
                  </a:lnTo>
                  <a:lnTo>
                    <a:pt x="576072" y="1804416"/>
                  </a:lnTo>
                  <a:lnTo>
                    <a:pt x="598932" y="1813560"/>
                  </a:lnTo>
                  <a:lnTo>
                    <a:pt x="601980" y="1805940"/>
                  </a:lnTo>
                  <a:close/>
                </a:path>
                <a:path w="1602104" h="2005964">
                  <a:moveTo>
                    <a:pt x="571500" y="1793748"/>
                  </a:moveTo>
                  <a:lnTo>
                    <a:pt x="557784" y="1787652"/>
                  </a:lnTo>
                  <a:lnTo>
                    <a:pt x="548640" y="1783080"/>
                  </a:lnTo>
                  <a:lnTo>
                    <a:pt x="544068" y="1790700"/>
                  </a:lnTo>
                  <a:lnTo>
                    <a:pt x="554736" y="1795272"/>
                  </a:lnTo>
                  <a:lnTo>
                    <a:pt x="568452" y="1801368"/>
                  </a:lnTo>
                  <a:lnTo>
                    <a:pt x="571500" y="1793748"/>
                  </a:lnTo>
                  <a:close/>
                </a:path>
                <a:path w="1602104" h="2005964">
                  <a:moveTo>
                    <a:pt x="541020" y="1780032"/>
                  </a:moveTo>
                  <a:lnTo>
                    <a:pt x="518160" y="1769364"/>
                  </a:lnTo>
                  <a:lnTo>
                    <a:pt x="515112" y="1775460"/>
                  </a:lnTo>
                  <a:lnTo>
                    <a:pt x="536448" y="1787652"/>
                  </a:lnTo>
                  <a:lnTo>
                    <a:pt x="541020" y="1780032"/>
                  </a:lnTo>
                  <a:close/>
                </a:path>
                <a:path w="1602104" h="2005964">
                  <a:moveTo>
                    <a:pt x="510540" y="1764792"/>
                  </a:moveTo>
                  <a:lnTo>
                    <a:pt x="489204" y="1752600"/>
                  </a:lnTo>
                  <a:lnTo>
                    <a:pt x="484632" y="1760220"/>
                  </a:lnTo>
                  <a:lnTo>
                    <a:pt x="507492" y="1772412"/>
                  </a:lnTo>
                  <a:lnTo>
                    <a:pt x="510540" y="1764792"/>
                  </a:lnTo>
                  <a:close/>
                </a:path>
                <a:path w="1602104" h="2005964">
                  <a:moveTo>
                    <a:pt x="481584" y="1749552"/>
                  </a:moveTo>
                  <a:lnTo>
                    <a:pt x="477012" y="1746504"/>
                  </a:lnTo>
                  <a:lnTo>
                    <a:pt x="460248" y="1735836"/>
                  </a:lnTo>
                  <a:lnTo>
                    <a:pt x="455676" y="1743456"/>
                  </a:lnTo>
                  <a:lnTo>
                    <a:pt x="472440" y="1754124"/>
                  </a:lnTo>
                  <a:lnTo>
                    <a:pt x="477012" y="1755648"/>
                  </a:lnTo>
                  <a:lnTo>
                    <a:pt x="481584" y="1749552"/>
                  </a:lnTo>
                  <a:close/>
                </a:path>
                <a:path w="1602104" h="2005964">
                  <a:moveTo>
                    <a:pt x="452628" y="1731264"/>
                  </a:moveTo>
                  <a:lnTo>
                    <a:pt x="437388" y="1722120"/>
                  </a:lnTo>
                  <a:lnTo>
                    <a:pt x="431292" y="1719072"/>
                  </a:lnTo>
                  <a:lnTo>
                    <a:pt x="426720" y="1725168"/>
                  </a:lnTo>
                  <a:lnTo>
                    <a:pt x="432816" y="1729740"/>
                  </a:lnTo>
                  <a:lnTo>
                    <a:pt x="448056" y="1738884"/>
                  </a:lnTo>
                  <a:lnTo>
                    <a:pt x="452628" y="1731264"/>
                  </a:lnTo>
                  <a:close/>
                </a:path>
                <a:path w="1602104" h="2005964">
                  <a:moveTo>
                    <a:pt x="425196" y="1714500"/>
                  </a:moveTo>
                  <a:lnTo>
                    <a:pt x="403860" y="1700784"/>
                  </a:lnTo>
                  <a:lnTo>
                    <a:pt x="399288" y="1706880"/>
                  </a:lnTo>
                  <a:lnTo>
                    <a:pt x="420624" y="1720596"/>
                  </a:lnTo>
                  <a:lnTo>
                    <a:pt x="425196" y="1714500"/>
                  </a:lnTo>
                  <a:close/>
                </a:path>
                <a:path w="1602104" h="2005964">
                  <a:moveTo>
                    <a:pt x="397764" y="1696212"/>
                  </a:moveTo>
                  <a:lnTo>
                    <a:pt x="377952" y="1680972"/>
                  </a:lnTo>
                  <a:lnTo>
                    <a:pt x="371856" y="1687068"/>
                  </a:lnTo>
                  <a:lnTo>
                    <a:pt x="393192" y="1702308"/>
                  </a:lnTo>
                  <a:lnTo>
                    <a:pt x="397764" y="1696212"/>
                  </a:lnTo>
                  <a:close/>
                </a:path>
                <a:path w="1602104" h="2005964">
                  <a:moveTo>
                    <a:pt x="370332" y="1674876"/>
                  </a:moveTo>
                  <a:lnTo>
                    <a:pt x="364236" y="1670304"/>
                  </a:lnTo>
                  <a:lnTo>
                    <a:pt x="352044" y="1659636"/>
                  </a:lnTo>
                  <a:lnTo>
                    <a:pt x="345948" y="1665732"/>
                  </a:lnTo>
                  <a:lnTo>
                    <a:pt x="358140" y="1676400"/>
                  </a:lnTo>
                  <a:lnTo>
                    <a:pt x="365760" y="1682496"/>
                  </a:lnTo>
                  <a:lnTo>
                    <a:pt x="370332" y="1674876"/>
                  </a:lnTo>
                  <a:close/>
                </a:path>
                <a:path w="1602104" h="2005964">
                  <a:moveTo>
                    <a:pt x="248412" y="1562100"/>
                  </a:moveTo>
                  <a:lnTo>
                    <a:pt x="234696" y="1545336"/>
                  </a:lnTo>
                  <a:lnTo>
                    <a:pt x="233172" y="1543812"/>
                  </a:lnTo>
                  <a:lnTo>
                    <a:pt x="225552" y="1549908"/>
                  </a:lnTo>
                  <a:lnTo>
                    <a:pt x="227076" y="1551432"/>
                  </a:lnTo>
                  <a:lnTo>
                    <a:pt x="242316" y="1568196"/>
                  </a:lnTo>
                  <a:lnTo>
                    <a:pt x="248412" y="1562100"/>
                  </a:lnTo>
                  <a:close/>
                </a:path>
                <a:path w="1602104" h="2005964">
                  <a:moveTo>
                    <a:pt x="271272" y="1586484"/>
                  </a:moveTo>
                  <a:lnTo>
                    <a:pt x="263652" y="1578864"/>
                  </a:lnTo>
                  <a:lnTo>
                    <a:pt x="254508" y="1568196"/>
                  </a:lnTo>
                  <a:lnTo>
                    <a:pt x="248412" y="1574292"/>
                  </a:lnTo>
                  <a:lnTo>
                    <a:pt x="257556" y="1584960"/>
                  </a:lnTo>
                  <a:lnTo>
                    <a:pt x="265176" y="1592580"/>
                  </a:lnTo>
                  <a:lnTo>
                    <a:pt x="271272" y="1586484"/>
                  </a:lnTo>
                  <a:close/>
                </a:path>
                <a:path w="1602104" h="2005964">
                  <a:moveTo>
                    <a:pt x="295656" y="1610868"/>
                  </a:moveTo>
                  <a:lnTo>
                    <a:pt x="277368" y="1592580"/>
                  </a:lnTo>
                  <a:lnTo>
                    <a:pt x="271272" y="1598676"/>
                  </a:lnTo>
                  <a:lnTo>
                    <a:pt x="289560" y="1616964"/>
                  </a:lnTo>
                  <a:lnTo>
                    <a:pt x="295656" y="1610868"/>
                  </a:lnTo>
                  <a:close/>
                </a:path>
                <a:path w="1602104" h="2005964">
                  <a:moveTo>
                    <a:pt x="320040" y="1633728"/>
                  </a:moveTo>
                  <a:lnTo>
                    <a:pt x="301752" y="1615440"/>
                  </a:lnTo>
                  <a:lnTo>
                    <a:pt x="295656" y="1621536"/>
                  </a:lnTo>
                  <a:lnTo>
                    <a:pt x="313944" y="1639824"/>
                  </a:lnTo>
                  <a:lnTo>
                    <a:pt x="320040" y="1633728"/>
                  </a:lnTo>
                  <a:close/>
                </a:path>
                <a:path w="1602104" h="2005964">
                  <a:moveTo>
                    <a:pt x="344424" y="1655064"/>
                  </a:moveTo>
                  <a:lnTo>
                    <a:pt x="329184" y="1641348"/>
                  </a:lnTo>
                  <a:lnTo>
                    <a:pt x="326136" y="1638300"/>
                  </a:lnTo>
                  <a:lnTo>
                    <a:pt x="320040" y="1644396"/>
                  </a:lnTo>
                  <a:lnTo>
                    <a:pt x="323088" y="1647444"/>
                  </a:lnTo>
                  <a:lnTo>
                    <a:pt x="339852" y="1661160"/>
                  </a:lnTo>
                  <a:lnTo>
                    <a:pt x="344424" y="1655064"/>
                  </a:lnTo>
                  <a:close/>
                </a:path>
                <a:path w="1602104" h="2005964">
                  <a:moveTo>
                    <a:pt x="227076" y="1537716"/>
                  </a:moveTo>
                  <a:lnTo>
                    <a:pt x="211836" y="1517904"/>
                  </a:lnTo>
                  <a:lnTo>
                    <a:pt x="204216" y="1524000"/>
                  </a:lnTo>
                  <a:lnTo>
                    <a:pt x="220980" y="1542288"/>
                  </a:lnTo>
                  <a:lnTo>
                    <a:pt x="227076" y="1537716"/>
                  </a:lnTo>
                  <a:close/>
                </a:path>
                <a:path w="1602104" h="2005964">
                  <a:moveTo>
                    <a:pt x="205740" y="1511808"/>
                  </a:moveTo>
                  <a:lnTo>
                    <a:pt x="190500" y="1491996"/>
                  </a:lnTo>
                  <a:lnTo>
                    <a:pt x="184404" y="1496568"/>
                  </a:lnTo>
                  <a:lnTo>
                    <a:pt x="199644" y="1516380"/>
                  </a:lnTo>
                  <a:lnTo>
                    <a:pt x="205740" y="1511808"/>
                  </a:lnTo>
                  <a:close/>
                </a:path>
                <a:path w="1602104" h="2005964">
                  <a:moveTo>
                    <a:pt x="179832" y="1475232"/>
                  </a:moveTo>
                  <a:lnTo>
                    <a:pt x="172212" y="1464564"/>
                  </a:lnTo>
                  <a:lnTo>
                    <a:pt x="164592" y="1469136"/>
                  </a:lnTo>
                  <a:lnTo>
                    <a:pt x="178308" y="1488338"/>
                  </a:lnTo>
                  <a:lnTo>
                    <a:pt x="178308" y="1475232"/>
                  </a:lnTo>
                  <a:lnTo>
                    <a:pt x="179832" y="1475232"/>
                  </a:lnTo>
                  <a:close/>
                </a:path>
                <a:path w="1602104" h="2005964">
                  <a:moveTo>
                    <a:pt x="185928" y="1484376"/>
                  </a:moveTo>
                  <a:lnTo>
                    <a:pt x="178308" y="1475232"/>
                  </a:lnTo>
                  <a:lnTo>
                    <a:pt x="178308" y="1488338"/>
                  </a:lnTo>
                  <a:lnTo>
                    <a:pt x="179832" y="1490472"/>
                  </a:lnTo>
                  <a:lnTo>
                    <a:pt x="185928" y="1484376"/>
                  </a:lnTo>
                  <a:close/>
                </a:path>
                <a:path w="1602104" h="2005964">
                  <a:moveTo>
                    <a:pt x="167640" y="1458468"/>
                  </a:moveTo>
                  <a:lnTo>
                    <a:pt x="153924" y="1438656"/>
                  </a:lnTo>
                  <a:lnTo>
                    <a:pt x="153924" y="1437132"/>
                  </a:lnTo>
                  <a:lnTo>
                    <a:pt x="146304" y="1441704"/>
                  </a:lnTo>
                  <a:lnTo>
                    <a:pt x="147828" y="1443228"/>
                  </a:lnTo>
                  <a:lnTo>
                    <a:pt x="160020" y="1463040"/>
                  </a:lnTo>
                  <a:lnTo>
                    <a:pt x="167640" y="1458468"/>
                  </a:lnTo>
                  <a:close/>
                </a:path>
                <a:path w="1602104" h="2005964">
                  <a:moveTo>
                    <a:pt x="149352" y="1429512"/>
                  </a:moveTo>
                  <a:lnTo>
                    <a:pt x="135636" y="1408176"/>
                  </a:lnTo>
                  <a:lnTo>
                    <a:pt x="129540" y="1412748"/>
                  </a:lnTo>
                  <a:lnTo>
                    <a:pt x="141732" y="1434084"/>
                  </a:lnTo>
                  <a:lnTo>
                    <a:pt x="149352" y="1429512"/>
                  </a:lnTo>
                  <a:close/>
                </a:path>
                <a:path w="1602104" h="2005964">
                  <a:moveTo>
                    <a:pt x="132588" y="1402080"/>
                  </a:moveTo>
                  <a:lnTo>
                    <a:pt x="131064" y="1400556"/>
                  </a:lnTo>
                  <a:lnTo>
                    <a:pt x="120396" y="1379220"/>
                  </a:lnTo>
                  <a:lnTo>
                    <a:pt x="112776" y="1383792"/>
                  </a:lnTo>
                  <a:lnTo>
                    <a:pt x="123444" y="1405128"/>
                  </a:lnTo>
                  <a:lnTo>
                    <a:pt x="124968" y="1405128"/>
                  </a:lnTo>
                  <a:lnTo>
                    <a:pt x="132588" y="1402080"/>
                  </a:lnTo>
                  <a:close/>
                </a:path>
                <a:path w="1602104" h="2005964">
                  <a:moveTo>
                    <a:pt x="115824" y="1371600"/>
                  </a:moveTo>
                  <a:lnTo>
                    <a:pt x="109728" y="1360932"/>
                  </a:lnTo>
                  <a:lnTo>
                    <a:pt x="105156" y="1350264"/>
                  </a:lnTo>
                  <a:lnTo>
                    <a:pt x="97536" y="1353312"/>
                  </a:lnTo>
                  <a:lnTo>
                    <a:pt x="102108" y="1365504"/>
                  </a:lnTo>
                  <a:lnTo>
                    <a:pt x="108204" y="1376172"/>
                  </a:lnTo>
                  <a:lnTo>
                    <a:pt x="115824" y="1371600"/>
                  </a:lnTo>
                  <a:close/>
                </a:path>
                <a:path w="1602104" h="2005964">
                  <a:moveTo>
                    <a:pt x="100584" y="1342644"/>
                  </a:moveTo>
                  <a:lnTo>
                    <a:pt x="89916" y="1321308"/>
                  </a:lnTo>
                  <a:lnTo>
                    <a:pt x="89916" y="1319784"/>
                  </a:lnTo>
                  <a:lnTo>
                    <a:pt x="82296" y="1322832"/>
                  </a:lnTo>
                  <a:lnTo>
                    <a:pt x="82296" y="1324356"/>
                  </a:lnTo>
                  <a:lnTo>
                    <a:pt x="92964" y="1345692"/>
                  </a:lnTo>
                  <a:lnTo>
                    <a:pt x="100584" y="1342644"/>
                  </a:lnTo>
                  <a:close/>
                </a:path>
                <a:path w="1602104" h="2005964">
                  <a:moveTo>
                    <a:pt x="86868" y="1312164"/>
                  </a:moveTo>
                  <a:lnTo>
                    <a:pt x="77724" y="1289304"/>
                  </a:lnTo>
                  <a:lnTo>
                    <a:pt x="70104" y="1292352"/>
                  </a:lnTo>
                  <a:lnTo>
                    <a:pt x="79248" y="1315212"/>
                  </a:lnTo>
                  <a:lnTo>
                    <a:pt x="86868" y="1312164"/>
                  </a:lnTo>
                  <a:close/>
                </a:path>
                <a:path w="1602104" h="2005964">
                  <a:moveTo>
                    <a:pt x="74676" y="1281684"/>
                  </a:moveTo>
                  <a:lnTo>
                    <a:pt x="73152" y="1280160"/>
                  </a:lnTo>
                  <a:lnTo>
                    <a:pt x="65532" y="1258824"/>
                  </a:lnTo>
                  <a:lnTo>
                    <a:pt x="57912" y="1261872"/>
                  </a:lnTo>
                  <a:lnTo>
                    <a:pt x="65532" y="1283208"/>
                  </a:lnTo>
                  <a:lnTo>
                    <a:pt x="67056" y="1284732"/>
                  </a:lnTo>
                  <a:lnTo>
                    <a:pt x="74676" y="1281684"/>
                  </a:lnTo>
                  <a:close/>
                </a:path>
                <a:path w="1602104" h="2005964">
                  <a:moveTo>
                    <a:pt x="62484" y="1251204"/>
                  </a:moveTo>
                  <a:lnTo>
                    <a:pt x="57912" y="1237488"/>
                  </a:lnTo>
                  <a:lnTo>
                    <a:pt x="54864" y="1226820"/>
                  </a:lnTo>
                  <a:lnTo>
                    <a:pt x="45720" y="1229868"/>
                  </a:lnTo>
                  <a:lnTo>
                    <a:pt x="50292" y="1240536"/>
                  </a:lnTo>
                  <a:lnTo>
                    <a:pt x="54864" y="1252728"/>
                  </a:lnTo>
                  <a:lnTo>
                    <a:pt x="62484" y="1251204"/>
                  </a:lnTo>
                  <a:close/>
                </a:path>
                <a:path w="1602104" h="2005964">
                  <a:moveTo>
                    <a:pt x="51816" y="1219200"/>
                  </a:moveTo>
                  <a:lnTo>
                    <a:pt x="44196" y="1194816"/>
                  </a:lnTo>
                  <a:lnTo>
                    <a:pt x="36576" y="1197864"/>
                  </a:lnTo>
                  <a:lnTo>
                    <a:pt x="44196" y="1222248"/>
                  </a:lnTo>
                  <a:lnTo>
                    <a:pt x="51816" y="1219200"/>
                  </a:lnTo>
                  <a:close/>
                </a:path>
                <a:path w="1602104" h="2005964">
                  <a:moveTo>
                    <a:pt x="42672" y="1187196"/>
                  </a:moveTo>
                  <a:lnTo>
                    <a:pt x="36576" y="1162812"/>
                  </a:lnTo>
                  <a:lnTo>
                    <a:pt x="27432" y="1165860"/>
                  </a:lnTo>
                  <a:lnTo>
                    <a:pt x="33528" y="1188720"/>
                  </a:lnTo>
                  <a:lnTo>
                    <a:pt x="42672" y="1187196"/>
                  </a:lnTo>
                  <a:close/>
                </a:path>
                <a:path w="1602104" h="2005964">
                  <a:moveTo>
                    <a:pt x="33528" y="1155192"/>
                  </a:moveTo>
                  <a:lnTo>
                    <a:pt x="33528" y="1150620"/>
                  </a:lnTo>
                  <a:lnTo>
                    <a:pt x="28956" y="1130808"/>
                  </a:lnTo>
                  <a:lnTo>
                    <a:pt x="19812" y="1132332"/>
                  </a:lnTo>
                  <a:lnTo>
                    <a:pt x="24384" y="1152144"/>
                  </a:lnTo>
                  <a:lnTo>
                    <a:pt x="25908" y="1156716"/>
                  </a:lnTo>
                  <a:lnTo>
                    <a:pt x="33528" y="1155192"/>
                  </a:lnTo>
                  <a:close/>
                </a:path>
                <a:path w="1602104" h="2005964">
                  <a:moveTo>
                    <a:pt x="27432" y="1123188"/>
                  </a:moveTo>
                  <a:lnTo>
                    <a:pt x="22860" y="1106424"/>
                  </a:lnTo>
                  <a:lnTo>
                    <a:pt x="22860" y="1098804"/>
                  </a:lnTo>
                  <a:lnTo>
                    <a:pt x="13716" y="1098804"/>
                  </a:lnTo>
                  <a:lnTo>
                    <a:pt x="15240" y="1107948"/>
                  </a:lnTo>
                  <a:lnTo>
                    <a:pt x="18288" y="1124712"/>
                  </a:lnTo>
                  <a:lnTo>
                    <a:pt x="27432" y="1123188"/>
                  </a:lnTo>
                  <a:close/>
                </a:path>
                <a:path w="1602104" h="2005964">
                  <a:moveTo>
                    <a:pt x="21336" y="1089660"/>
                  </a:moveTo>
                  <a:lnTo>
                    <a:pt x="16764" y="1065276"/>
                  </a:lnTo>
                  <a:lnTo>
                    <a:pt x="9144" y="1066800"/>
                  </a:lnTo>
                  <a:lnTo>
                    <a:pt x="12192" y="1091184"/>
                  </a:lnTo>
                  <a:lnTo>
                    <a:pt x="21336" y="1089660"/>
                  </a:lnTo>
                  <a:close/>
                </a:path>
                <a:path w="1602104" h="2005964">
                  <a:moveTo>
                    <a:pt x="15240" y="1057656"/>
                  </a:moveTo>
                  <a:lnTo>
                    <a:pt x="13716" y="1031748"/>
                  </a:lnTo>
                  <a:lnTo>
                    <a:pt x="4572" y="1033272"/>
                  </a:lnTo>
                  <a:lnTo>
                    <a:pt x="7620" y="1057656"/>
                  </a:lnTo>
                  <a:lnTo>
                    <a:pt x="15240" y="1057656"/>
                  </a:lnTo>
                  <a:close/>
                </a:path>
                <a:path w="1602104" h="2005964">
                  <a:moveTo>
                    <a:pt x="12192" y="1024128"/>
                  </a:moveTo>
                  <a:lnTo>
                    <a:pt x="12192" y="1016508"/>
                  </a:lnTo>
                  <a:lnTo>
                    <a:pt x="10668" y="999744"/>
                  </a:lnTo>
                  <a:lnTo>
                    <a:pt x="1524" y="999744"/>
                  </a:lnTo>
                  <a:lnTo>
                    <a:pt x="3048" y="1016508"/>
                  </a:lnTo>
                  <a:lnTo>
                    <a:pt x="4572" y="1024128"/>
                  </a:lnTo>
                  <a:lnTo>
                    <a:pt x="12192" y="1024128"/>
                  </a:lnTo>
                  <a:close/>
                </a:path>
                <a:path w="1602104" h="2005964">
                  <a:moveTo>
                    <a:pt x="9144" y="990600"/>
                  </a:moveTo>
                  <a:lnTo>
                    <a:pt x="9144" y="966216"/>
                  </a:lnTo>
                  <a:lnTo>
                    <a:pt x="0" y="966216"/>
                  </a:lnTo>
                  <a:lnTo>
                    <a:pt x="0" y="970788"/>
                  </a:lnTo>
                  <a:lnTo>
                    <a:pt x="1524" y="990600"/>
                  </a:lnTo>
                  <a:lnTo>
                    <a:pt x="9144" y="990600"/>
                  </a:lnTo>
                  <a:close/>
                </a:path>
                <a:path w="1602104" h="2005964">
                  <a:moveTo>
                    <a:pt x="9144" y="932688"/>
                  </a:moveTo>
                  <a:lnTo>
                    <a:pt x="0" y="932688"/>
                  </a:lnTo>
                  <a:lnTo>
                    <a:pt x="0" y="957072"/>
                  </a:lnTo>
                  <a:lnTo>
                    <a:pt x="7620" y="957072"/>
                  </a:lnTo>
                  <a:lnTo>
                    <a:pt x="7620" y="947928"/>
                  </a:lnTo>
                  <a:lnTo>
                    <a:pt x="9144" y="932688"/>
                  </a:lnTo>
                  <a:close/>
                </a:path>
                <a:path w="1602104" h="2005964">
                  <a:moveTo>
                    <a:pt x="9144" y="957072"/>
                  </a:moveTo>
                  <a:lnTo>
                    <a:pt x="7620" y="947928"/>
                  </a:lnTo>
                  <a:lnTo>
                    <a:pt x="7620" y="957072"/>
                  </a:lnTo>
                  <a:lnTo>
                    <a:pt x="9144" y="957072"/>
                  </a:lnTo>
                  <a:close/>
                </a:path>
                <a:path w="1602104" h="2005964">
                  <a:moveTo>
                    <a:pt x="9144" y="925068"/>
                  </a:moveTo>
                  <a:lnTo>
                    <a:pt x="9144" y="899160"/>
                  </a:lnTo>
                  <a:lnTo>
                    <a:pt x="1524" y="899160"/>
                  </a:lnTo>
                  <a:lnTo>
                    <a:pt x="1524" y="900684"/>
                  </a:lnTo>
                  <a:lnTo>
                    <a:pt x="0" y="923544"/>
                  </a:lnTo>
                  <a:lnTo>
                    <a:pt x="9144" y="925068"/>
                  </a:lnTo>
                  <a:close/>
                </a:path>
                <a:path w="1602104" h="2005964">
                  <a:moveTo>
                    <a:pt x="10668" y="877824"/>
                  </a:moveTo>
                  <a:lnTo>
                    <a:pt x="10668" y="865632"/>
                  </a:lnTo>
                  <a:lnTo>
                    <a:pt x="3048" y="865632"/>
                  </a:lnTo>
                  <a:lnTo>
                    <a:pt x="1524" y="877824"/>
                  </a:lnTo>
                  <a:lnTo>
                    <a:pt x="1524" y="890016"/>
                  </a:lnTo>
                  <a:lnTo>
                    <a:pt x="9144" y="891540"/>
                  </a:lnTo>
                  <a:lnTo>
                    <a:pt x="10668" y="877824"/>
                  </a:lnTo>
                  <a:close/>
                </a:path>
                <a:path w="1602104" h="2005964">
                  <a:moveTo>
                    <a:pt x="13716" y="833628"/>
                  </a:moveTo>
                  <a:lnTo>
                    <a:pt x="6096" y="832104"/>
                  </a:lnTo>
                  <a:lnTo>
                    <a:pt x="4572" y="853440"/>
                  </a:lnTo>
                  <a:lnTo>
                    <a:pt x="3048" y="856488"/>
                  </a:lnTo>
                  <a:lnTo>
                    <a:pt x="12192" y="858012"/>
                  </a:lnTo>
                  <a:lnTo>
                    <a:pt x="12192" y="854964"/>
                  </a:lnTo>
                  <a:lnTo>
                    <a:pt x="13716" y="833628"/>
                  </a:lnTo>
                  <a:close/>
                </a:path>
                <a:path w="1602104" h="2005964">
                  <a:moveTo>
                    <a:pt x="18288" y="807720"/>
                  </a:moveTo>
                  <a:lnTo>
                    <a:pt x="18288" y="800100"/>
                  </a:lnTo>
                  <a:lnTo>
                    <a:pt x="10668" y="798576"/>
                  </a:lnTo>
                  <a:lnTo>
                    <a:pt x="9144" y="806196"/>
                  </a:lnTo>
                  <a:lnTo>
                    <a:pt x="7620" y="822960"/>
                  </a:lnTo>
                  <a:lnTo>
                    <a:pt x="15240" y="824484"/>
                  </a:lnTo>
                  <a:lnTo>
                    <a:pt x="18288" y="807720"/>
                  </a:lnTo>
                  <a:close/>
                </a:path>
                <a:path w="1602104" h="2005964">
                  <a:moveTo>
                    <a:pt x="24384" y="766572"/>
                  </a:moveTo>
                  <a:lnTo>
                    <a:pt x="16764" y="765048"/>
                  </a:lnTo>
                  <a:lnTo>
                    <a:pt x="13716" y="783336"/>
                  </a:lnTo>
                  <a:lnTo>
                    <a:pt x="12192" y="790956"/>
                  </a:lnTo>
                  <a:lnTo>
                    <a:pt x="19812" y="792480"/>
                  </a:lnTo>
                  <a:lnTo>
                    <a:pt x="21336" y="784860"/>
                  </a:lnTo>
                  <a:lnTo>
                    <a:pt x="24384" y="766572"/>
                  </a:lnTo>
                  <a:close/>
                </a:path>
                <a:path w="1602104" h="2005964">
                  <a:moveTo>
                    <a:pt x="30480" y="737616"/>
                  </a:moveTo>
                  <a:lnTo>
                    <a:pt x="30480" y="734568"/>
                  </a:lnTo>
                  <a:lnTo>
                    <a:pt x="22860" y="733044"/>
                  </a:lnTo>
                  <a:lnTo>
                    <a:pt x="22860" y="736092"/>
                  </a:lnTo>
                  <a:lnTo>
                    <a:pt x="18288" y="757428"/>
                  </a:lnTo>
                  <a:lnTo>
                    <a:pt x="25908" y="758952"/>
                  </a:lnTo>
                  <a:lnTo>
                    <a:pt x="30480" y="737616"/>
                  </a:lnTo>
                  <a:close/>
                </a:path>
                <a:path w="1602104" h="2005964">
                  <a:moveTo>
                    <a:pt x="39624" y="702564"/>
                  </a:moveTo>
                  <a:lnTo>
                    <a:pt x="30480" y="701040"/>
                  </a:lnTo>
                  <a:lnTo>
                    <a:pt x="24384" y="725424"/>
                  </a:lnTo>
                  <a:lnTo>
                    <a:pt x="33528" y="726948"/>
                  </a:lnTo>
                  <a:lnTo>
                    <a:pt x="39624" y="702564"/>
                  </a:lnTo>
                  <a:close/>
                </a:path>
                <a:path w="1602104" h="2005964">
                  <a:moveTo>
                    <a:pt x="48768" y="670560"/>
                  </a:moveTo>
                  <a:lnTo>
                    <a:pt x="39624" y="667512"/>
                  </a:lnTo>
                  <a:lnTo>
                    <a:pt x="33528" y="688848"/>
                  </a:lnTo>
                  <a:lnTo>
                    <a:pt x="33528" y="691896"/>
                  </a:lnTo>
                  <a:lnTo>
                    <a:pt x="41148" y="694944"/>
                  </a:lnTo>
                  <a:lnTo>
                    <a:pt x="42672" y="690372"/>
                  </a:lnTo>
                  <a:lnTo>
                    <a:pt x="48768" y="670560"/>
                  </a:lnTo>
                  <a:close/>
                </a:path>
                <a:path w="1602104" h="2005964">
                  <a:moveTo>
                    <a:pt x="57912" y="638556"/>
                  </a:moveTo>
                  <a:lnTo>
                    <a:pt x="50292" y="635508"/>
                  </a:lnTo>
                  <a:lnTo>
                    <a:pt x="47244" y="643128"/>
                  </a:lnTo>
                  <a:lnTo>
                    <a:pt x="42672" y="659892"/>
                  </a:lnTo>
                  <a:lnTo>
                    <a:pt x="50292" y="662940"/>
                  </a:lnTo>
                  <a:lnTo>
                    <a:pt x="56388" y="646176"/>
                  </a:lnTo>
                  <a:lnTo>
                    <a:pt x="57912" y="638556"/>
                  </a:lnTo>
                  <a:close/>
                </a:path>
                <a:path w="1602104" h="2005964">
                  <a:moveTo>
                    <a:pt x="70104" y="608076"/>
                  </a:moveTo>
                  <a:lnTo>
                    <a:pt x="60960" y="605028"/>
                  </a:lnTo>
                  <a:lnTo>
                    <a:pt x="53340" y="627888"/>
                  </a:lnTo>
                  <a:lnTo>
                    <a:pt x="60960" y="630936"/>
                  </a:lnTo>
                  <a:lnTo>
                    <a:pt x="70104" y="608076"/>
                  </a:lnTo>
                  <a:close/>
                </a:path>
                <a:path w="1602104" h="2005964">
                  <a:moveTo>
                    <a:pt x="82296" y="576072"/>
                  </a:moveTo>
                  <a:lnTo>
                    <a:pt x="74676" y="573024"/>
                  </a:lnTo>
                  <a:lnTo>
                    <a:pt x="64008" y="595884"/>
                  </a:lnTo>
                  <a:lnTo>
                    <a:pt x="73152" y="598932"/>
                  </a:lnTo>
                  <a:lnTo>
                    <a:pt x="82296" y="576072"/>
                  </a:lnTo>
                  <a:close/>
                </a:path>
                <a:path w="1602104" h="2005964">
                  <a:moveTo>
                    <a:pt x="96012" y="545592"/>
                  </a:moveTo>
                  <a:lnTo>
                    <a:pt x="88392" y="542544"/>
                  </a:lnTo>
                  <a:lnTo>
                    <a:pt x="82296" y="554736"/>
                  </a:lnTo>
                  <a:lnTo>
                    <a:pt x="77724" y="565404"/>
                  </a:lnTo>
                  <a:lnTo>
                    <a:pt x="85344" y="568452"/>
                  </a:lnTo>
                  <a:lnTo>
                    <a:pt x="89916" y="557784"/>
                  </a:lnTo>
                  <a:lnTo>
                    <a:pt x="96012" y="545592"/>
                  </a:lnTo>
                  <a:close/>
                </a:path>
                <a:path w="1602104" h="2005964">
                  <a:moveTo>
                    <a:pt x="109728" y="516636"/>
                  </a:moveTo>
                  <a:lnTo>
                    <a:pt x="102108" y="512064"/>
                  </a:lnTo>
                  <a:lnTo>
                    <a:pt x="102108" y="513588"/>
                  </a:lnTo>
                  <a:lnTo>
                    <a:pt x="91440" y="534924"/>
                  </a:lnTo>
                  <a:lnTo>
                    <a:pt x="99060" y="537972"/>
                  </a:lnTo>
                  <a:lnTo>
                    <a:pt x="109728" y="516636"/>
                  </a:lnTo>
                  <a:close/>
                </a:path>
                <a:path w="1602104" h="2005964">
                  <a:moveTo>
                    <a:pt x="124968" y="486156"/>
                  </a:moveTo>
                  <a:lnTo>
                    <a:pt x="118872" y="483108"/>
                  </a:lnTo>
                  <a:lnTo>
                    <a:pt x="106680" y="504444"/>
                  </a:lnTo>
                  <a:lnTo>
                    <a:pt x="114300" y="509016"/>
                  </a:lnTo>
                  <a:lnTo>
                    <a:pt x="124968" y="486156"/>
                  </a:lnTo>
                  <a:close/>
                </a:path>
                <a:path w="1602104" h="2005964">
                  <a:moveTo>
                    <a:pt x="141732" y="458724"/>
                  </a:moveTo>
                  <a:lnTo>
                    <a:pt x="135636" y="454152"/>
                  </a:lnTo>
                  <a:lnTo>
                    <a:pt x="123444" y="472440"/>
                  </a:lnTo>
                  <a:lnTo>
                    <a:pt x="121920" y="475488"/>
                  </a:lnTo>
                  <a:lnTo>
                    <a:pt x="129540" y="480060"/>
                  </a:lnTo>
                  <a:lnTo>
                    <a:pt x="131064" y="475488"/>
                  </a:lnTo>
                  <a:lnTo>
                    <a:pt x="131064" y="477012"/>
                  </a:lnTo>
                  <a:lnTo>
                    <a:pt x="141732" y="458724"/>
                  </a:lnTo>
                  <a:close/>
                </a:path>
                <a:path w="1602104" h="2005964">
                  <a:moveTo>
                    <a:pt x="160020" y="429768"/>
                  </a:moveTo>
                  <a:lnTo>
                    <a:pt x="152400" y="425196"/>
                  </a:lnTo>
                  <a:lnTo>
                    <a:pt x="147828" y="432816"/>
                  </a:lnTo>
                  <a:lnTo>
                    <a:pt x="138684" y="446532"/>
                  </a:lnTo>
                  <a:lnTo>
                    <a:pt x="146304" y="451104"/>
                  </a:lnTo>
                  <a:lnTo>
                    <a:pt x="155448" y="437388"/>
                  </a:lnTo>
                  <a:lnTo>
                    <a:pt x="160020" y="429768"/>
                  </a:lnTo>
                  <a:close/>
                </a:path>
                <a:path w="1602104" h="2005964">
                  <a:moveTo>
                    <a:pt x="178308" y="402336"/>
                  </a:moveTo>
                  <a:lnTo>
                    <a:pt x="172212" y="397764"/>
                  </a:lnTo>
                  <a:lnTo>
                    <a:pt x="156972" y="417576"/>
                  </a:lnTo>
                  <a:lnTo>
                    <a:pt x="164592" y="423672"/>
                  </a:lnTo>
                  <a:lnTo>
                    <a:pt x="178308" y="402336"/>
                  </a:lnTo>
                  <a:close/>
                </a:path>
                <a:path w="1602104" h="2005964">
                  <a:moveTo>
                    <a:pt x="198120" y="374904"/>
                  </a:moveTo>
                  <a:lnTo>
                    <a:pt x="192024" y="370332"/>
                  </a:lnTo>
                  <a:lnTo>
                    <a:pt x="176784" y="390144"/>
                  </a:lnTo>
                  <a:lnTo>
                    <a:pt x="182880" y="396240"/>
                  </a:lnTo>
                  <a:lnTo>
                    <a:pt x="198120" y="374904"/>
                  </a:lnTo>
                  <a:close/>
                </a:path>
                <a:path w="1602104" h="2005964">
                  <a:moveTo>
                    <a:pt x="219456" y="348996"/>
                  </a:moveTo>
                  <a:lnTo>
                    <a:pt x="211836" y="344424"/>
                  </a:lnTo>
                  <a:lnTo>
                    <a:pt x="201168" y="358140"/>
                  </a:lnTo>
                  <a:lnTo>
                    <a:pt x="196596" y="364236"/>
                  </a:lnTo>
                  <a:lnTo>
                    <a:pt x="202692" y="368808"/>
                  </a:lnTo>
                  <a:lnTo>
                    <a:pt x="207264" y="362712"/>
                  </a:lnTo>
                  <a:lnTo>
                    <a:pt x="207264" y="364236"/>
                  </a:lnTo>
                  <a:lnTo>
                    <a:pt x="219456" y="348996"/>
                  </a:lnTo>
                  <a:close/>
                </a:path>
                <a:path w="1602104" h="2005964">
                  <a:moveTo>
                    <a:pt x="240792" y="324612"/>
                  </a:moveTo>
                  <a:lnTo>
                    <a:pt x="234696" y="318516"/>
                  </a:lnTo>
                  <a:lnTo>
                    <a:pt x="230124" y="323088"/>
                  </a:lnTo>
                  <a:lnTo>
                    <a:pt x="217932" y="338328"/>
                  </a:lnTo>
                  <a:lnTo>
                    <a:pt x="224028" y="342900"/>
                  </a:lnTo>
                  <a:lnTo>
                    <a:pt x="236220" y="329184"/>
                  </a:lnTo>
                  <a:lnTo>
                    <a:pt x="240792" y="324612"/>
                  </a:lnTo>
                  <a:close/>
                </a:path>
                <a:path w="1602104" h="2005964">
                  <a:moveTo>
                    <a:pt x="262128" y="300228"/>
                  </a:moveTo>
                  <a:lnTo>
                    <a:pt x="256032" y="294132"/>
                  </a:lnTo>
                  <a:lnTo>
                    <a:pt x="239268" y="312420"/>
                  </a:lnTo>
                  <a:lnTo>
                    <a:pt x="245364" y="318516"/>
                  </a:lnTo>
                  <a:lnTo>
                    <a:pt x="262128" y="300228"/>
                  </a:lnTo>
                  <a:close/>
                </a:path>
                <a:path w="1602104" h="2005964">
                  <a:moveTo>
                    <a:pt x="286512" y="275844"/>
                  </a:moveTo>
                  <a:lnTo>
                    <a:pt x="280416" y="269748"/>
                  </a:lnTo>
                  <a:lnTo>
                    <a:pt x="262128" y="288036"/>
                  </a:lnTo>
                  <a:lnTo>
                    <a:pt x="268224" y="294132"/>
                  </a:lnTo>
                  <a:lnTo>
                    <a:pt x="286512" y="275844"/>
                  </a:lnTo>
                  <a:close/>
                </a:path>
                <a:path w="1602104" h="2005964">
                  <a:moveTo>
                    <a:pt x="310896" y="252984"/>
                  </a:moveTo>
                  <a:lnTo>
                    <a:pt x="304800" y="246888"/>
                  </a:lnTo>
                  <a:lnTo>
                    <a:pt x="292608" y="257556"/>
                  </a:lnTo>
                  <a:lnTo>
                    <a:pt x="286512" y="263652"/>
                  </a:lnTo>
                  <a:lnTo>
                    <a:pt x="292608" y="269748"/>
                  </a:lnTo>
                  <a:lnTo>
                    <a:pt x="298704" y="263652"/>
                  </a:lnTo>
                  <a:lnTo>
                    <a:pt x="310896" y="252984"/>
                  </a:lnTo>
                  <a:close/>
                </a:path>
                <a:path w="1602104" h="2005964">
                  <a:moveTo>
                    <a:pt x="335280" y="231648"/>
                  </a:moveTo>
                  <a:lnTo>
                    <a:pt x="329184" y="224028"/>
                  </a:lnTo>
                  <a:lnTo>
                    <a:pt x="326136" y="227076"/>
                  </a:lnTo>
                  <a:lnTo>
                    <a:pt x="310896" y="240792"/>
                  </a:lnTo>
                  <a:lnTo>
                    <a:pt x="316992" y="246888"/>
                  </a:lnTo>
                  <a:lnTo>
                    <a:pt x="330708" y="233172"/>
                  </a:lnTo>
                  <a:lnTo>
                    <a:pt x="330708" y="234696"/>
                  </a:lnTo>
                  <a:lnTo>
                    <a:pt x="335280" y="231648"/>
                  </a:lnTo>
                  <a:close/>
                </a:path>
                <a:path w="1602104" h="2005964">
                  <a:moveTo>
                    <a:pt x="361188" y="210312"/>
                  </a:moveTo>
                  <a:lnTo>
                    <a:pt x="355092" y="202692"/>
                  </a:lnTo>
                  <a:lnTo>
                    <a:pt x="336804" y="219456"/>
                  </a:lnTo>
                  <a:lnTo>
                    <a:pt x="341376" y="225552"/>
                  </a:lnTo>
                  <a:lnTo>
                    <a:pt x="361188" y="210312"/>
                  </a:lnTo>
                  <a:close/>
                </a:path>
                <a:path w="1602104" h="2005964">
                  <a:moveTo>
                    <a:pt x="387096" y="188976"/>
                  </a:moveTo>
                  <a:lnTo>
                    <a:pt x="382524" y="182880"/>
                  </a:lnTo>
                  <a:lnTo>
                    <a:pt x="362712" y="198120"/>
                  </a:lnTo>
                  <a:lnTo>
                    <a:pt x="367284" y="204216"/>
                  </a:lnTo>
                  <a:lnTo>
                    <a:pt x="387096" y="188976"/>
                  </a:lnTo>
                  <a:close/>
                </a:path>
                <a:path w="1602104" h="2005964">
                  <a:moveTo>
                    <a:pt x="414528" y="170688"/>
                  </a:moveTo>
                  <a:lnTo>
                    <a:pt x="409956" y="163068"/>
                  </a:lnTo>
                  <a:lnTo>
                    <a:pt x="396240" y="172212"/>
                  </a:lnTo>
                  <a:lnTo>
                    <a:pt x="388620" y="178308"/>
                  </a:lnTo>
                  <a:lnTo>
                    <a:pt x="394716" y="184404"/>
                  </a:lnTo>
                  <a:lnTo>
                    <a:pt x="402336" y="178308"/>
                  </a:lnTo>
                  <a:lnTo>
                    <a:pt x="414528" y="170688"/>
                  </a:lnTo>
                  <a:close/>
                </a:path>
                <a:path w="1602104" h="2005964">
                  <a:moveTo>
                    <a:pt x="441960" y="152400"/>
                  </a:moveTo>
                  <a:lnTo>
                    <a:pt x="437388" y="144780"/>
                  </a:lnTo>
                  <a:lnTo>
                    <a:pt x="434340" y="146304"/>
                  </a:lnTo>
                  <a:lnTo>
                    <a:pt x="416052" y="158496"/>
                  </a:lnTo>
                  <a:lnTo>
                    <a:pt x="420624" y="166116"/>
                  </a:lnTo>
                  <a:lnTo>
                    <a:pt x="438912" y="153924"/>
                  </a:lnTo>
                  <a:lnTo>
                    <a:pt x="441960" y="152400"/>
                  </a:lnTo>
                  <a:close/>
                </a:path>
                <a:path w="1602104" h="2005964">
                  <a:moveTo>
                    <a:pt x="470916" y="134112"/>
                  </a:moveTo>
                  <a:lnTo>
                    <a:pt x="466344" y="128016"/>
                  </a:lnTo>
                  <a:lnTo>
                    <a:pt x="445008" y="140208"/>
                  </a:lnTo>
                  <a:lnTo>
                    <a:pt x="449580" y="147828"/>
                  </a:lnTo>
                  <a:lnTo>
                    <a:pt x="470916" y="134112"/>
                  </a:lnTo>
                  <a:close/>
                </a:path>
                <a:path w="1602104" h="2005964">
                  <a:moveTo>
                    <a:pt x="499872" y="118872"/>
                  </a:moveTo>
                  <a:lnTo>
                    <a:pt x="495300" y="111252"/>
                  </a:lnTo>
                  <a:lnTo>
                    <a:pt x="473964" y="123444"/>
                  </a:lnTo>
                  <a:lnTo>
                    <a:pt x="477012" y="131064"/>
                  </a:lnTo>
                  <a:lnTo>
                    <a:pt x="499872" y="118872"/>
                  </a:lnTo>
                  <a:close/>
                </a:path>
                <a:path w="1602104" h="2005964">
                  <a:moveTo>
                    <a:pt x="528828" y="103632"/>
                  </a:moveTo>
                  <a:lnTo>
                    <a:pt x="525780" y="96012"/>
                  </a:lnTo>
                  <a:lnTo>
                    <a:pt x="512064" y="102108"/>
                  </a:lnTo>
                  <a:lnTo>
                    <a:pt x="502920" y="106680"/>
                  </a:lnTo>
                  <a:lnTo>
                    <a:pt x="507492" y="114300"/>
                  </a:lnTo>
                  <a:lnTo>
                    <a:pt x="528828" y="103632"/>
                  </a:lnTo>
                  <a:close/>
                </a:path>
                <a:path w="1602104" h="2005964">
                  <a:moveTo>
                    <a:pt x="559308" y="89916"/>
                  </a:moveTo>
                  <a:lnTo>
                    <a:pt x="556260" y="82296"/>
                  </a:lnTo>
                  <a:lnTo>
                    <a:pt x="553212" y="82296"/>
                  </a:lnTo>
                  <a:lnTo>
                    <a:pt x="533400" y="92964"/>
                  </a:lnTo>
                  <a:lnTo>
                    <a:pt x="536448" y="100584"/>
                  </a:lnTo>
                  <a:lnTo>
                    <a:pt x="556260" y="89916"/>
                  </a:lnTo>
                  <a:lnTo>
                    <a:pt x="559308" y="89916"/>
                  </a:lnTo>
                  <a:close/>
                </a:path>
                <a:path w="1602104" h="2005964">
                  <a:moveTo>
                    <a:pt x="589788" y="76200"/>
                  </a:moveTo>
                  <a:lnTo>
                    <a:pt x="586740" y="68580"/>
                  </a:lnTo>
                  <a:lnTo>
                    <a:pt x="563880" y="77724"/>
                  </a:lnTo>
                  <a:lnTo>
                    <a:pt x="566928" y="85344"/>
                  </a:lnTo>
                  <a:lnTo>
                    <a:pt x="589788" y="76200"/>
                  </a:lnTo>
                  <a:close/>
                </a:path>
                <a:path w="1602104" h="2005964">
                  <a:moveTo>
                    <a:pt x="620268" y="64008"/>
                  </a:moveTo>
                  <a:lnTo>
                    <a:pt x="618744" y="56388"/>
                  </a:lnTo>
                  <a:lnTo>
                    <a:pt x="594360" y="65532"/>
                  </a:lnTo>
                  <a:lnTo>
                    <a:pt x="597408" y="73152"/>
                  </a:lnTo>
                  <a:lnTo>
                    <a:pt x="620268" y="64008"/>
                  </a:lnTo>
                  <a:close/>
                </a:path>
                <a:path w="1602104" h="2005964">
                  <a:moveTo>
                    <a:pt x="652272" y="53340"/>
                  </a:moveTo>
                  <a:lnTo>
                    <a:pt x="649224" y="45720"/>
                  </a:lnTo>
                  <a:lnTo>
                    <a:pt x="637032" y="50292"/>
                  </a:lnTo>
                  <a:lnTo>
                    <a:pt x="626364" y="53340"/>
                  </a:lnTo>
                  <a:lnTo>
                    <a:pt x="629412" y="60960"/>
                  </a:lnTo>
                  <a:lnTo>
                    <a:pt x="640080" y="57912"/>
                  </a:lnTo>
                  <a:lnTo>
                    <a:pt x="652272" y="53340"/>
                  </a:lnTo>
                  <a:close/>
                </a:path>
                <a:path w="1602104" h="2005964">
                  <a:moveTo>
                    <a:pt x="684276" y="44196"/>
                  </a:moveTo>
                  <a:lnTo>
                    <a:pt x="681228" y="35052"/>
                  </a:lnTo>
                  <a:lnTo>
                    <a:pt x="679704" y="36576"/>
                  </a:lnTo>
                  <a:lnTo>
                    <a:pt x="658368" y="42672"/>
                  </a:lnTo>
                  <a:lnTo>
                    <a:pt x="659892" y="50292"/>
                  </a:lnTo>
                  <a:lnTo>
                    <a:pt x="682752" y="44196"/>
                  </a:lnTo>
                  <a:lnTo>
                    <a:pt x="684276" y="44196"/>
                  </a:lnTo>
                  <a:close/>
                </a:path>
                <a:path w="1602104" h="2005964">
                  <a:moveTo>
                    <a:pt x="716280" y="35052"/>
                  </a:moveTo>
                  <a:lnTo>
                    <a:pt x="714756" y="27432"/>
                  </a:lnTo>
                  <a:lnTo>
                    <a:pt x="690372" y="33528"/>
                  </a:lnTo>
                  <a:lnTo>
                    <a:pt x="691896" y="41148"/>
                  </a:lnTo>
                  <a:lnTo>
                    <a:pt x="716280" y="35052"/>
                  </a:lnTo>
                  <a:close/>
                </a:path>
                <a:path w="1602104" h="2005964">
                  <a:moveTo>
                    <a:pt x="748284" y="27432"/>
                  </a:moveTo>
                  <a:lnTo>
                    <a:pt x="746760" y="19812"/>
                  </a:lnTo>
                  <a:lnTo>
                    <a:pt x="723900" y="24384"/>
                  </a:lnTo>
                  <a:lnTo>
                    <a:pt x="722376" y="24384"/>
                  </a:lnTo>
                  <a:lnTo>
                    <a:pt x="723900" y="33528"/>
                  </a:lnTo>
                  <a:lnTo>
                    <a:pt x="726948" y="32004"/>
                  </a:lnTo>
                  <a:lnTo>
                    <a:pt x="748284" y="27432"/>
                  </a:lnTo>
                  <a:close/>
                </a:path>
                <a:path w="1602104" h="2005964">
                  <a:moveTo>
                    <a:pt x="781812" y="21336"/>
                  </a:moveTo>
                  <a:lnTo>
                    <a:pt x="780288" y="13716"/>
                  </a:lnTo>
                  <a:lnTo>
                    <a:pt x="769620" y="15240"/>
                  </a:lnTo>
                  <a:lnTo>
                    <a:pt x="755904" y="18288"/>
                  </a:lnTo>
                  <a:lnTo>
                    <a:pt x="757428" y="25908"/>
                  </a:lnTo>
                  <a:lnTo>
                    <a:pt x="771144" y="22860"/>
                  </a:lnTo>
                  <a:lnTo>
                    <a:pt x="781812" y="21336"/>
                  </a:lnTo>
                  <a:close/>
                </a:path>
                <a:path w="1602104" h="2005964">
                  <a:moveTo>
                    <a:pt x="813816" y="16764"/>
                  </a:moveTo>
                  <a:lnTo>
                    <a:pt x="813816" y="7620"/>
                  </a:lnTo>
                  <a:lnTo>
                    <a:pt x="787908" y="12192"/>
                  </a:lnTo>
                  <a:lnTo>
                    <a:pt x="789432" y="19812"/>
                  </a:lnTo>
                  <a:lnTo>
                    <a:pt x="813816" y="16764"/>
                  </a:lnTo>
                  <a:close/>
                </a:path>
                <a:path w="1602104" h="2005964">
                  <a:moveTo>
                    <a:pt x="847344" y="12192"/>
                  </a:moveTo>
                  <a:lnTo>
                    <a:pt x="845820" y="4572"/>
                  </a:lnTo>
                  <a:lnTo>
                    <a:pt x="821436" y="7620"/>
                  </a:lnTo>
                  <a:lnTo>
                    <a:pt x="822960" y="15240"/>
                  </a:lnTo>
                  <a:lnTo>
                    <a:pt x="847344" y="12192"/>
                  </a:lnTo>
                  <a:close/>
                </a:path>
                <a:path w="1602104" h="2005964">
                  <a:moveTo>
                    <a:pt x="880872" y="9144"/>
                  </a:moveTo>
                  <a:lnTo>
                    <a:pt x="879348" y="1524"/>
                  </a:lnTo>
                  <a:lnTo>
                    <a:pt x="861060" y="2930"/>
                  </a:lnTo>
                  <a:lnTo>
                    <a:pt x="854964" y="3048"/>
                  </a:lnTo>
                  <a:lnTo>
                    <a:pt x="854964" y="12192"/>
                  </a:lnTo>
                  <a:lnTo>
                    <a:pt x="861060" y="10668"/>
                  </a:lnTo>
                  <a:lnTo>
                    <a:pt x="880872" y="9144"/>
                  </a:lnTo>
                  <a:close/>
                </a:path>
                <a:path w="1602104" h="2005964">
                  <a:moveTo>
                    <a:pt x="914400" y="9144"/>
                  </a:moveTo>
                  <a:lnTo>
                    <a:pt x="912876" y="0"/>
                  </a:lnTo>
                  <a:lnTo>
                    <a:pt x="906780" y="0"/>
                  </a:lnTo>
                  <a:lnTo>
                    <a:pt x="888492" y="1524"/>
                  </a:lnTo>
                  <a:lnTo>
                    <a:pt x="888492" y="9144"/>
                  </a:lnTo>
                  <a:lnTo>
                    <a:pt x="914400" y="9144"/>
                  </a:lnTo>
                  <a:close/>
                </a:path>
                <a:path w="1602104" h="2005964">
                  <a:moveTo>
                    <a:pt x="946404" y="7620"/>
                  </a:moveTo>
                  <a:lnTo>
                    <a:pt x="946404" y="0"/>
                  </a:lnTo>
                  <a:lnTo>
                    <a:pt x="922020" y="0"/>
                  </a:lnTo>
                  <a:lnTo>
                    <a:pt x="922020" y="7620"/>
                  </a:lnTo>
                  <a:lnTo>
                    <a:pt x="946404" y="7620"/>
                  </a:lnTo>
                  <a:close/>
                </a:path>
                <a:path w="1602104" h="2005964">
                  <a:moveTo>
                    <a:pt x="979932" y="9144"/>
                  </a:moveTo>
                  <a:lnTo>
                    <a:pt x="979932" y="1524"/>
                  </a:lnTo>
                  <a:lnTo>
                    <a:pt x="976884" y="0"/>
                  </a:lnTo>
                  <a:lnTo>
                    <a:pt x="955548" y="0"/>
                  </a:lnTo>
                  <a:lnTo>
                    <a:pt x="955548" y="7620"/>
                  </a:lnTo>
                  <a:lnTo>
                    <a:pt x="975360" y="9144"/>
                  </a:lnTo>
                  <a:lnTo>
                    <a:pt x="979932" y="9144"/>
                  </a:lnTo>
                  <a:close/>
                </a:path>
                <a:path w="1602104" h="2005964">
                  <a:moveTo>
                    <a:pt x="1013460" y="10668"/>
                  </a:moveTo>
                  <a:lnTo>
                    <a:pt x="1013460" y="3048"/>
                  </a:lnTo>
                  <a:lnTo>
                    <a:pt x="999744" y="1524"/>
                  </a:lnTo>
                  <a:lnTo>
                    <a:pt x="989076" y="1524"/>
                  </a:lnTo>
                  <a:lnTo>
                    <a:pt x="989076" y="9144"/>
                  </a:lnTo>
                  <a:lnTo>
                    <a:pt x="999744" y="10668"/>
                  </a:lnTo>
                  <a:lnTo>
                    <a:pt x="1013460" y="10668"/>
                  </a:lnTo>
                  <a:close/>
                </a:path>
                <a:path w="1602104" h="2005964">
                  <a:moveTo>
                    <a:pt x="1046988" y="13716"/>
                  </a:moveTo>
                  <a:lnTo>
                    <a:pt x="1046988" y="6096"/>
                  </a:lnTo>
                  <a:lnTo>
                    <a:pt x="1022604" y="3048"/>
                  </a:lnTo>
                  <a:lnTo>
                    <a:pt x="1021080" y="12192"/>
                  </a:lnTo>
                  <a:lnTo>
                    <a:pt x="1022604" y="12192"/>
                  </a:lnTo>
                  <a:lnTo>
                    <a:pt x="1045464" y="13716"/>
                  </a:lnTo>
                  <a:lnTo>
                    <a:pt x="1046988" y="13716"/>
                  </a:lnTo>
                  <a:close/>
                </a:path>
                <a:path w="1602104" h="2005964">
                  <a:moveTo>
                    <a:pt x="1080516" y="10668"/>
                  </a:moveTo>
                  <a:lnTo>
                    <a:pt x="1071372" y="9144"/>
                  </a:lnTo>
                  <a:lnTo>
                    <a:pt x="1056132" y="7620"/>
                  </a:lnTo>
                  <a:lnTo>
                    <a:pt x="1054608" y="15240"/>
                  </a:lnTo>
                  <a:lnTo>
                    <a:pt x="1069848" y="18288"/>
                  </a:lnTo>
                  <a:lnTo>
                    <a:pt x="1069848" y="16764"/>
                  </a:lnTo>
                  <a:lnTo>
                    <a:pt x="1078992" y="19812"/>
                  </a:lnTo>
                  <a:lnTo>
                    <a:pt x="1080516" y="10668"/>
                  </a:lnTo>
                  <a:close/>
                </a:path>
                <a:path w="1602104" h="2005964">
                  <a:moveTo>
                    <a:pt x="1114044" y="16764"/>
                  </a:moveTo>
                  <a:lnTo>
                    <a:pt x="1094232" y="12192"/>
                  </a:lnTo>
                  <a:lnTo>
                    <a:pt x="1089660" y="12192"/>
                  </a:lnTo>
                  <a:lnTo>
                    <a:pt x="1088136" y="19812"/>
                  </a:lnTo>
                  <a:lnTo>
                    <a:pt x="1092708" y="21336"/>
                  </a:lnTo>
                  <a:lnTo>
                    <a:pt x="1112520" y="24384"/>
                  </a:lnTo>
                  <a:lnTo>
                    <a:pt x="1114044" y="16764"/>
                  </a:lnTo>
                  <a:close/>
                </a:path>
                <a:path w="1602104" h="2005964">
                  <a:moveTo>
                    <a:pt x="1146048" y="22860"/>
                  </a:moveTo>
                  <a:lnTo>
                    <a:pt x="1141476" y="22860"/>
                  </a:lnTo>
                  <a:lnTo>
                    <a:pt x="1121664" y="18288"/>
                  </a:lnTo>
                  <a:lnTo>
                    <a:pt x="1120140" y="25908"/>
                  </a:lnTo>
                  <a:lnTo>
                    <a:pt x="1139952" y="30480"/>
                  </a:lnTo>
                  <a:lnTo>
                    <a:pt x="1144524" y="32004"/>
                  </a:lnTo>
                  <a:lnTo>
                    <a:pt x="1146048" y="22860"/>
                  </a:lnTo>
                  <a:close/>
                </a:path>
                <a:path w="1602104" h="2005964">
                  <a:moveTo>
                    <a:pt x="1179576" y="32004"/>
                  </a:moveTo>
                  <a:lnTo>
                    <a:pt x="1155192" y="25908"/>
                  </a:lnTo>
                  <a:lnTo>
                    <a:pt x="1152144" y="33528"/>
                  </a:lnTo>
                  <a:lnTo>
                    <a:pt x="1171956" y="38100"/>
                  </a:lnTo>
                  <a:lnTo>
                    <a:pt x="1176528" y="39624"/>
                  </a:lnTo>
                  <a:lnTo>
                    <a:pt x="1179576" y="32004"/>
                  </a:lnTo>
                  <a:close/>
                </a:path>
                <a:path w="1602104" h="2005964">
                  <a:moveTo>
                    <a:pt x="1211580" y="41148"/>
                  </a:moveTo>
                  <a:lnTo>
                    <a:pt x="1207008" y="39624"/>
                  </a:lnTo>
                  <a:lnTo>
                    <a:pt x="1187196" y="33528"/>
                  </a:lnTo>
                  <a:lnTo>
                    <a:pt x="1185672" y="41148"/>
                  </a:lnTo>
                  <a:lnTo>
                    <a:pt x="1208532" y="48768"/>
                  </a:lnTo>
                  <a:lnTo>
                    <a:pt x="1211580" y="41148"/>
                  </a:lnTo>
                  <a:close/>
                </a:path>
                <a:path w="1602104" h="2005964">
                  <a:moveTo>
                    <a:pt x="1243584" y="50292"/>
                  </a:moveTo>
                  <a:lnTo>
                    <a:pt x="1237488" y="48768"/>
                  </a:lnTo>
                  <a:lnTo>
                    <a:pt x="1219200" y="42672"/>
                  </a:lnTo>
                  <a:lnTo>
                    <a:pt x="1217676" y="51816"/>
                  </a:lnTo>
                  <a:lnTo>
                    <a:pt x="1235964" y="56388"/>
                  </a:lnTo>
                  <a:lnTo>
                    <a:pt x="1240536" y="59436"/>
                  </a:lnTo>
                  <a:lnTo>
                    <a:pt x="1243584" y="50292"/>
                  </a:lnTo>
                  <a:close/>
                </a:path>
                <a:path w="1602104" h="2005964">
                  <a:moveTo>
                    <a:pt x="1275588" y="62484"/>
                  </a:moveTo>
                  <a:lnTo>
                    <a:pt x="1269492" y="59436"/>
                  </a:lnTo>
                  <a:lnTo>
                    <a:pt x="1251204" y="53340"/>
                  </a:lnTo>
                  <a:lnTo>
                    <a:pt x="1248156" y="60960"/>
                  </a:lnTo>
                  <a:lnTo>
                    <a:pt x="1266444" y="68580"/>
                  </a:lnTo>
                  <a:lnTo>
                    <a:pt x="1272540" y="70104"/>
                  </a:lnTo>
                  <a:lnTo>
                    <a:pt x="1275588" y="62484"/>
                  </a:lnTo>
                  <a:close/>
                </a:path>
                <a:path w="1602104" h="2005964">
                  <a:moveTo>
                    <a:pt x="1306068" y="74676"/>
                  </a:moveTo>
                  <a:lnTo>
                    <a:pt x="1299972" y="73152"/>
                  </a:lnTo>
                  <a:lnTo>
                    <a:pt x="1283208" y="65532"/>
                  </a:lnTo>
                  <a:lnTo>
                    <a:pt x="1280160" y="73152"/>
                  </a:lnTo>
                  <a:lnTo>
                    <a:pt x="1296924" y="80772"/>
                  </a:lnTo>
                  <a:lnTo>
                    <a:pt x="1303020" y="82296"/>
                  </a:lnTo>
                  <a:lnTo>
                    <a:pt x="1306068" y="74676"/>
                  </a:lnTo>
                  <a:close/>
                </a:path>
              </a:pathLst>
            </a:custGeom>
            <a:solidFill>
              <a:srgbClr val="850009"/>
            </a:solidFill>
          </p:spPr>
          <p:txBody>
            <a:bodyPr wrap="square" lIns="0" tIns="0" rIns="0" bIns="0" rtlCol="0"/>
            <a:lstStyle/>
            <a:p>
              <a:endParaRPr sz="1634"/>
            </a:p>
          </p:txBody>
        </p:sp>
      </p:grpSp>
      <p:sp>
        <p:nvSpPr>
          <p:cNvPr id="9" name="object 9"/>
          <p:cNvSpPr txBox="1"/>
          <p:nvPr/>
        </p:nvSpPr>
        <p:spPr>
          <a:xfrm>
            <a:off x="4334253" y="3720146"/>
            <a:ext cx="759567" cy="343274"/>
          </a:xfrm>
          <a:prstGeom prst="rect">
            <a:avLst/>
          </a:prstGeom>
        </p:spPr>
        <p:txBody>
          <a:bodyPr vert="horz" wrap="square" lIns="0" tIns="35154" rIns="0" bIns="0" rtlCol="0">
            <a:spAutoFit/>
          </a:bodyPr>
          <a:lstStyle/>
          <a:p>
            <a:pPr marL="144082" marR="4611" indent="-133131">
              <a:lnSpc>
                <a:spcPts val="1153"/>
              </a:lnSpc>
              <a:spcBef>
                <a:spcPts val="277"/>
              </a:spcBef>
            </a:pPr>
            <a:r>
              <a:rPr sz="1089" b="1" spc="9" dirty="0">
                <a:solidFill>
                  <a:srgbClr val="860009"/>
                </a:solidFill>
                <a:latin typeface="Arial"/>
                <a:cs typeface="Arial"/>
              </a:rPr>
              <a:t>PE</a:t>
            </a:r>
            <a:r>
              <a:rPr sz="1089" b="1" spc="14" dirty="0">
                <a:solidFill>
                  <a:srgbClr val="860009"/>
                </a:solidFill>
                <a:latin typeface="Arial"/>
                <a:cs typeface="Arial"/>
              </a:rPr>
              <a:t>R</a:t>
            </a:r>
            <a:r>
              <a:rPr sz="1089" b="1" dirty="0">
                <a:solidFill>
                  <a:srgbClr val="860009"/>
                </a:solidFill>
                <a:latin typeface="Arial"/>
                <a:cs typeface="Arial"/>
              </a:rPr>
              <a:t>I</a:t>
            </a:r>
            <a:r>
              <a:rPr sz="1089" b="1" spc="14" dirty="0">
                <a:solidFill>
                  <a:srgbClr val="860009"/>
                </a:solidFill>
                <a:latin typeface="Arial"/>
                <a:cs typeface="Arial"/>
              </a:rPr>
              <a:t>C</a:t>
            </a:r>
            <a:r>
              <a:rPr sz="1089" b="1" spc="9" dirty="0">
                <a:solidFill>
                  <a:srgbClr val="860009"/>
                </a:solidFill>
                <a:latin typeface="Arial"/>
                <a:cs typeface="Arial"/>
              </a:rPr>
              <a:t>OLO  FISICO</a:t>
            </a:r>
            <a:endParaRPr sz="1089">
              <a:latin typeface="Arial"/>
              <a:cs typeface="Arial"/>
            </a:endParaRPr>
          </a:p>
        </p:txBody>
      </p:sp>
      <p:pic>
        <p:nvPicPr>
          <p:cNvPr id="10" name="object 10"/>
          <p:cNvPicPr/>
          <p:nvPr/>
        </p:nvPicPr>
        <p:blipFill>
          <a:blip r:embed="rId3" cstate="print"/>
          <a:stretch>
            <a:fillRect/>
          </a:stretch>
        </p:blipFill>
        <p:spPr>
          <a:xfrm>
            <a:off x="4410781" y="4175657"/>
            <a:ext cx="1702628" cy="1702628"/>
          </a:xfrm>
          <a:prstGeom prst="rect">
            <a:avLst/>
          </a:prstGeom>
        </p:spPr>
      </p:pic>
      <p:sp>
        <p:nvSpPr>
          <p:cNvPr id="11" name="object 11"/>
          <p:cNvSpPr txBox="1"/>
          <p:nvPr/>
        </p:nvSpPr>
        <p:spPr>
          <a:xfrm>
            <a:off x="4881971" y="4861224"/>
            <a:ext cx="759567" cy="343274"/>
          </a:xfrm>
          <a:prstGeom prst="rect">
            <a:avLst/>
          </a:prstGeom>
        </p:spPr>
        <p:txBody>
          <a:bodyPr vert="horz" wrap="square" lIns="0" tIns="35154" rIns="0" bIns="0" rtlCol="0">
            <a:spAutoFit/>
          </a:bodyPr>
          <a:lstStyle/>
          <a:p>
            <a:pPr marL="72041" marR="4611" indent="-61091">
              <a:lnSpc>
                <a:spcPts val="1153"/>
              </a:lnSpc>
              <a:spcBef>
                <a:spcPts val="277"/>
              </a:spcBef>
            </a:pPr>
            <a:r>
              <a:rPr sz="1089" b="1" spc="9" dirty="0">
                <a:solidFill>
                  <a:srgbClr val="860009"/>
                </a:solidFill>
                <a:latin typeface="Arial"/>
                <a:cs typeface="Arial"/>
              </a:rPr>
              <a:t>PE</a:t>
            </a:r>
            <a:r>
              <a:rPr sz="1089" b="1" spc="14" dirty="0">
                <a:solidFill>
                  <a:srgbClr val="860009"/>
                </a:solidFill>
                <a:latin typeface="Arial"/>
                <a:cs typeface="Arial"/>
              </a:rPr>
              <a:t>R</a:t>
            </a:r>
            <a:r>
              <a:rPr sz="1089" b="1" dirty="0">
                <a:solidFill>
                  <a:srgbClr val="860009"/>
                </a:solidFill>
                <a:latin typeface="Arial"/>
                <a:cs typeface="Arial"/>
              </a:rPr>
              <a:t>I</a:t>
            </a:r>
            <a:r>
              <a:rPr sz="1089" b="1" spc="14" dirty="0">
                <a:solidFill>
                  <a:srgbClr val="860009"/>
                </a:solidFill>
                <a:latin typeface="Arial"/>
                <a:cs typeface="Arial"/>
              </a:rPr>
              <a:t>C</a:t>
            </a:r>
            <a:r>
              <a:rPr sz="1089" b="1" spc="9" dirty="0">
                <a:solidFill>
                  <a:srgbClr val="860009"/>
                </a:solidFill>
                <a:latin typeface="Arial"/>
                <a:cs typeface="Arial"/>
              </a:rPr>
              <a:t>OLO  </a:t>
            </a:r>
            <a:r>
              <a:rPr sz="1089" b="1" spc="14" dirty="0">
                <a:solidFill>
                  <a:srgbClr val="860009"/>
                </a:solidFill>
                <a:latin typeface="Arial"/>
                <a:cs typeface="Arial"/>
              </a:rPr>
              <a:t>CHIMICO</a:t>
            </a:r>
            <a:endParaRPr sz="1089">
              <a:latin typeface="Arial"/>
              <a:cs typeface="Arial"/>
            </a:endParaRPr>
          </a:p>
        </p:txBody>
      </p:sp>
      <p:sp>
        <p:nvSpPr>
          <p:cNvPr id="12" name="object 12"/>
          <p:cNvSpPr txBox="1">
            <a:spLocks noGrp="1"/>
          </p:cNvSpPr>
          <p:nvPr>
            <p:ph type="title"/>
          </p:nvPr>
        </p:nvSpPr>
        <p:spPr>
          <a:xfrm>
            <a:off x="684010" y="167667"/>
            <a:ext cx="9876414" cy="1242163"/>
          </a:xfrm>
          <a:prstGeom prst="rect">
            <a:avLst/>
          </a:prstGeom>
        </p:spPr>
        <p:txBody>
          <a:bodyPr vert="horz" wrap="square" lIns="0" tIns="10950" rIns="0" bIns="0" rtlCol="0" anchor="ctr">
            <a:spAutoFit/>
          </a:bodyPr>
          <a:lstStyle/>
          <a:p>
            <a:pPr marL="11527" algn="ctr">
              <a:lnSpc>
                <a:spcPct val="100000"/>
              </a:lnSpc>
              <a:spcBef>
                <a:spcPts val="86"/>
              </a:spcBef>
            </a:pPr>
            <a:r>
              <a:rPr sz="4000" b="1" spc="-5" dirty="0">
                <a:solidFill>
                  <a:srgbClr val="0070C0"/>
                </a:solidFill>
                <a:cs typeface="Arial"/>
              </a:rPr>
              <a:t>I</a:t>
            </a:r>
            <a:r>
              <a:rPr sz="4000" b="1" spc="5" dirty="0">
                <a:solidFill>
                  <a:srgbClr val="0070C0"/>
                </a:solidFill>
                <a:cs typeface="Arial"/>
              </a:rPr>
              <a:t> </a:t>
            </a:r>
            <a:r>
              <a:rPr sz="4000" b="1" spc="-5" dirty="0">
                <a:solidFill>
                  <a:srgbClr val="0070C0"/>
                </a:solidFill>
                <a:cs typeface="Arial"/>
              </a:rPr>
              <a:t>Pericoli e</a:t>
            </a:r>
            <a:r>
              <a:rPr sz="4000" b="1" dirty="0">
                <a:solidFill>
                  <a:srgbClr val="0070C0"/>
                </a:solidFill>
                <a:cs typeface="Arial"/>
              </a:rPr>
              <a:t> </a:t>
            </a:r>
            <a:r>
              <a:rPr sz="4000" b="1" spc="-5" dirty="0">
                <a:solidFill>
                  <a:srgbClr val="0070C0"/>
                </a:solidFill>
                <a:cs typeface="Arial"/>
              </a:rPr>
              <a:t>i</a:t>
            </a:r>
            <a:r>
              <a:rPr sz="4000" b="1" spc="9" dirty="0">
                <a:solidFill>
                  <a:srgbClr val="0070C0"/>
                </a:solidFill>
                <a:cs typeface="Arial"/>
              </a:rPr>
              <a:t> </a:t>
            </a:r>
            <a:r>
              <a:rPr sz="4000" b="1" spc="-5" dirty="0">
                <a:solidFill>
                  <a:srgbClr val="0070C0"/>
                </a:solidFill>
                <a:cs typeface="Arial"/>
              </a:rPr>
              <a:t>Rischi</a:t>
            </a:r>
            <a:r>
              <a:rPr sz="4000" b="1" spc="-14" dirty="0">
                <a:solidFill>
                  <a:srgbClr val="0070C0"/>
                </a:solidFill>
                <a:cs typeface="Arial"/>
              </a:rPr>
              <a:t> </a:t>
            </a:r>
            <a:r>
              <a:rPr sz="4000" b="1" spc="-5" dirty="0">
                <a:solidFill>
                  <a:srgbClr val="0070C0"/>
                </a:solidFill>
                <a:cs typeface="Arial"/>
              </a:rPr>
              <a:t>specifici</a:t>
            </a:r>
            <a:r>
              <a:rPr sz="4000" b="1" spc="-18" dirty="0">
                <a:solidFill>
                  <a:srgbClr val="0070C0"/>
                </a:solidFill>
                <a:cs typeface="Arial"/>
              </a:rPr>
              <a:t> </a:t>
            </a:r>
            <a:r>
              <a:rPr sz="4000" b="1" spc="-5" dirty="0">
                <a:solidFill>
                  <a:srgbClr val="0070C0"/>
                </a:solidFill>
                <a:cs typeface="Arial"/>
              </a:rPr>
              <a:t>nell’attività</a:t>
            </a:r>
            <a:r>
              <a:rPr sz="4000" b="1" spc="-14" dirty="0">
                <a:solidFill>
                  <a:srgbClr val="0070C0"/>
                </a:solidFill>
                <a:cs typeface="Arial"/>
              </a:rPr>
              <a:t> </a:t>
            </a:r>
            <a:r>
              <a:rPr sz="4000" b="1" spc="-5" dirty="0">
                <a:solidFill>
                  <a:srgbClr val="0070C0"/>
                </a:solidFill>
                <a:cs typeface="Arial"/>
              </a:rPr>
              <a:t>di</a:t>
            </a:r>
            <a:r>
              <a:rPr sz="4000" b="1" spc="9" dirty="0">
                <a:solidFill>
                  <a:srgbClr val="0070C0"/>
                </a:solidFill>
                <a:cs typeface="Arial"/>
              </a:rPr>
              <a:t> </a:t>
            </a:r>
            <a:r>
              <a:rPr sz="4000" b="1" spc="-5" dirty="0">
                <a:solidFill>
                  <a:srgbClr val="0070C0"/>
                </a:solidFill>
                <a:cs typeface="Arial"/>
              </a:rPr>
              <a:t>recupero,</a:t>
            </a:r>
            <a:r>
              <a:rPr sz="4000" b="1" spc="-23" dirty="0">
                <a:solidFill>
                  <a:srgbClr val="0070C0"/>
                </a:solidFill>
                <a:cs typeface="Arial"/>
              </a:rPr>
              <a:t> </a:t>
            </a:r>
            <a:r>
              <a:rPr sz="4000" b="1" spc="-5" dirty="0">
                <a:solidFill>
                  <a:srgbClr val="0070C0"/>
                </a:solidFill>
                <a:cs typeface="Arial"/>
              </a:rPr>
              <a:t>raccolta</a:t>
            </a:r>
            <a:r>
              <a:rPr sz="4000" b="1" spc="-18" dirty="0">
                <a:solidFill>
                  <a:srgbClr val="0070C0"/>
                </a:solidFill>
                <a:cs typeface="Arial"/>
              </a:rPr>
              <a:t> </a:t>
            </a:r>
            <a:r>
              <a:rPr sz="4000" b="1" spc="-5" dirty="0">
                <a:solidFill>
                  <a:srgbClr val="0070C0"/>
                </a:solidFill>
                <a:cs typeface="Arial"/>
              </a:rPr>
              <a:t>e</a:t>
            </a:r>
            <a:r>
              <a:rPr sz="4000" b="1" dirty="0">
                <a:solidFill>
                  <a:srgbClr val="0070C0"/>
                </a:solidFill>
                <a:cs typeface="Arial"/>
              </a:rPr>
              <a:t> </a:t>
            </a:r>
            <a:r>
              <a:rPr sz="4000" b="1" spc="-5" dirty="0">
                <a:solidFill>
                  <a:srgbClr val="0070C0"/>
                </a:solidFill>
                <a:cs typeface="Arial"/>
              </a:rPr>
              <a:t>distribuzione</a:t>
            </a:r>
            <a:endParaRPr sz="4000" b="1" dirty="0">
              <a:solidFill>
                <a:srgbClr val="0070C0"/>
              </a:solidFill>
              <a:cs typeface="Arial"/>
            </a:endParaRPr>
          </a:p>
        </p:txBody>
      </p:sp>
      <p:sp>
        <p:nvSpPr>
          <p:cNvPr id="13" name="object 13"/>
          <p:cNvSpPr txBox="1"/>
          <p:nvPr/>
        </p:nvSpPr>
        <p:spPr>
          <a:xfrm>
            <a:off x="7319038" y="2038266"/>
            <a:ext cx="3060166" cy="158863"/>
          </a:xfrm>
          <a:prstGeom prst="rect">
            <a:avLst/>
          </a:prstGeom>
        </p:spPr>
        <p:txBody>
          <a:bodyPr vert="horz" wrap="square" lIns="0" tIns="12102" rIns="0" bIns="0" rtlCol="0">
            <a:spAutoFit/>
          </a:bodyPr>
          <a:lstStyle/>
          <a:p>
            <a:pPr marL="11527">
              <a:spcBef>
                <a:spcPts val="95"/>
              </a:spcBef>
            </a:pPr>
            <a:r>
              <a:rPr sz="953" b="1" dirty="0">
                <a:solidFill>
                  <a:srgbClr val="403F41"/>
                </a:solidFill>
                <a:latin typeface="Arial"/>
                <a:cs typeface="Arial"/>
              </a:rPr>
              <a:t>Fattori</a:t>
            </a:r>
            <a:r>
              <a:rPr sz="953" b="1" spc="-9" dirty="0">
                <a:solidFill>
                  <a:srgbClr val="403F41"/>
                </a:solidFill>
                <a:latin typeface="Arial"/>
                <a:cs typeface="Arial"/>
              </a:rPr>
              <a:t> </a:t>
            </a:r>
            <a:r>
              <a:rPr sz="953" b="1" dirty="0">
                <a:solidFill>
                  <a:srgbClr val="403F41"/>
                </a:solidFill>
                <a:latin typeface="Arial"/>
                <a:cs typeface="Arial"/>
              </a:rPr>
              <a:t>che</a:t>
            </a:r>
            <a:r>
              <a:rPr sz="953" b="1" spc="-23" dirty="0">
                <a:solidFill>
                  <a:srgbClr val="403F41"/>
                </a:solidFill>
                <a:latin typeface="Arial"/>
                <a:cs typeface="Arial"/>
              </a:rPr>
              <a:t> </a:t>
            </a:r>
            <a:r>
              <a:rPr sz="953" b="1" dirty="0">
                <a:solidFill>
                  <a:srgbClr val="403F41"/>
                </a:solidFill>
                <a:latin typeface="Arial"/>
                <a:cs typeface="Arial"/>
              </a:rPr>
              <a:t>influenzano</a:t>
            </a:r>
            <a:r>
              <a:rPr sz="953" b="1" spc="-14" dirty="0">
                <a:solidFill>
                  <a:srgbClr val="403F41"/>
                </a:solidFill>
                <a:latin typeface="Arial"/>
                <a:cs typeface="Arial"/>
              </a:rPr>
              <a:t> </a:t>
            </a:r>
            <a:r>
              <a:rPr sz="953" b="1" spc="-5" dirty="0">
                <a:solidFill>
                  <a:srgbClr val="403F41"/>
                </a:solidFill>
                <a:latin typeface="Arial"/>
                <a:cs typeface="Arial"/>
              </a:rPr>
              <a:t>la </a:t>
            </a:r>
            <a:r>
              <a:rPr sz="953" b="1" dirty="0">
                <a:solidFill>
                  <a:srgbClr val="403F41"/>
                </a:solidFill>
                <a:latin typeface="Arial"/>
                <a:cs typeface="Arial"/>
              </a:rPr>
              <a:t>crescita</a:t>
            </a:r>
            <a:r>
              <a:rPr sz="953" b="1" spc="-32" dirty="0">
                <a:solidFill>
                  <a:srgbClr val="403F41"/>
                </a:solidFill>
                <a:latin typeface="Arial"/>
                <a:cs typeface="Arial"/>
              </a:rPr>
              <a:t> </a:t>
            </a:r>
            <a:r>
              <a:rPr sz="953" b="1" dirty="0">
                <a:solidFill>
                  <a:srgbClr val="403F41"/>
                </a:solidFill>
                <a:latin typeface="Arial"/>
                <a:cs typeface="Arial"/>
              </a:rPr>
              <a:t>dei</a:t>
            </a:r>
            <a:r>
              <a:rPr sz="953" b="1" spc="-9" dirty="0">
                <a:solidFill>
                  <a:srgbClr val="403F41"/>
                </a:solidFill>
                <a:latin typeface="Arial"/>
                <a:cs typeface="Arial"/>
              </a:rPr>
              <a:t> </a:t>
            </a:r>
            <a:r>
              <a:rPr sz="953" b="1" dirty="0">
                <a:solidFill>
                  <a:srgbClr val="403F41"/>
                </a:solidFill>
                <a:latin typeface="Arial"/>
                <a:cs typeface="Arial"/>
              </a:rPr>
              <a:t>microrganismi</a:t>
            </a:r>
            <a:endParaRPr sz="953">
              <a:latin typeface="Arial"/>
              <a:cs typeface="Arial"/>
            </a:endParaRPr>
          </a:p>
        </p:txBody>
      </p:sp>
      <p:pic>
        <p:nvPicPr>
          <p:cNvPr id="14" name="object 14"/>
          <p:cNvPicPr/>
          <p:nvPr/>
        </p:nvPicPr>
        <p:blipFill>
          <a:blip r:embed="rId4" cstate="print"/>
          <a:stretch>
            <a:fillRect/>
          </a:stretch>
        </p:blipFill>
        <p:spPr>
          <a:xfrm>
            <a:off x="7257254" y="2230982"/>
            <a:ext cx="3528354" cy="3311203"/>
          </a:xfrm>
          <a:prstGeom prst="rect">
            <a:avLst/>
          </a:prstGeom>
        </p:spPr>
      </p:pic>
      <p:sp>
        <p:nvSpPr>
          <p:cNvPr id="15" name="object 15"/>
          <p:cNvSpPr txBox="1"/>
          <p:nvPr/>
        </p:nvSpPr>
        <p:spPr>
          <a:xfrm>
            <a:off x="2772705" y="4984323"/>
            <a:ext cx="1433264" cy="598209"/>
          </a:xfrm>
          <a:prstGeom prst="rect">
            <a:avLst/>
          </a:prstGeom>
        </p:spPr>
        <p:txBody>
          <a:bodyPr vert="horz" wrap="square" lIns="0" tIns="11526" rIns="0" bIns="0" rtlCol="0">
            <a:spAutoFit/>
          </a:bodyPr>
          <a:lstStyle/>
          <a:p>
            <a:pPr marL="235140" marR="4611" indent="-224191" algn="r">
              <a:lnSpc>
                <a:spcPct val="100499"/>
              </a:lnSpc>
              <a:spcBef>
                <a:spcPts val="91"/>
              </a:spcBef>
            </a:pPr>
            <a:r>
              <a:rPr sz="953" b="1" dirty="0">
                <a:solidFill>
                  <a:srgbClr val="403F41"/>
                </a:solidFill>
                <a:latin typeface="Arial"/>
                <a:cs typeface="Arial"/>
              </a:rPr>
              <a:t>Dovuto</a:t>
            </a:r>
            <a:r>
              <a:rPr sz="953" b="1" spc="-23" dirty="0">
                <a:solidFill>
                  <a:srgbClr val="403F41"/>
                </a:solidFill>
                <a:latin typeface="Arial"/>
                <a:cs typeface="Arial"/>
              </a:rPr>
              <a:t> </a:t>
            </a:r>
            <a:r>
              <a:rPr sz="953" b="1" spc="-5" dirty="0">
                <a:solidFill>
                  <a:srgbClr val="403F41"/>
                </a:solidFill>
                <a:latin typeface="Arial"/>
                <a:cs typeface="Arial"/>
              </a:rPr>
              <a:t>alla</a:t>
            </a:r>
            <a:r>
              <a:rPr sz="953" b="1" spc="-14" dirty="0">
                <a:solidFill>
                  <a:srgbClr val="403F41"/>
                </a:solidFill>
                <a:latin typeface="Arial"/>
                <a:cs typeface="Arial"/>
              </a:rPr>
              <a:t> </a:t>
            </a:r>
            <a:r>
              <a:rPr sz="953" b="1" dirty="0">
                <a:solidFill>
                  <a:srgbClr val="403F41"/>
                </a:solidFill>
                <a:latin typeface="Arial"/>
                <a:cs typeface="Arial"/>
              </a:rPr>
              <a:t>presenza</a:t>
            </a:r>
            <a:r>
              <a:rPr sz="953" b="1" spc="-50" dirty="0">
                <a:solidFill>
                  <a:srgbClr val="403F41"/>
                </a:solidFill>
                <a:latin typeface="Arial"/>
                <a:cs typeface="Arial"/>
              </a:rPr>
              <a:t> </a:t>
            </a:r>
            <a:r>
              <a:rPr sz="953" dirty="0">
                <a:solidFill>
                  <a:srgbClr val="403F41"/>
                </a:solidFill>
                <a:latin typeface="Arial MT"/>
                <a:cs typeface="Arial MT"/>
              </a:rPr>
              <a:t>nel </a:t>
            </a:r>
            <a:r>
              <a:rPr sz="953" spc="-250" dirty="0">
                <a:solidFill>
                  <a:srgbClr val="403F41"/>
                </a:solidFill>
                <a:latin typeface="Arial MT"/>
                <a:cs typeface="Arial MT"/>
              </a:rPr>
              <a:t> </a:t>
            </a:r>
            <a:r>
              <a:rPr sz="953" spc="-5" dirty="0">
                <a:solidFill>
                  <a:srgbClr val="403F41"/>
                </a:solidFill>
                <a:latin typeface="Arial MT"/>
                <a:cs typeface="Arial MT"/>
              </a:rPr>
              <a:t>prodotto</a:t>
            </a:r>
            <a:r>
              <a:rPr sz="953" spc="-36" dirty="0">
                <a:solidFill>
                  <a:srgbClr val="403F41"/>
                </a:solidFill>
                <a:latin typeface="Arial MT"/>
                <a:cs typeface="Arial MT"/>
              </a:rPr>
              <a:t> </a:t>
            </a:r>
            <a:r>
              <a:rPr sz="953" dirty="0">
                <a:solidFill>
                  <a:srgbClr val="403F41"/>
                </a:solidFill>
                <a:latin typeface="Arial MT"/>
                <a:cs typeface="Arial MT"/>
              </a:rPr>
              <a:t>alimentare</a:t>
            </a:r>
            <a:r>
              <a:rPr sz="953" spc="-36" dirty="0">
                <a:solidFill>
                  <a:srgbClr val="403F41"/>
                </a:solidFill>
                <a:latin typeface="Arial MT"/>
                <a:cs typeface="Arial MT"/>
              </a:rPr>
              <a:t> </a:t>
            </a:r>
            <a:r>
              <a:rPr sz="953" b="1" dirty="0">
                <a:solidFill>
                  <a:srgbClr val="403F41"/>
                </a:solidFill>
                <a:latin typeface="Arial"/>
                <a:cs typeface="Arial"/>
              </a:rPr>
              <a:t>di </a:t>
            </a:r>
            <a:r>
              <a:rPr sz="953" b="1" spc="-250" dirty="0">
                <a:solidFill>
                  <a:srgbClr val="403F41"/>
                </a:solidFill>
                <a:latin typeface="Arial"/>
                <a:cs typeface="Arial"/>
              </a:rPr>
              <a:t> </a:t>
            </a:r>
            <a:r>
              <a:rPr sz="953" b="1" dirty="0">
                <a:solidFill>
                  <a:srgbClr val="403F41"/>
                </a:solidFill>
                <a:latin typeface="Arial"/>
                <a:cs typeface="Arial"/>
              </a:rPr>
              <a:t>sostanze</a:t>
            </a:r>
            <a:r>
              <a:rPr sz="953" b="1" spc="-45" dirty="0">
                <a:solidFill>
                  <a:srgbClr val="403F41"/>
                </a:solidFill>
                <a:latin typeface="Arial"/>
                <a:cs typeface="Arial"/>
              </a:rPr>
              <a:t> </a:t>
            </a:r>
            <a:r>
              <a:rPr sz="953" b="1" dirty="0">
                <a:solidFill>
                  <a:srgbClr val="403F41"/>
                </a:solidFill>
                <a:latin typeface="Arial"/>
                <a:cs typeface="Arial"/>
              </a:rPr>
              <a:t>chimiche</a:t>
            </a:r>
            <a:endParaRPr sz="953">
              <a:latin typeface="Arial"/>
              <a:cs typeface="Arial"/>
            </a:endParaRPr>
          </a:p>
          <a:p>
            <a:pPr marR="5187" algn="r"/>
            <a:r>
              <a:rPr sz="953" b="1" dirty="0">
                <a:solidFill>
                  <a:srgbClr val="403F41"/>
                </a:solidFill>
                <a:latin typeface="Arial"/>
                <a:cs typeface="Arial"/>
              </a:rPr>
              <a:t>indesiderate</a:t>
            </a:r>
            <a:endParaRPr sz="953">
              <a:latin typeface="Arial"/>
              <a:cs typeface="Arial"/>
            </a:endParaRPr>
          </a:p>
        </p:txBody>
      </p:sp>
      <p:sp>
        <p:nvSpPr>
          <p:cNvPr id="16" name="object 16"/>
          <p:cNvSpPr txBox="1"/>
          <p:nvPr/>
        </p:nvSpPr>
        <p:spPr>
          <a:xfrm>
            <a:off x="5695249" y="3608113"/>
            <a:ext cx="1377939" cy="598209"/>
          </a:xfrm>
          <a:prstGeom prst="rect">
            <a:avLst/>
          </a:prstGeom>
        </p:spPr>
        <p:txBody>
          <a:bodyPr vert="horz" wrap="square" lIns="0" tIns="11526" rIns="0" bIns="0" rtlCol="0">
            <a:spAutoFit/>
          </a:bodyPr>
          <a:lstStyle/>
          <a:p>
            <a:pPr marL="11527" marR="4611">
              <a:lnSpc>
                <a:spcPct val="100299"/>
              </a:lnSpc>
              <a:spcBef>
                <a:spcPts val="91"/>
              </a:spcBef>
            </a:pPr>
            <a:r>
              <a:rPr sz="953" b="1" dirty="0">
                <a:solidFill>
                  <a:srgbClr val="403F41"/>
                </a:solidFill>
                <a:latin typeface="Arial"/>
                <a:cs typeface="Arial"/>
              </a:rPr>
              <a:t>Dovuto</a:t>
            </a:r>
            <a:r>
              <a:rPr sz="953" b="1" spc="-23" dirty="0">
                <a:solidFill>
                  <a:srgbClr val="403F41"/>
                </a:solidFill>
                <a:latin typeface="Arial"/>
                <a:cs typeface="Arial"/>
              </a:rPr>
              <a:t> </a:t>
            </a:r>
            <a:r>
              <a:rPr sz="953" b="1" spc="-5" dirty="0">
                <a:solidFill>
                  <a:srgbClr val="403F41"/>
                </a:solidFill>
                <a:latin typeface="Arial"/>
                <a:cs typeface="Arial"/>
              </a:rPr>
              <a:t>alla</a:t>
            </a:r>
            <a:r>
              <a:rPr sz="953" b="1" spc="-14" dirty="0">
                <a:solidFill>
                  <a:srgbClr val="403F41"/>
                </a:solidFill>
                <a:latin typeface="Arial"/>
                <a:cs typeface="Arial"/>
              </a:rPr>
              <a:t> </a:t>
            </a:r>
            <a:r>
              <a:rPr sz="953" b="1" dirty="0">
                <a:solidFill>
                  <a:srgbClr val="403F41"/>
                </a:solidFill>
                <a:latin typeface="Arial"/>
                <a:cs typeface="Arial"/>
              </a:rPr>
              <a:t>presenza</a:t>
            </a:r>
            <a:r>
              <a:rPr sz="953" b="1" spc="-50" dirty="0">
                <a:solidFill>
                  <a:srgbClr val="403F41"/>
                </a:solidFill>
                <a:latin typeface="Arial"/>
                <a:cs typeface="Arial"/>
              </a:rPr>
              <a:t> </a:t>
            </a:r>
            <a:r>
              <a:rPr sz="953" b="1" dirty="0">
                <a:solidFill>
                  <a:srgbClr val="403F41"/>
                </a:solidFill>
                <a:latin typeface="Arial"/>
                <a:cs typeface="Arial"/>
              </a:rPr>
              <a:t>di </a:t>
            </a:r>
            <a:r>
              <a:rPr sz="953" b="1" spc="-254" dirty="0">
                <a:solidFill>
                  <a:srgbClr val="403F41"/>
                </a:solidFill>
                <a:latin typeface="Arial"/>
                <a:cs typeface="Arial"/>
              </a:rPr>
              <a:t> </a:t>
            </a:r>
            <a:r>
              <a:rPr sz="953" b="1" dirty="0">
                <a:solidFill>
                  <a:srgbClr val="403F41"/>
                </a:solidFill>
                <a:latin typeface="Arial"/>
                <a:cs typeface="Arial"/>
              </a:rPr>
              <a:t>corpi estranei </a:t>
            </a:r>
            <a:r>
              <a:rPr sz="953" b="1" spc="5" dirty="0">
                <a:solidFill>
                  <a:srgbClr val="403F41"/>
                </a:solidFill>
                <a:latin typeface="Arial"/>
                <a:cs typeface="Arial"/>
              </a:rPr>
              <a:t> </a:t>
            </a:r>
            <a:r>
              <a:rPr sz="953" spc="-5" dirty="0">
                <a:solidFill>
                  <a:srgbClr val="403F41"/>
                </a:solidFill>
                <a:latin typeface="Arial MT"/>
                <a:cs typeface="Arial MT"/>
              </a:rPr>
              <a:t>accidentalmente </a:t>
            </a:r>
            <a:r>
              <a:rPr sz="953" dirty="0">
                <a:solidFill>
                  <a:srgbClr val="403F41"/>
                </a:solidFill>
                <a:latin typeface="Arial MT"/>
                <a:cs typeface="Arial MT"/>
              </a:rPr>
              <a:t>presenti </a:t>
            </a:r>
            <a:r>
              <a:rPr sz="953" spc="-254" dirty="0">
                <a:solidFill>
                  <a:srgbClr val="403F41"/>
                </a:solidFill>
                <a:latin typeface="Arial MT"/>
                <a:cs typeface="Arial MT"/>
              </a:rPr>
              <a:t> </a:t>
            </a:r>
            <a:r>
              <a:rPr sz="953" dirty="0">
                <a:solidFill>
                  <a:srgbClr val="403F41"/>
                </a:solidFill>
                <a:latin typeface="Arial MT"/>
                <a:cs typeface="Arial MT"/>
              </a:rPr>
              <a:t>negli</a:t>
            </a:r>
            <a:r>
              <a:rPr sz="953" spc="-36" dirty="0">
                <a:solidFill>
                  <a:srgbClr val="403F41"/>
                </a:solidFill>
                <a:latin typeface="Arial MT"/>
                <a:cs typeface="Arial MT"/>
              </a:rPr>
              <a:t> </a:t>
            </a:r>
            <a:r>
              <a:rPr sz="953" dirty="0">
                <a:solidFill>
                  <a:srgbClr val="403F41"/>
                </a:solidFill>
                <a:latin typeface="Arial MT"/>
                <a:cs typeface="Arial MT"/>
              </a:rPr>
              <a:t>alimenti</a:t>
            </a:r>
            <a:endParaRPr sz="953">
              <a:latin typeface="Arial MT"/>
              <a:cs typeface="Arial MT"/>
            </a:endParaRPr>
          </a:p>
        </p:txBody>
      </p:sp>
      <p:sp>
        <p:nvSpPr>
          <p:cNvPr id="17" name="object 17"/>
          <p:cNvSpPr txBox="1"/>
          <p:nvPr/>
        </p:nvSpPr>
        <p:spPr>
          <a:xfrm>
            <a:off x="1648219" y="1627477"/>
            <a:ext cx="2569733" cy="452149"/>
          </a:xfrm>
          <a:prstGeom prst="rect">
            <a:avLst/>
          </a:prstGeom>
        </p:spPr>
        <p:txBody>
          <a:bodyPr vert="horz" wrap="square" lIns="0" tIns="12102" rIns="0" bIns="0" rtlCol="0">
            <a:spAutoFit/>
          </a:bodyPr>
          <a:lstStyle/>
          <a:p>
            <a:pPr marR="4611" algn="r">
              <a:spcBef>
                <a:spcPts val="95"/>
              </a:spcBef>
            </a:pPr>
            <a:r>
              <a:rPr sz="953" dirty="0">
                <a:solidFill>
                  <a:srgbClr val="860009"/>
                </a:solidFill>
                <a:latin typeface="Arial MT"/>
                <a:cs typeface="Arial MT"/>
              </a:rPr>
              <a:t>Agenti</a:t>
            </a:r>
            <a:r>
              <a:rPr sz="953" spc="-50" dirty="0">
                <a:solidFill>
                  <a:srgbClr val="860009"/>
                </a:solidFill>
                <a:latin typeface="Arial MT"/>
                <a:cs typeface="Arial MT"/>
              </a:rPr>
              <a:t> </a:t>
            </a:r>
            <a:r>
              <a:rPr sz="953" spc="-5" dirty="0">
                <a:solidFill>
                  <a:srgbClr val="860009"/>
                </a:solidFill>
                <a:latin typeface="Arial MT"/>
                <a:cs typeface="Arial MT"/>
              </a:rPr>
              <a:t>microbiologici</a:t>
            </a:r>
            <a:endParaRPr sz="953">
              <a:latin typeface="Arial MT"/>
              <a:cs typeface="Arial MT"/>
            </a:endParaRPr>
          </a:p>
          <a:p>
            <a:pPr marR="5763" algn="r"/>
            <a:r>
              <a:rPr sz="953" b="1" dirty="0">
                <a:solidFill>
                  <a:srgbClr val="403F41"/>
                </a:solidFill>
                <a:latin typeface="Arial"/>
                <a:cs typeface="Arial"/>
              </a:rPr>
              <a:t>Microrganismi</a:t>
            </a:r>
            <a:r>
              <a:rPr sz="953" b="1" spc="-23" dirty="0">
                <a:solidFill>
                  <a:srgbClr val="403F41"/>
                </a:solidFill>
                <a:latin typeface="Arial"/>
                <a:cs typeface="Arial"/>
              </a:rPr>
              <a:t> </a:t>
            </a:r>
            <a:r>
              <a:rPr sz="953" spc="-5" dirty="0">
                <a:solidFill>
                  <a:srgbClr val="403F41"/>
                </a:solidFill>
                <a:latin typeface="Arial MT"/>
                <a:cs typeface="Arial MT"/>
              </a:rPr>
              <a:t>e/o</a:t>
            </a:r>
            <a:r>
              <a:rPr sz="953" dirty="0">
                <a:solidFill>
                  <a:srgbClr val="403F41"/>
                </a:solidFill>
                <a:latin typeface="Arial MT"/>
                <a:cs typeface="Arial MT"/>
              </a:rPr>
              <a:t> </a:t>
            </a:r>
            <a:r>
              <a:rPr sz="953" spc="-5" dirty="0">
                <a:solidFill>
                  <a:srgbClr val="403F41"/>
                </a:solidFill>
                <a:latin typeface="Arial MT"/>
                <a:cs typeface="Arial MT"/>
              </a:rPr>
              <a:t>sostanze</a:t>
            </a:r>
            <a:r>
              <a:rPr sz="953" spc="-9" dirty="0">
                <a:solidFill>
                  <a:srgbClr val="403F41"/>
                </a:solidFill>
                <a:latin typeface="Arial MT"/>
                <a:cs typeface="Arial MT"/>
              </a:rPr>
              <a:t> </a:t>
            </a:r>
            <a:r>
              <a:rPr sz="953" dirty="0">
                <a:solidFill>
                  <a:srgbClr val="403F41"/>
                </a:solidFill>
                <a:latin typeface="Arial MT"/>
                <a:cs typeface="Arial MT"/>
              </a:rPr>
              <a:t>da essi</a:t>
            </a:r>
            <a:r>
              <a:rPr sz="953" spc="-9" dirty="0">
                <a:solidFill>
                  <a:srgbClr val="403F41"/>
                </a:solidFill>
                <a:latin typeface="Arial MT"/>
                <a:cs typeface="Arial MT"/>
              </a:rPr>
              <a:t> </a:t>
            </a:r>
            <a:r>
              <a:rPr sz="953" spc="-5" dirty="0">
                <a:solidFill>
                  <a:srgbClr val="403F41"/>
                </a:solidFill>
                <a:latin typeface="Arial MT"/>
                <a:cs typeface="Arial MT"/>
              </a:rPr>
              <a:t>prodotte</a:t>
            </a:r>
            <a:r>
              <a:rPr sz="953" spc="-9" dirty="0">
                <a:solidFill>
                  <a:srgbClr val="403F41"/>
                </a:solidFill>
                <a:latin typeface="Arial MT"/>
                <a:cs typeface="Arial MT"/>
              </a:rPr>
              <a:t> </a:t>
            </a:r>
            <a:r>
              <a:rPr sz="953" dirty="0">
                <a:solidFill>
                  <a:srgbClr val="403F41"/>
                </a:solidFill>
                <a:latin typeface="Arial MT"/>
                <a:cs typeface="Arial MT"/>
              </a:rPr>
              <a:t>e</a:t>
            </a:r>
            <a:endParaRPr sz="953">
              <a:latin typeface="Arial MT"/>
              <a:cs typeface="Arial MT"/>
            </a:endParaRPr>
          </a:p>
          <a:p>
            <a:pPr marR="4611" algn="r">
              <a:spcBef>
                <a:spcPts val="9"/>
              </a:spcBef>
            </a:pPr>
            <a:r>
              <a:rPr sz="953" spc="-5" dirty="0">
                <a:solidFill>
                  <a:srgbClr val="403F41"/>
                </a:solidFill>
                <a:latin typeface="Arial MT"/>
                <a:cs typeface="Arial MT"/>
              </a:rPr>
              <a:t>r</a:t>
            </a:r>
            <a:r>
              <a:rPr sz="953" spc="5" dirty="0">
                <a:solidFill>
                  <a:srgbClr val="403F41"/>
                </a:solidFill>
                <a:latin typeface="Arial MT"/>
                <a:cs typeface="Arial MT"/>
              </a:rPr>
              <a:t>il</a:t>
            </a:r>
            <a:r>
              <a:rPr sz="953" dirty="0">
                <a:solidFill>
                  <a:srgbClr val="403F41"/>
                </a:solidFill>
                <a:latin typeface="Arial MT"/>
                <a:cs typeface="Arial MT"/>
              </a:rPr>
              <a:t>asc</a:t>
            </a:r>
            <a:r>
              <a:rPr sz="953" spc="5" dirty="0">
                <a:solidFill>
                  <a:srgbClr val="403F41"/>
                </a:solidFill>
                <a:latin typeface="Arial MT"/>
                <a:cs typeface="Arial MT"/>
              </a:rPr>
              <a:t>i</a:t>
            </a:r>
            <a:r>
              <a:rPr sz="953" spc="-14" dirty="0">
                <a:solidFill>
                  <a:srgbClr val="403F41"/>
                </a:solidFill>
                <a:latin typeface="Arial MT"/>
                <a:cs typeface="Arial MT"/>
              </a:rPr>
              <a:t>a</a:t>
            </a:r>
            <a:r>
              <a:rPr sz="953" spc="-9" dirty="0">
                <a:solidFill>
                  <a:srgbClr val="403F41"/>
                </a:solidFill>
                <a:latin typeface="Arial MT"/>
                <a:cs typeface="Arial MT"/>
              </a:rPr>
              <a:t>t</a:t>
            </a:r>
            <a:r>
              <a:rPr sz="953" dirty="0">
                <a:solidFill>
                  <a:srgbClr val="403F41"/>
                </a:solidFill>
                <a:latin typeface="Arial MT"/>
                <a:cs typeface="Arial MT"/>
              </a:rPr>
              <a:t>e</a:t>
            </a:r>
            <a:r>
              <a:rPr sz="953" spc="-27" dirty="0">
                <a:solidFill>
                  <a:srgbClr val="403F41"/>
                </a:solidFill>
                <a:latin typeface="Arial MT"/>
                <a:cs typeface="Arial MT"/>
              </a:rPr>
              <a:t> </a:t>
            </a:r>
            <a:r>
              <a:rPr sz="953" dirty="0">
                <a:solidFill>
                  <a:srgbClr val="403F41"/>
                </a:solidFill>
                <a:latin typeface="Arial MT"/>
                <a:cs typeface="Arial MT"/>
              </a:rPr>
              <a:t>a</a:t>
            </a:r>
            <a:r>
              <a:rPr sz="953" spc="5" dirty="0">
                <a:solidFill>
                  <a:srgbClr val="403F41"/>
                </a:solidFill>
                <a:latin typeface="Arial MT"/>
                <a:cs typeface="Arial MT"/>
              </a:rPr>
              <a:t>ll’</a:t>
            </a:r>
            <a:r>
              <a:rPr sz="953" spc="-14" dirty="0">
                <a:solidFill>
                  <a:srgbClr val="403F41"/>
                </a:solidFill>
                <a:latin typeface="Arial MT"/>
                <a:cs typeface="Arial MT"/>
              </a:rPr>
              <a:t>e</a:t>
            </a:r>
            <a:r>
              <a:rPr sz="953" dirty="0">
                <a:solidFill>
                  <a:srgbClr val="403F41"/>
                </a:solidFill>
                <a:latin typeface="Arial MT"/>
                <a:cs typeface="Arial MT"/>
              </a:rPr>
              <a:t>s</a:t>
            </a:r>
            <a:r>
              <a:rPr sz="953" spc="-9" dirty="0">
                <a:solidFill>
                  <a:srgbClr val="403F41"/>
                </a:solidFill>
                <a:latin typeface="Arial MT"/>
                <a:cs typeface="Arial MT"/>
              </a:rPr>
              <a:t>t</a:t>
            </a:r>
            <a:r>
              <a:rPr sz="953" dirty="0">
                <a:solidFill>
                  <a:srgbClr val="403F41"/>
                </a:solidFill>
                <a:latin typeface="Arial MT"/>
                <a:cs typeface="Arial MT"/>
              </a:rPr>
              <a:t>e</a:t>
            </a:r>
            <a:r>
              <a:rPr sz="953" spc="-5" dirty="0">
                <a:solidFill>
                  <a:srgbClr val="403F41"/>
                </a:solidFill>
                <a:latin typeface="Arial MT"/>
                <a:cs typeface="Arial MT"/>
              </a:rPr>
              <a:t>r</a:t>
            </a:r>
            <a:r>
              <a:rPr sz="953" dirty="0">
                <a:solidFill>
                  <a:srgbClr val="403F41"/>
                </a:solidFill>
                <a:latin typeface="Arial MT"/>
                <a:cs typeface="Arial MT"/>
              </a:rPr>
              <a:t>no</a:t>
            </a:r>
            <a:endParaRPr sz="953">
              <a:latin typeface="Arial MT"/>
              <a:cs typeface="Arial MT"/>
            </a:endParaRPr>
          </a:p>
        </p:txBody>
      </p:sp>
      <p:sp>
        <p:nvSpPr>
          <p:cNvPr id="18" name="object 18"/>
          <p:cNvSpPr txBox="1"/>
          <p:nvPr/>
        </p:nvSpPr>
        <p:spPr>
          <a:xfrm>
            <a:off x="2468417" y="2064546"/>
            <a:ext cx="1764638" cy="1027690"/>
          </a:xfrm>
          <a:prstGeom prst="rect">
            <a:avLst/>
          </a:prstGeom>
        </p:spPr>
        <p:txBody>
          <a:bodyPr vert="horz" wrap="square" lIns="0" tIns="19594" rIns="0" bIns="0" rtlCol="0">
            <a:spAutoFit/>
          </a:bodyPr>
          <a:lstStyle/>
          <a:p>
            <a:pPr marL="472011" marR="4611" indent="757869" algn="r">
              <a:lnSpc>
                <a:spcPct val="94800"/>
              </a:lnSpc>
              <a:spcBef>
                <a:spcPts val="154"/>
              </a:spcBef>
            </a:pPr>
            <a:r>
              <a:rPr sz="953" b="1" dirty="0">
                <a:solidFill>
                  <a:srgbClr val="403F41"/>
                </a:solidFill>
                <a:latin typeface="Arial"/>
                <a:cs typeface="Arial"/>
              </a:rPr>
              <a:t>Parassiti </a:t>
            </a:r>
            <a:r>
              <a:rPr sz="953" b="1" spc="-254" dirty="0">
                <a:solidFill>
                  <a:srgbClr val="403F41"/>
                </a:solidFill>
                <a:latin typeface="Arial"/>
                <a:cs typeface="Arial"/>
              </a:rPr>
              <a:t> </a:t>
            </a:r>
            <a:r>
              <a:rPr sz="953" b="1" spc="-9" dirty="0">
                <a:solidFill>
                  <a:srgbClr val="403F41"/>
                </a:solidFill>
                <a:latin typeface="Arial"/>
                <a:cs typeface="Arial"/>
              </a:rPr>
              <a:t>Animali</a:t>
            </a:r>
            <a:r>
              <a:rPr sz="953" b="1" spc="245" dirty="0">
                <a:solidFill>
                  <a:srgbClr val="403F41"/>
                </a:solidFill>
                <a:latin typeface="Arial"/>
                <a:cs typeface="Arial"/>
              </a:rPr>
              <a:t> </a:t>
            </a:r>
            <a:r>
              <a:rPr sz="953" b="1" dirty="0">
                <a:solidFill>
                  <a:srgbClr val="403F41"/>
                </a:solidFill>
                <a:latin typeface="Arial"/>
                <a:cs typeface="Arial"/>
              </a:rPr>
              <a:t>infestanti </a:t>
            </a:r>
            <a:r>
              <a:rPr sz="953" b="1" spc="5" dirty="0">
                <a:solidFill>
                  <a:srgbClr val="403F41"/>
                </a:solidFill>
                <a:latin typeface="Arial"/>
                <a:cs typeface="Arial"/>
              </a:rPr>
              <a:t> </a:t>
            </a:r>
            <a:r>
              <a:rPr sz="953" dirty="0">
                <a:solidFill>
                  <a:srgbClr val="860009"/>
                </a:solidFill>
                <a:latin typeface="Arial MT"/>
                <a:cs typeface="Arial MT"/>
              </a:rPr>
              <a:t>Fonti</a:t>
            </a:r>
            <a:r>
              <a:rPr sz="953" spc="-54" dirty="0">
                <a:solidFill>
                  <a:srgbClr val="860009"/>
                </a:solidFill>
                <a:latin typeface="Arial MT"/>
                <a:cs typeface="Arial MT"/>
              </a:rPr>
              <a:t> </a:t>
            </a:r>
            <a:r>
              <a:rPr sz="953" dirty="0">
                <a:solidFill>
                  <a:srgbClr val="860009"/>
                </a:solidFill>
                <a:latin typeface="Arial MT"/>
                <a:cs typeface="Arial MT"/>
              </a:rPr>
              <a:t>di</a:t>
            </a:r>
            <a:r>
              <a:rPr sz="953" spc="-54" dirty="0">
                <a:solidFill>
                  <a:srgbClr val="860009"/>
                </a:solidFill>
                <a:latin typeface="Arial MT"/>
                <a:cs typeface="Arial MT"/>
              </a:rPr>
              <a:t> </a:t>
            </a:r>
            <a:r>
              <a:rPr sz="953" dirty="0">
                <a:solidFill>
                  <a:srgbClr val="860009"/>
                </a:solidFill>
                <a:latin typeface="Arial MT"/>
                <a:cs typeface="Arial MT"/>
              </a:rPr>
              <a:t>contaminazione</a:t>
            </a:r>
            <a:endParaRPr sz="953" dirty="0">
              <a:latin typeface="Arial MT"/>
              <a:cs typeface="Arial MT"/>
            </a:endParaRPr>
          </a:p>
          <a:p>
            <a:pPr marL="344643" marR="5187" indent="617821" algn="r">
              <a:lnSpc>
                <a:spcPts val="1153"/>
              </a:lnSpc>
              <a:spcBef>
                <a:spcPts val="32"/>
              </a:spcBef>
            </a:pPr>
            <a:r>
              <a:rPr sz="953" b="1" spc="23" dirty="0">
                <a:solidFill>
                  <a:srgbClr val="403F41"/>
                </a:solidFill>
                <a:latin typeface="Arial"/>
                <a:cs typeface="Arial"/>
              </a:rPr>
              <a:t>M</a:t>
            </a:r>
            <a:r>
              <a:rPr sz="953" b="1" dirty="0">
                <a:solidFill>
                  <a:srgbClr val="403F41"/>
                </a:solidFill>
                <a:latin typeface="Arial"/>
                <a:cs typeface="Arial"/>
              </a:rPr>
              <a:t>a</a:t>
            </a:r>
            <a:r>
              <a:rPr sz="953" b="1" spc="-5" dirty="0">
                <a:solidFill>
                  <a:srgbClr val="403F41"/>
                </a:solidFill>
                <a:latin typeface="Arial"/>
                <a:cs typeface="Arial"/>
              </a:rPr>
              <a:t>t</a:t>
            </a:r>
            <a:r>
              <a:rPr sz="953" b="1" dirty="0">
                <a:solidFill>
                  <a:srgbClr val="403F41"/>
                </a:solidFill>
                <a:latin typeface="Arial"/>
                <a:cs typeface="Arial"/>
              </a:rPr>
              <a:t>e</a:t>
            </a:r>
            <a:r>
              <a:rPr sz="953" b="1" spc="-5" dirty="0">
                <a:solidFill>
                  <a:srgbClr val="403F41"/>
                </a:solidFill>
                <a:latin typeface="Arial"/>
                <a:cs typeface="Arial"/>
              </a:rPr>
              <a:t>r</a:t>
            </a:r>
            <a:r>
              <a:rPr sz="953" b="1" spc="-9" dirty="0">
                <a:solidFill>
                  <a:srgbClr val="403F41"/>
                </a:solidFill>
                <a:latin typeface="Arial"/>
                <a:cs typeface="Arial"/>
              </a:rPr>
              <a:t>i</a:t>
            </a:r>
            <a:r>
              <a:rPr sz="953" b="1" dirty="0">
                <a:solidFill>
                  <a:srgbClr val="403F41"/>
                </a:solidFill>
                <a:latin typeface="Arial"/>
                <a:cs typeface="Arial"/>
              </a:rPr>
              <a:t>e</a:t>
            </a:r>
            <a:r>
              <a:rPr sz="953" b="1" spc="-27" dirty="0">
                <a:solidFill>
                  <a:srgbClr val="403F41"/>
                </a:solidFill>
                <a:latin typeface="Arial"/>
                <a:cs typeface="Arial"/>
              </a:rPr>
              <a:t> </a:t>
            </a:r>
            <a:r>
              <a:rPr sz="953" b="1" dirty="0">
                <a:solidFill>
                  <a:srgbClr val="403F41"/>
                </a:solidFill>
                <a:latin typeface="Arial"/>
                <a:cs typeface="Arial"/>
              </a:rPr>
              <a:t>p</a:t>
            </a:r>
            <a:r>
              <a:rPr sz="953" b="1" spc="-5" dirty="0">
                <a:solidFill>
                  <a:srgbClr val="403F41"/>
                </a:solidFill>
                <a:latin typeface="Arial"/>
                <a:cs typeface="Arial"/>
              </a:rPr>
              <a:t>r</a:t>
            </a:r>
            <a:r>
              <a:rPr sz="953" b="1" spc="-9" dirty="0">
                <a:solidFill>
                  <a:srgbClr val="403F41"/>
                </a:solidFill>
                <a:latin typeface="Arial"/>
                <a:cs typeface="Arial"/>
              </a:rPr>
              <a:t>i</a:t>
            </a:r>
            <a:r>
              <a:rPr sz="953" b="1" dirty="0">
                <a:solidFill>
                  <a:srgbClr val="403F41"/>
                </a:solidFill>
                <a:latin typeface="Arial"/>
                <a:cs typeface="Arial"/>
              </a:rPr>
              <a:t>me  </a:t>
            </a:r>
            <a:r>
              <a:rPr sz="953" b="1" spc="-5" dirty="0">
                <a:solidFill>
                  <a:srgbClr val="403F41"/>
                </a:solidFill>
                <a:latin typeface="Arial"/>
                <a:cs typeface="Arial"/>
              </a:rPr>
              <a:t>Attrezzature e/o</a:t>
            </a:r>
            <a:r>
              <a:rPr sz="953" b="1" spc="-14" dirty="0">
                <a:solidFill>
                  <a:srgbClr val="403F41"/>
                </a:solidFill>
                <a:latin typeface="Arial"/>
                <a:cs typeface="Arial"/>
              </a:rPr>
              <a:t> </a:t>
            </a:r>
            <a:r>
              <a:rPr sz="953" b="1" spc="-5" dirty="0">
                <a:solidFill>
                  <a:srgbClr val="403F41"/>
                </a:solidFill>
                <a:latin typeface="Arial"/>
                <a:cs typeface="Arial"/>
              </a:rPr>
              <a:t>impianti</a:t>
            </a:r>
            <a:endParaRPr sz="953" dirty="0">
              <a:latin typeface="Arial"/>
              <a:cs typeface="Arial"/>
            </a:endParaRPr>
          </a:p>
          <a:p>
            <a:pPr marL="11527" marR="5187" indent="1157263" algn="r">
              <a:lnSpc>
                <a:spcPts val="1144"/>
              </a:lnSpc>
            </a:pPr>
            <a:r>
              <a:rPr sz="953" b="1" dirty="0">
                <a:solidFill>
                  <a:srgbClr val="403F41"/>
                </a:solidFill>
                <a:latin typeface="Arial"/>
                <a:cs typeface="Arial"/>
              </a:rPr>
              <a:t>Pe</a:t>
            </a:r>
            <a:r>
              <a:rPr sz="953" b="1" spc="-5" dirty="0">
                <a:solidFill>
                  <a:srgbClr val="403F41"/>
                </a:solidFill>
                <a:latin typeface="Arial"/>
                <a:cs typeface="Arial"/>
              </a:rPr>
              <a:t>r</a:t>
            </a:r>
            <a:r>
              <a:rPr sz="953" b="1" dirty="0">
                <a:solidFill>
                  <a:srgbClr val="403F41"/>
                </a:solidFill>
                <a:latin typeface="Arial"/>
                <a:cs typeface="Arial"/>
              </a:rPr>
              <a:t>sona</a:t>
            </a:r>
            <a:r>
              <a:rPr sz="953" b="1" spc="-9" dirty="0">
                <a:solidFill>
                  <a:srgbClr val="403F41"/>
                </a:solidFill>
                <a:latin typeface="Arial"/>
                <a:cs typeface="Arial"/>
              </a:rPr>
              <a:t>l</a:t>
            </a:r>
            <a:r>
              <a:rPr sz="953" b="1" dirty="0">
                <a:solidFill>
                  <a:srgbClr val="403F41"/>
                </a:solidFill>
                <a:latin typeface="Arial"/>
                <a:cs typeface="Arial"/>
              </a:rPr>
              <a:t>e  </a:t>
            </a:r>
            <a:r>
              <a:rPr sz="953" b="1" spc="-5" dirty="0">
                <a:solidFill>
                  <a:srgbClr val="403F41"/>
                </a:solidFill>
                <a:latin typeface="Arial"/>
                <a:cs typeface="Arial"/>
              </a:rPr>
              <a:t>Insetti </a:t>
            </a:r>
            <a:r>
              <a:rPr sz="953" b="1" dirty="0">
                <a:solidFill>
                  <a:srgbClr val="403F41"/>
                </a:solidFill>
                <a:latin typeface="Arial"/>
                <a:cs typeface="Arial"/>
              </a:rPr>
              <a:t>e</a:t>
            </a:r>
            <a:r>
              <a:rPr sz="953" b="1" spc="-9" dirty="0">
                <a:solidFill>
                  <a:srgbClr val="403F41"/>
                </a:solidFill>
                <a:latin typeface="Arial"/>
                <a:cs typeface="Arial"/>
              </a:rPr>
              <a:t> </a:t>
            </a:r>
            <a:r>
              <a:rPr sz="953" b="1" spc="-5" dirty="0">
                <a:solidFill>
                  <a:srgbClr val="403F41"/>
                </a:solidFill>
                <a:latin typeface="Arial"/>
                <a:cs typeface="Arial"/>
              </a:rPr>
              <a:t>altri</a:t>
            </a:r>
            <a:r>
              <a:rPr sz="953" b="1" spc="5" dirty="0">
                <a:solidFill>
                  <a:srgbClr val="403F41"/>
                </a:solidFill>
                <a:latin typeface="Arial"/>
                <a:cs typeface="Arial"/>
              </a:rPr>
              <a:t> </a:t>
            </a:r>
            <a:r>
              <a:rPr sz="953" b="1" spc="-5" dirty="0">
                <a:solidFill>
                  <a:srgbClr val="403F41"/>
                </a:solidFill>
                <a:latin typeface="Arial"/>
                <a:cs typeface="Arial"/>
              </a:rPr>
              <a:t>animali</a:t>
            </a:r>
            <a:r>
              <a:rPr sz="953" b="1" spc="-14" dirty="0">
                <a:solidFill>
                  <a:srgbClr val="403F41"/>
                </a:solidFill>
                <a:latin typeface="Arial"/>
                <a:cs typeface="Arial"/>
              </a:rPr>
              <a:t> </a:t>
            </a:r>
            <a:r>
              <a:rPr sz="953" b="1" dirty="0">
                <a:solidFill>
                  <a:srgbClr val="403F41"/>
                </a:solidFill>
                <a:latin typeface="Arial"/>
                <a:cs typeface="Arial"/>
              </a:rPr>
              <a:t>infestanti</a:t>
            </a:r>
            <a:endParaRPr sz="953" dirty="0">
              <a:latin typeface="Arial"/>
              <a:cs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8C3280-4DCB-72C4-293D-6A151AFCFD28}"/>
              </a:ext>
            </a:extLst>
          </p:cNvPr>
          <p:cNvSpPr>
            <a:spLocks noGrp="1"/>
          </p:cNvSpPr>
          <p:nvPr>
            <p:ph type="title"/>
          </p:nvPr>
        </p:nvSpPr>
        <p:spPr/>
        <p:txBody>
          <a:bodyPr/>
          <a:lstStyle/>
          <a:p>
            <a:pPr algn="ctr"/>
            <a:r>
              <a:rPr lang="it-IT" sz="4400" spc="-25" dirty="0">
                <a:solidFill>
                  <a:srgbClr val="0070C0"/>
                </a:solidFill>
                <a:latin typeface="Arial"/>
                <a:cs typeface="Arial"/>
              </a:rPr>
              <a:t>CATEGORIE</a:t>
            </a:r>
            <a:r>
              <a:rPr lang="it-IT" sz="4400" spc="-185" dirty="0">
                <a:solidFill>
                  <a:srgbClr val="0070C0"/>
                </a:solidFill>
                <a:latin typeface="Arial"/>
                <a:cs typeface="Arial"/>
              </a:rPr>
              <a:t> </a:t>
            </a:r>
            <a:r>
              <a:rPr lang="it-IT" sz="4400" dirty="0">
                <a:solidFill>
                  <a:srgbClr val="0070C0"/>
                </a:solidFill>
                <a:latin typeface="Arial"/>
                <a:cs typeface="Arial"/>
              </a:rPr>
              <a:t>DI</a:t>
            </a:r>
            <a:r>
              <a:rPr lang="it-IT" sz="4400" spc="-50" dirty="0">
                <a:solidFill>
                  <a:srgbClr val="0070C0"/>
                </a:solidFill>
                <a:latin typeface="Arial"/>
                <a:cs typeface="Arial"/>
              </a:rPr>
              <a:t> </a:t>
            </a:r>
            <a:r>
              <a:rPr lang="it-IT" sz="4400" dirty="0">
                <a:solidFill>
                  <a:srgbClr val="0070C0"/>
                </a:solidFill>
                <a:latin typeface="Arial"/>
                <a:cs typeface="Arial"/>
              </a:rPr>
              <a:t>RISCHIO</a:t>
            </a:r>
            <a:endParaRPr lang="it-IT" dirty="0">
              <a:solidFill>
                <a:srgbClr val="0070C0"/>
              </a:solidFill>
            </a:endParaRPr>
          </a:p>
        </p:txBody>
      </p:sp>
      <p:pic>
        <p:nvPicPr>
          <p:cNvPr id="4" name="object 3">
            <a:extLst>
              <a:ext uri="{FF2B5EF4-FFF2-40B4-BE49-F238E27FC236}">
                <a16:creationId xmlns:a16="http://schemas.microsoft.com/office/drawing/2014/main" id="{B54CDE65-14D3-18E1-FF41-41660C710CBB}"/>
              </a:ext>
            </a:extLst>
          </p:cNvPr>
          <p:cNvPicPr>
            <a:picLocks noGrp="1"/>
          </p:cNvPicPr>
          <p:nvPr>
            <p:ph idx="1"/>
          </p:nvPr>
        </p:nvPicPr>
        <p:blipFill>
          <a:blip r:embed="rId3" cstate="print"/>
          <a:stretch>
            <a:fillRect/>
          </a:stretch>
        </p:blipFill>
        <p:spPr>
          <a:xfrm>
            <a:off x="3546282" y="1913891"/>
            <a:ext cx="4890052" cy="1515109"/>
          </a:xfrm>
          <a:prstGeom prst="rect">
            <a:avLst/>
          </a:prstGeom>
        </p:spPr>
      </p:pic>
      <p:sp>
        <p:nvSpPr>
          <p:cNvPr id="5" name="object 4">
            <a:extLst>
              <a:ext uri="{FF2B5EF4-FFF2-40B4-BE49-F238E27FC236}">
                <a16:creationId xmlns:a16="http://schemas.microsoft.com/office/drawing/2014/main" id="{97967575-B039-F9EA-54B0-8019D8BC6A61}"/>
              </a:ext>
            </a:extLst>
          </p:cNvPr>
          <p:cNvSpPr txBox="1"/>
          <p:nvPr/>
        </p:nvSpPr>
        <p:spPr>
          <a:xfrm>
            <a:off x="5359180" y="4139269"/>
            <a:ext cx="3547972" cy="1995996"/>
          </a:xfrm>
          <a:prstGeom prst="rect">
            <a:avLst/>
          </a:prstGeom>
        </p:spPr>
        <p:txBody>
          <a:bodyPr vert="horz" wrap="square" lIns="0" tIns="12700" rIns="0" bIns="0" rtlCol="0">
            <a:spAutoFit/>
          </a:bodyPr>
          <a:lstStyle/>
          <a:p>
            <a:pPr marL="917575">
              <a:lnSpc>
                <a:spcPct val="100000"/>
              </a:lnSpc>
              <a:spcBef>
                <a:spcPts val="100"/>
              </a:spcBef>
            </a:pPr>
            <a:r>
              <a:rPr sz="1750" b="1" spc="-5" dirty="0">
                <a:solidFill>
                  <a:srgbClr val="860009"/>
                </a:solidFill>
                <a:latin typeface="Arial"/>
                <a:cs typeface="Arial"/>
              </a:rPr>
              <a:t>Definiscono:</a:t>
            </a:r>
            <a:endParaRPr sz="1750" dirty="0">
              <a:latin typeface="Arial"/>
              <a:cs typeface="Arial"/>
            </a:endParaRPr>
          </a:p>
          <a:p>
            <a:pPr marL="12700" marR="5080">
              <a:lnSpc>
                <a:spcPct val="112000"/>
              </a:lnSpc>
              <a:spcBef>
                <a:spcPts val="1285"/>
              </a:spcBef>
            </a:pPr>
            <a:r>
              <a:rPr sz="1550" b="1" spc="-5" dirty="0">
                <a:solidFill>
                  <a:srgbClr val="403F41"/>
                </a:solidFill>
                <a:latin typeface="Arial"/>
                <a:cs typeface="Arial"/>
              </a:rPr>
              <a:t>PARAMETRI </a:t>
            </a:r>
            <a:r>
              <a:rPr sz="1550" b="1" spc="10" dirty="0">
                <a:solidFill>
                  <a:srgbClr val="403F41"/>
                </a:solidFill>
                <a:latin typeface="Arial"/>
                <a:cs typeface="Arial"/>
              </a:rPr>
              <a:t>DI </a:t>
            </a:r>
            <a:r>
              <a:rPr sz="1550" b="1" dirty="0">
                <a:solidFill>
                  <a:srgbClr val="403F41"/>
                </a:solidFill>
                <a:latin typeface="Arial"/>
                <a:cs typeface="Arial"/>
              </a:rPr>
              <a:t>ACCETTAZIONE </a:t>
            </a:r>
            <a:r>
              <a:rPr sz="1550" b="1" spc="-420" dirty="0">
                <a:solidFill>
                  <a:srgbClr val="403F41"/>
                </a:solidFill>
                <a:latin typeface="Arial"/>
                <a:cs typeface="Arial"/>
              </a:rPr>
              <a:t> </a:t>
            </a:r>
            <a:endParaRPr lang="it-IT" sz="1550" b="1" spc="-420" dirty="0">
              <a:solidFill>
                <a:srgbClr val="403F41"/>
              </a:solidFill>
              <a:latin typeface="Arial"/>
              <a:cs typeface="Arial"/>
            </a:endParaRPr>
          </a:p>
          <a:p>
            <a:pPr marL="12700" marR="5080">
              <a:lnSpc>
                <a:spcPct val="112000"/>
              </a:lnSpc>
              <a:spcBef>
                <a:spcPts val="1285"/>
              </a:spcBef>
            </a:pPr>
            <a:r>
              <a:rPr sz="1550" b="1" spc="15" dirty="0">
                <a:solidFill>
                  <a:srgbClr val="403F41"/>
                </a:solidFill>
                <a:latin typeface="Arial"/>
                <a:cs typeface="Arial"/>
              </a:rPr>
              <a:t>ESCLUSIONE </a:t>
            </a:r>
            <a:r>
              <a:rPr sz="1550" b="1" spc="5" dirty="0">
                <a:solidFill>
                  <a:srgbClr val="403F41"/>
                </a:solidFill>
                <a:latin typeface="Arial"/>
                <a:cs typeface="Arial"/>
              </a:rPr>
              <a:t>DAL </a:t>
            </a:r>
            <a:r>
              <a:rPr sz="1550" b="1" spc="15" dirty="0">
                <a:solidFill>
                  <a:srgbClr val="403F41"/>
                </a:solidFill>
                <a:latin typeface="Arial"/>
                <a:cs typeface="Arial"/>
              </a:rPr>
              <a:t>RECUPERO </a:t>
            </a:r>
            <a:r>
              <a:rPr sz="1550" b="1" spc="20" dirty="0">
                <a:solidFill>
                  <a:srgbClr val="403F41"/>
                </a:solidFill>
                <a:latin typeface="Arial"/>
                <a:cs typeface="Arial"/>
              </a:rPr>
              <a:t> </a:t>
            </a:r>
            <a:endParaRPr lang="it-IT" sz="1550" b="1" spc="20" dirty="0">
              <a:solidFill>
                <a:srgbClr val="403F41"/>
              </a:solidFill>
              <a:latin typeface="Arial"/>
              <a:cs typeface="Arial"/>
            </a:endParaRPr>
          </a:p>
          <a:p>
            <a:pPr marL="12700" marR="5080">
              <a:lnSpc>
                <a:spcPct val="112000"/>
              </a:lnSpc>
              <a:spcBef>
                <a:spcPts val="1285"/>
              </a:spcBef>
            </a:pPr>
            <a:r>
              <a:rPr sz="1550" b="1" spc="15" dirty="0">
                <a:solidFill>
                  <a:srgbClr val="403F41"/>
                </a:solidFill>
                <a:latin typeface="Arial"/>
                <a:cs typeface="Arial"/>
              </a:rPr>
              <a:t>MODALITÀ </a:t>
            </a:r>
            <a:r>
              <a:rPr sz="1550" b="1" spc="10" dirty="0">
                <a:solidFill>
                  <a:srgbClr val="403F41"/>
                </a:solidFill>
                <a:latin typeface="Arial"/>
                <a:cs typeface="Arial"/>
              </a:rPr>
              <a:t>DI TRASPORTO </a:t>
            </a:r>
            <a:r>
              <a:rPr sz="1550" b="1" spc="15" dirty="0">
                <a:solidFill>
                  <a:srgbClr val="403F41"/>
                </a:solidFill>
                <a:latin typeface="Arial"/>
                <a:cs typeface="Arial"/>
              </a:rPr>
              <a:t> </a:t>
            </a:r>
            <a:endParaRPr lang="it-IT" sz="1550" b="1" spc="15" dirty="0">
              <a:solidFill>
                <a:srgbClr val="403F41"/>
              </a:solidFill>
              <a:latin typeface="Arial"/>
              <a:cs typeface="Arial"/>
            </a:endParaRPr>
          </a:p>
          <a:p>
            <a:pPr marL="12700" marR="5080">
              <a:lnSpc>
                <a:spcPct val="112000"/>
              </a:lnSpc>
              <a:spcBef>
                <a:spcPts val="1285"/>
              </a:spcBef>
            </a:pPr>
            <a:r>
              <a:rPr sz="1550" b="1" spc="15" dirty="0">
                <a:solidFill>
                  <a:srgbClr val="403F41"/>
                </a:solidFill>
                <a:latin typeface="Arial"/>
                <a:cs typeface="Arial"/>
              </a:rPr>
              <a:t>CRITERI</a:t>
            </a:r>
            <a:r>
              <a:rPr sz="1550" b="1" spc="-15" dirty="0">
                <a:solidFill>
                  <a:srgbClr val="403F41"/>
                </a:solidFill>
                <a:latin typeface="Arial"/>
                <a:cs typeface="Arial"/>
              </a:rPr>
              <a:t> </a:t>
            </a:r>
            <a:r>
              <a:rPr sz="1550" b="1" spc="10" dirty="0">
                <a:solidFill>
                  <a:srgbClr val="403F41"/>
                </a:solidFill>
                <a:latin typeface="Arial"/>
                <a:cs typeface="Arial"/>
              </a:rPr>
              <a:t>DI</a:t>
            </a:r>
            <a:r>
              <a:rPr sz="1550" b="1" spc="-5" dirty="0">
                <a:solidFill>
                  <a:srgbClr val="403F41"/>
                </a:solidFill>
                <a:latin typeface="Arial"/>
                <a:cs typeface="Arial"/>
              </a:rPr>
              <a:t> </a:t>
            </a:r>
            <a:r>
              <a:rPr sz="1550" b="1" spc="15" dirty="0">
                <a:solidFill>
                  <a:srgbClr val="403F41"/>
                </a:solidFill>
                <a:latin typeface="Arial"/>
                <a:cs typeface="Arial"/>
              </a:rPr>
              <a:t>GESTIONE</a:t>
            </a:r>
            <a:endParaRPr sz="1550" dirty="0">
              <a:latin typeface="Arial"/>
              <a:cs typeface="Arial"/>
            </a:endParaRPr>
          </a:p>
        </p:txBody>
      </p:sp>
      <p:sp>
        <p:nvSpPr>
          <p:cNvPr id="6" name="object 6">
            <a:extLst>
              <a:ext uri="{FF2B5EF4-FFF2-40B4-BE49-F238E27FC236}">
                <a16:creationId xmlns:a16="http://schemas.microsoft.com/office/drawing/2014/main" id="{322CD475-BEF1-6CCC-7AA6-E7C03892485D}"/>
              </a:ext>
            </a:extLst>
          </p:cNvPr>
          <p:cNvSpPr/>
          <p:nvPr/>
        </p:nvSpPr>
        <p:spPr>
          <a:xfrm>
            <a:off x="4162506" y="4521108"/>
            <a:ext cx="737295" cy="446519"/>
          </a:xfrm>
          <a:custGeom>
            <a:avLst/>
            <a:gdLst/>
            <a:ahLst/>
            <a:cxnLst/>
            <a:rect l="l" t="t" r="r" b="b"/>
            <a:pathLst>
              <a:path w="266700" h="150495">
                <a:moveTo>
                  <a:pt x="200732" y="74625"/>
                </a:moveTo>
                <a:lnTo>
                  <a:pt x="172613" y="58435"/>
                </a:lnTo>
                <a:lnTo>
                  <a:pt x="0" y="58435"/>
                </a:lnTo>
                <a:lnTo>
                  <a:pt x="0" y="91963"/>
                </a:lnTo>
                <a:lnTo>
                  <a:pt x="171391" y="91963"/>
                </a:lnTo>
                <a:lnTo>
                  <a:pt x="200732" y="74625"/>
                </a:lnTo>
                <a:close/>
              </a:path>
              <a:path w="266700" h="150495">
                <a:moveTo>
                  <a:pt x="266700" y="75199"/>
                </a:moveTo>
                <a:lnTo>
                  <a:pt x="141732" y="2047"/>
                </a:lnTo>
                <a:lnTo>
                  <a:pt x="135588" y="0"/>
                </a:lnTo>
                <a:lnTo>
                  <a:pt x="129159" y="523"/>
                </a:lnTo>
                <a:lnTo>
                  <a:pt x="123301" y="3333"/>
                </a:lnTo>
                <a:lnTo>
                  <a:pt x="118872" y="8143"/>
                </a:lnTo>
                <a:lnTo>
                  <a:pt x="116824" y="14287"/>
                </a:lnTo>
                <a:lnTo>
                  <a:pt x="117348" y="20716"/>
                </a:lnTo>
                <a:lnTo>
                  <a:pt x="120157" y="26574"/>
                </a:lnTo>
                <a:lnTo>
                  <a:pt x="124968" y="31003"/>
                </a:lnTo>
                <a:lnTo>
                  <a:pt x="172613" y="58435"/>
                </a:lnTo>
                <a:lnTo>
                  <a:pt x="234696" y="58435"/>
                </a:lnTo>
                <a:lnTo>
                  <a:pt x="234696" y="93933"/>
                </a:lnTo>
                <a:lnTo>
                  <a:pt x="266700" y="75199"/>
                </a:lnTo>
                <a:close/>
              </a:path>
              <a:path w="266700" h="150495">
                <a:moveTo>
                  <a:pt x="234696" y="93933"/>
                </a:moveTo>
                <a:lnTo>
                  <a:pt x="234696" y="91963"/>
                </a:lnTo>
                <a:lnTo>
                  <a:pt x="171391" y="91963"/>
                </a:lnTo>
                <a:lnTo>
                  <a:pt x="124968" y="119395"/>
                </a:lnTo>
                <a:lnTo>
                  <a:pt x="120157" y="123825"/>
                </a:lnTo>
                <a:lnTo>
                  <a:pt x="117348" y="129682"/>
                </a:lnTo>
                <a:lnTo>
                  <a:pt x="116824" y="136112"/>
                </a:lnTo>
                <a:lnTo>
                  <a:pt x="118872" y="142255"/>
                </a:lnTo>
                <a:lnTo>
                  <a:pt x="123301" y="147066"/>
                </a:lnTo>
                <a:lnTo>
                  <a:pt x="129159" y="149875"/>
                </a:lnTo>
                <a:lnTo>
                  <a:pt x="135588" y="150399"/>
                </a:lnTo>
                <a:lnTo>
                  <a:pt x="141732" y="148351"/>
                </a:lnTo>
                <a:lnTo>
                  <a:pt x="234696" y="93933"/>
                </a:lnTo>
                <a:close/>
              </a:path>
              <a:path w="266700" h="150495">
                <a:moveTo>
                  <a:pt x="225552" y="91963"/>
                </a:moveTo>
                <a:lnTo>
                  <a:pt x="225552" y="88915"/>
                </a:lnTo>
                <a:lnTo>
                  <a:pt x="200732" y="74625"/>
                </a:lnTo>
                <a:lnTo>
                  <a:pt x="171391" y="91963"/>
                </a:lnTo>
                <a:lnTo>
                  <a:pt x="225552" y="91963"/>
                </a:lnTo>
                <a:close/>
              </a:path>
              <a:path w="266700" h="150495">
                <a:moveTo>
                  <a:pt x="234696" y="91963"/>
                </a:moveTo>
                <a:lnTo>
                  <a:pt x="234696" y="58435"/>
                </a:lnTo>
                <a:lnTo>
                  <a:pt x="172613" y="58435"/>
                </a:lnTo>
                <a:lnTo>
                  <a:pt x="200732" y="74625"/>
                </a:lnTo>
                <a:lnTo>
                  <a:pt x="225552" y="59959"/>
                </a:lnTo>
                <a:lnTo>
                  <a:pt x="225552" y="91963"/>
                </a:lnTo>
                <a:lnTo>
                  <a:pt x="234696" y="91963"/>
                </a:lnTo>
                <a:close/>
              </a:path>
              <a:path w="266700" h="150495">
                <a:moveTo>
                  <a:pt x="225552" y="88915"/>
                </a:moveTo>
                <a:lnTo>
                  <a:pt x="225552" y="59959"/>
                </a:lnTo>
                <a:lnTo>
                  <a:pt x="200732" y="74625"/>
                </a:lnTo>
                <a:lnTo>
                  <a:pt x="225552" y="88915"/>
                </a:lnTo>
                <a:close/>
              </a:path>
            </a:pathLst>
          </a:custGeom>
          <a:solidFill>
            <a:srgbClr val="850009"/>
          </a:solidFill>
        </p:spPr>
        <p:txBody>
          <a:bodyPr wrap="square" lIns="0" tIns="0" rIns="0" bIns="0" rtlCol="0"/>
          <a:lstStyle/>
          <a:p>
            <a:endParaRPr/>
          </a:p>
        </p:txBody>
      </p:sp>
      <p:sp>
        <p:nvSpPr>
          <p:cNvPr id="7" name="object 6">
            <a:extLst>
              <a:ext uri="{FF2B5EF4-FFF2-40B4-BE49-F238E27FC236}">
                <a16:creationId xmlns:a16="http://schemas.microsoft.com/office/drawing/2014/main" id="{F60FEBF3-734F-1367-991A-A8776E675554}"/>
              </a:ext>
            </a:extLst>
          </p:cNvPr>
          <p:cNvSpPr/>
          <p:nvPr/>
        </p:nvSpPr>
        <p:spPr>
          <a:xfrm>
            <a:off x="4134677" y="5003185"/>
            <a:ext cx="737295" cy="366180"/>
          </a:xfrm>
          <a:custGeom>
            <a:avLst/>
            <a:gdLst/>
            <a:ahLst/>
            <a:cxnLst/>
            <a:rect l="l" t="t" r="r" b="b"/>
            <a:pathLst>
              <a:path w="266700" h="150495">
                <a:moveTo>
                  <a:pt x="200732" y="74625"/>
                </a:moveTo>
                <a:lnTo>
                  <a:pt x="172613" y="58435"/>
                </a:lnTo>
                <a:lnTo>
                  <a:pt x="0" y="58435"/>
                </a:lnTo>
                <a:lnTo>
                  <a:pt x="0" y="91963"/>
                </a:lnTo>
                <a:lnTo>
                  <a:pt x="171391" y="91963"/>
                </a:lnTo>
                <a:lnTo>
                  <a:pt x="200732" y="74625"/>
                </a:lnTo>
                <a:close/>
              </a:path>
              <a:path w="266700" h="150495">
                <a:moveTo>
                  <a:pt x="266700" y="75199"/>
                </a:moveTo>
                <a:lnTo>
                  <a:pt x="141732" y="2047"/>
                </a:lnTo>
                <a:lnTo>
                  <a:pt x="135588" y="0"/>
                </a:lnTo>
                <a:lnTo>
                  <a:pt x="129159" y="523"/>
                </a:lnTo>
                <a:lnTo>
                  <a:pt x="123301" y="3333"/>
                </a:lnTo>
                <a:lnTo>
                  <a:pt x="118872" y="8143"/>
                </a:lnTo>
                <a:lnTo>
                  <a:pt x="116824" y="14287"/>
                </a:lnTo>
                <a:lnTo>
                  <a:pt x="117348" y="20716"/>
                </a:lnTo>
                <a:lnTo>
                  <a:pt x="120157" y="26574"/>
                </a:lnTo>
                <a:lnTo>
                  <a:pt x="124968" y="31003"/>
                </a:lnTo>
                <a:lnTo>
                  <a:pt x="172613" y="58435"/>
                </a:lnTo>
                <a:lnTo>
                  <a:pt x="234696" y="58435"/>
                </a:lnTo>
                <a:lnTo>
                  <a:pt x="234696" y="93933"/>
                </a:lnTo>
                <a:lnTo>
                  <a:pt x="266700" y="75199"/>
                </a:lnTo>
                <a:close/>
              </a:path>
              <a:path w="266700" h="150495">
                <a:moveTo>
                  <a:pt x="234696" y="93933"/>
                </a:moveTo>
                <a:lnTo>
                  <a:pt x="234696" y="91963"/>
                </a:lnTo>
                <a:lnTo>
                  <a:pt x="171391" y="91963"/>
                </a:lnTo>
                <a:lnTo>
                  <a:pt x="124968" y="119395"/>
                </a:lnTo>
                <a:lnTo>
                  <a:pt x="120157" y="123825"/>
                </a:lnTo>
                <a:lnTo>
                  <a:pt x="117348" y="129682"/>
                </a:lnTo>
                <a:lnTo>
                  <a:pt x="116824" y="136112"/>
                </a:lnTo>
                <a:lnTo>
                  <a:pt x="118872" y="142255"/>
                </a:lnTo>
                <a:lnTo>
                  <a:pt x="123301" y="147066"/>
                </a:lnTo>
                <a:lnTo>
                  <a:pt x="129159" y="149875"/>
                </a:lnTo>
                <a:lnTo>
                  <a:pt x="135588" y="150399"/>
                </a:lnTo>
                <a:lnTo>
                  <a:pt x="141732" y="148351"/>
                </a:lnTo>
                <a:lnTo>
                  <a:pt x="234696" y="93933"/>
                </a:lnTo>
                <a:close/>
              </a:path>
              <a:path w="266700" h="150495">
                <a:moveTo>
                  <a:pt x="225552" y="91963"/>
                </a:moveTo>
                <a:lnTo>
                  <a:pt x="225552" y="88915"/>
                </a:lnTo>
                <a:lnTo>
                  <a:pt x="200732" y="74625"/>
                </a:lnTo>
                <a:lnTo>
                  <a:pt x="171391" y="91963"/>
                </a:lnTo>
                <a:lnTo>
                  <a:pt x="225552" y="91963"/>
                </a:lnTo>
                <a:close/>
              </a:path>
              <a:path w="266700" h="150495">
                <a:moveTo>
                  <a:pt x="234696" y="91963"/>
                </a:moveTo>
                <a:lnTo>
                  <a:pt x="234696" y="58435"/>
                </a:lnTo>
                <a:lnTo>
                  <a:pt x="172613" y="58435"/>
                </a:lnTo>
                <a:lnTo>
                  <a:pt x="200732" y="74625"/>
                </a:lnTo>
                <a:lnTo>
                  <a:pt x="225552" y="59959"/>
                </a:lnTo>
                <a:lnTo>
                  <a:pt x="225552" y="91963"/>
                </a:lnTo>
                <a:lnTo>
                  <a:pt x="234696" y="91963"/>
                </a:lnTo>
                <a:close/>
              </a:path>
              <a:path w="266700" h="150495">
                <a:moveTo>
                  <a:pt x="225552" y="88915"/>
                </a:moveTo>
                <a:lnTo>
                  <a:pt x="225552" y="59959"/>
                </a:lnTo>
                <a:lnTo>
                  <a:pt x="200732" y="74625"/>
                </a:lnTo>
                <a:lnTo>
                  <a:pt x="225552" y="88915"/>
                </a:lnTo>
                <a:close/>
              </a:path>
            </a:pathLst>
          </a:custGeom>
          <a:solidFill>
            <a:srgbClr val="850009"/>
          </a:solidFill>
        </p:spPr>
        <p:txBody>
          <a:bodyPr wrap="square" lIns="0" tIns="0" rIns="0" bIns="0" rtlCol="0"/>
          <a:lstStyle/>
          <a:p>
            <a:endParaRPr/>
          </a:p>
        </p:txBody>
      </p:sp>
      <p:sp>
        <p:nvSpPr>
          <p:cNvPr id="8" name="object 6">
            <a:extLst>
              <a:ext uri="{FF2B5EF4-FFF2-40B4-BE49-F238E27FC236}">
                <a16:creationId xmlns:a16="http://schemas.microsoft.com/office/drawing/2014/main" id="{704CFBFD-ED04-B609-0EC8-C31315B7698E}"/>
              </a:ext>
            </a:extLst>
          </p:cNvPr>
          <p:cNvSpPr/>
          <p:nvPr/>
        </p:nvSpPr>
        <p:spPr>
          <a:xfrm>
            <a:off x="4106847" y="5404922"/>
            <a:ext cx="765125" cy="352797"/>
          </a:xfrm>
          <a:custGeom>
            <a:avLst/>
            <a:gdLst/>
            <a:ahLst/>
            <a:cxnLst/>
            <a:rect l="l" t="t" r="r" b="b"/>
            <a:pathLst>
              <a:path w="266700" h="150495">
                <a:moveTo>
                  <a:pt x="200732" y="74625"/>
                </a:moveTo>
                <a:lnTo>
                  <a:pt x="172613" y="58435"/>
                </a:lnTo>
                <a:lnTo>
                  <a:pt x="0" y="58435"/>
                </a:lnTo>
                <a:lnTo>
                  <a:pt x="0" y="91963"/>
                </a:lnTo>
                <a:lnTo>
                  <a:pt x="171391" y="91963"/>
                </a:lnTo>
                <a:lnTo>
                  <a:pt x="200732" y="74625"/>
                </a:lnTo>
                <a:close/>
              </a:path>
              <a:path w="266700" h="150495">
                <a:moveTo>
                  <a:pt x="266700" y="75199"/>
                </a:moveTo>
                <a:lnTo>
                  <a:pt x="141732" y="2047"/>
                </a:lnTo>
                <a:lnTo>
                  <a:pt x="135588" y="0"/>
                </a:lnTo>
                <a:lnTo>
                  <a:pt x="129159" y="523"/>
                </a:lnTo>
                <a:lnTo>
                  <a:pt x="123301" y="3333"/>
                </a:lnTo>
                <a:lnTo>
                  <a:pt x="118872" y="8143"/>
                </a:lnTo>
                <a:lnTo>
                  <a:pt x="116824" y="14287"/>
                </a:lnTo>
                <a:lnTo>
                  <a:pt x="117348" y="20716"/>
                </a:lnTo>
                <a:lnTo>
                  <a:pt x="120157" y="26574"/>
                </a:lnTo>
                <a:lnTo>
                  <a:pt x="124968" y="31003"/>
                </a:lnTo>
                <a:lnTo>
                  <a:pt x="172613" y="58435"/>
                </a:lnTo>
                <a:lnTo>
                  <a:pt x="234696" y="58435"/>
                </a:lnTo>
                <a:lnTo>
                  <a:pt x="234696" y="93933"/>
                </a:lnTo>
                <a:lnTo>
                  <a:pt x="266700" y="75199"/>
                </a:lnTo>
                <a:close/>
              </a:path>
              <a:path w="266700" h="150495">
                <a:moveTo>
                  <a:pt x="234696" y="93933"/>
                </a:moveTo>
                <a:lnTo>
                  <a:pt x="234696" y="91963"/>
                </a:lnTo>
                <a:lnTo>
                  <a:pt x="171391" y="91963"/>
                </a:lnTo>
                <a:lnTo>
                  <a:pt x="124968" y="119395"/>
                </a:lnTo>
                <a:lnTo>
                  <a:pt x="120157" y="123825"/>
                </a:lnTo>
                <a:lnTo>
                  <a:pt x="117348" y="129682"/>
                </a:lnTo>
                <a:lnTo>
                  <a:pt x="116824" y="136112"/>
                </a:lnTo>
                <a:lnTo>
                  <a:pt x="118872" y="142255"/>
                </a:lnTo>
                <a:lnTo>
                  <a:pt x="123301" y="147066"/>
                </a:lnTo>
                <a:lnTo>
                  <a:pt x="129159" y="149875"/>
                </a:lnTo>
                <a:lnTo>
                  <a:pt x="135588" y="150399"/>
                </a:lnTo>
                <a:lnTo>
                  <a:pt x="141732" y="148351"/>
                </a:lnTo>
                <a:lnTo>
                  <a:pt x="234696" y="93933"/>
                </a:lnTo>
                <a:close/>
              </a:path>
              <a:path w="266700" h="150495">
                <a:moveTo>
                  <a:pt x="225552" y="91963"/>
                </a:moveTo>
                <a:lnTo>
                  <a:pt x="225552" y="88915"/>
                </a:lnTo>
                <a:lnTo>
                  <a:pt x="200732" y="74625"/>
                </a:lnTo>
                <a:lnTo>
                  <a:pt x="171391" y="91963"/>
                </a:lnTo>
                <a:lnTo>
                  <a:pt x="225552" y="91963"/>
                </a:lnTo>
                <a:close/>
              </a:path>
              <a:path w="266700" h="150495">
                <a:moveTo>
                  <a:pt x="234696" y="91963"/>
                </a:moveTo>
                <a:lnTo>
                  <a:pt x="234696" y="58435"/>
                </a:lnTo>
                <a:lnTo>
                  <a:pt x="172613" y="58435"/>
                </a:lnTo>
                <a:lnTo>
                  <a:pt x="200732" y="74625"/>
                </a:lnTo>
                <a:lnTo>
                  <a:pt x="225552" y="59959"/>
                </a:lnTo>
                <a:lnTo>
                  <a:pt x="225552" y="91963"/>
                </a:lnTo>
                <a:lnTo>
                  <a:pt x="234696" y="91963"/>
                </a:lnTo>
                <a:close/>
              </a:path>
              <a:path w="266700" h="150495">
                <a:moveTo>
                  <a:pt x="225552" y="88915"/>
                </a:moveTo>
                <a:lnTo>
                  <a:pt x="225552" y="59959"/>
                </a:lnTo>
                <a:lnTo>
                  <a:pt x="200732" y="74625"/>
                </a:lnTo>
                <a:lnTo>
                  <a:pt x="225552" y="88915"/>
                </a:lnTo>
                <a:close/>
              </a:path>
            </a:pathLst>
          </a:custGeom>
          <a:solidFill>
            <a:srgbClr val="850009"/>
          </a:solidFill>
        </p:spPr>
        <p:txBody>
          <a:bodyPr wrap="square" lIns="0" tIns="0" rIns="0" bIns="0" rtlCol="0"/>
          <a:lstStyle/>
          <a:p>
            <a:endParaRPr/>
          </a:p>
        </p:txBody>
      </p:sp>
      <p:sp>
        <p:nvSpPr>
          <p:cNvPr id="9" name="object 6">
            <a:extLst>
              <a:ext uri="{FF2B5EF4-FFF2-40B4-BE49-F238E27FC236}">
                <a16:creationId xmlns:a16="http://schemas.microsoft.com/office/drawing/2014/main" id="{CDAFD82E-8F30-B955-B555-267FBDC0180C}"/>
              </a:ext>
            </a:extLst>
          </p:cNvPr>
          <p:cNvSpPr/>
          <p:nvPr/>
        </p:nvSpPr>
        <p:spPr>
          <a:xfrm>
            <a:off x="4134677" y="5837923"/>
            <a:ext cx="737295" cy="352797"/>
          </a:xfrm>
          <a:custGeom>
            <a:avLst/>
            <a:gdLst/>
            <a:ahLst/>
            <a:cxnLst/>
            <a:rect l="l" t="t" r="r" b="b"/>
            <a:pathLst>
              <a:path w="266700" h="150495">
                <a:moveTo>
                  <a:pt x="200732" y="74625"/>
                </a:moveTo>
                <a:lnTo>
                  <a:pt x="172613" y="58435"/>
                </a:lnTo>
                <a:lnTo>
                  <a:pt x="0" y="58435"/>
                </a:lnTo>
                <a:lnTo>
                  <a:pt x="0" y="91963"/>
                </a:lnTo>
                <a:lnTo>
                  <a:pt x="171391" y="91963"/>
                </a:lnTo>
                <a:lnTo>
                  <a:pt x="200732" y="74625"/>
                </a:lnTo>
                <a:close/>
              </a:path>
              <a:path w="266700" h="150495">
                <a:moveTo>
                  <a:pt x="266700" y="75199"/>
                </a:moveTo>
                <a:lnTo>
                  <a:pt x="141732" y="2047"/>
                </a:lnTo>
                <a:lnTo>
                  <a:pt x="135588" y="0"/>
                </a:lnTo>
                <a:lnTo>
                  <a:pt x="129159" y="523"/>
                </a:lnTo>
                <a:lnTo>
                  <a:pt x="123301" y="3333"/>
                </a:lnTo>
                <a:lnTo>
                  <a:pt x="118872" y="8143"/>
                </a:lnTo>
                <a:lnTo>
                  <a:pt x="116824" y="14287"/>
                </a:lnTo>
                <a:lnTo>
                  <a:pt x="117348" y="20716"/>
                </a:lnTo>
                <a:lnTo>
                  <a:pt x="120157" y="26574"/>
                </a:lnTo>
                <a:lnTo>
                  <a:pt x="124968" y="31003"/>
                </a:lnTo>
                <a:lnTo>
                  <a:pt x="172613" y="58435"/>
                </a:lnTo>
                <a:lnTo>
                  <a:pt x="234696" y="58435"/>
                </a:lnTo>
                <a:lnTo>
                  <a:pt x="234696" y="93933"/>
                </a:lnTo>
                <a:lnTo>
                  <a:pt x="266700" y="75199"/>
                </a:lnTo>
                <a:close/>
              </a:path>
              <a:path w="266700" h="150495">
                <a:moveTo>
                  <a:pt x="234696" y="93933"/>
                </a:moveTo>
                <a:lnTo>
                  <a:pt x="234696" y="91963"/>
                </a:lnTo>
                <a:lnTo>
                  <a:pt x="171391" y="91963"/>
                </a:lnTo>
                <a:lnTo>
                  <a:pt x="124968" y="119395"/>
                </a:lnTo>
                <a:lnTo>
                  <a:pt x="120157" y="123825"/>
                </a:lnTo>
                <a:lnTo>
                  <a:pt x="117348" y="129682"/>
                </a:lnTo>
                <a:lnTo>
                  <a:pt x="116824" y="136112"/>
                </a:lnTo>
                <a:lnTo>
                  <a:pt x="118872" y="142255"/>
                </a:lnTo>
                <a:lnTo>
                  <a:pt x="123301" y="147066"/>
                </a:lnTo>
                <a:lnTo>
                  <a:pt x="129159" y="149875"/>
                </a:lnTo>
                <a:lnTo>
                  <a:pt x="135588" y="150399"/>
                </a:lnTo>
                <a:lnTo>
                  <a:pt x="141732" y="148351"/>
                </a:lnTo>
                <a:lnTo>
                  <a:pt x="234696" y="93933"/>
                </a:lnTo>
                <a:close/>
              </a:path>
              <a:path w="266700" h="150495">
                <a:moveTo>
                  <a:pt x="225552" y="91963"/>
                </a:moveTo>
                <a:lnTo>
                  <a:pt x="225552" y="88915"/>
                </a:lnTo>
                <a:lnTo>
                  <a:pt x="200732" y="74625"/>
                </a:lnTo>
                <a:lnTo>
                  <a:pt x="171391" y="91963"/>
                </a:lnTo>
                <a:lnTo>
                  <a:pt x="225552" y="91963"/>
                </a:lnTo>
                <a:close/>
              </a:path>
              <a:path w="266700" h="150495">
                <a:moveTo>
                  <a:pt x="234696" y="91963"/>
                </a:moveTo>
                <a:lnTo>
                  <a:pt x="234696" y="58435"/>
                </a:lnTo>
                <a:lnTo>
                  <a:pt x="172613" y="58435"/>
                </a:lnTo>
                <a:lnTo>
                  <a:pt x="200732" y="74625"/>
                </a:lnTo>
                <a:lnTo>
                  <a:pt x="225552" y="59959"/>
                </a:lnTo>
                <a:lnTo>
                  <a:pt x="225552" y="91963"/>
                </a:lnTo>
                <a:lnTo>
                  <a:pt x="234696" y="91963"/>
                </a:lnTo>
                <a:close/>
              </a:path>
              <a:path w="266700" h="150495">
                <a:moveTo>
                  <a:pt x="225552" y="88915"/>
                </a:moveTo>
                <a:lnTo>
                  <a:pt x="225552" y="59959"/>
                </a:lnTo>
                <a:lnTo>
                  <a:pt x="200732" y="74625"/>
                </a:lnTo>
                <a:lnTo>
                  <a:pt x="225552" y="88915"/>
                </a:lnTo>
                <a:close/>
              </a:path>
            </a:pathLst>
          </a:custGeom>
          <a:solidFill>
            <a:srgbClr val="850009"/>
          </a:solidFill>
        </p:spPr>
        <p:txBody>
          <a:bodyPr wrap="square" lIns="0" tIns="0" rIns="0" bIns="0" rtlCol="0"/>
          <a:lstStyle/>
          <a:p>
            <a:endParaRPr/>
          </a:p>
        </p:txBody>
      </p:sp>
    </p:spTree>
    <p:extLst>
      <p:ext uri="{BB962C8B-B14F-4D97-AF65-F5344CB8AC3E}">
        <p14:creationId xmlns:p14="http://schemas.microsoft.com/office/powerpoint/2010/main" val="149327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object 3"/>
          <p:cNvSpPr txBox="1">
            <a:spLocks noGrp="1"/>
          </p:cNvSpPr>
          <p:nvPr>
            <p:ph type="title"/>
          </p:nvPr>
        </p:nvSpPr>
        <p:spPr>
          <a:xfrm>
            <a:off x="738474" y="89522"/>
            <a:ext cx="3026702" cy="623778"/>
          </a:xfrm>
          <a:prstGeom prst="rect">
            <a:avLst/>
          </a:prstGeom>
        </p:spPr>
        <p:txBody>
          <a:bodyPr vert="horz" wrap="square" lIns="0" tIns="8145" rIns="0" bIns="0" rtlCol="0" anchor="ctr">
            <a:spAutoFit/>
          </a:bodyPr>
          <a:lstStyle/>
          <a:p>
            <a:pPr marL="8145">
              <a:lnSpc>
                <a:spcPct val="100000"/>
              </a:lnSpc>
              <a:spcBef>
                <a:spcPts val="64"/>
              </a:spcBef>
            </a:pPr>
            <a:r>
              <a:rPr sz="4000" b="1" spc="-42" dirty="0">
                <a:solidFill>
                  <a:srgbClr val="465F0D"/>
                </a:solidFill>
              </a:rPr>
              <a:t>Sommario</a:t>
            </a:r>
            <a:endParaRPr sz="4000" b="1" dirty="0"/>
          </a:p>
        </p:txBody>
      </p:sp>
      <p:sp>
        <p:nvSpPr>
          <p:cNvPr id="4" name="object 4"/>
          <p:cNvSpPr txBox="1"/>
          <p:nvPr/>
        </p:nvSpPr>
        <p:spPr>
          <a:xfrm>
            <a:off x="738473" y="1897724"/>
            <a:ext cx="9346820" cy="4186785"/>
          </a:xfrm>
          <a:prstGeom prst="rect">
            <a:avLst/>
          </a:prstGeom>
        </p:spPr>
        <p:txBody>
          <a:bodyPr vert="horz" wrap="square" lIns="0" tIns="84707" rIns="0" bIns="0" rtlCol="0">
            <a:spAutoFit/>
          </a:bodyPr>
          <a:lstStyle/>
          <a:p>
            <a:pPr marL="8145">
              <a:spcBef>
                <a:spcPts val="667"/>
              </a:spcBef>
            </a:pPr>
            <a:r>
              <a:rPr lang="it-IT" sz="1200" b="1" spc="-13" dirty="0">
                <a:solidFill>
                  <a:srgbClr val="0070C0"/>
                </a:solidFill>
                <a:latin typeface="+mj-lt"/>
                <a:cs typeface="Arial"/>
              </a:rPr>
              <a:t>7</a:t>
            </a:r>
            <a:r>
              <a:rPr lang="it-IT" sz="1200" b="1" u="sng" spc="-13" dirty="0">
                <a:solidFill>
                  <a:srgbClr val="0070C0"/>
                </a:solidFill>
                <a:latin typeface="+mj-lt"/>
                <a:cs typeface="Arial"/>
              </a:rPr>
              <a:t>. LE INIZIATIVE DEL BANCO ALIMENTARE</a:t>
            </a:r>
            <a:r>
              <a:rPr sz="1200" b="1" u="sng" spc="-32" dirty="0">
                <a:solidFill>
                  <a:srgbClr val="0070C0"/>
                </a:solidFill>
                <a:latin typeface="+mj-lt"/>
                <a:cs typeface="Arial"/>
              </a:rPr>
              <a:t>...................................................................</a:t>
            </a:r>
            <a:r>
              <a:rPr sz="1200" b="1" u="sng" spc="-45" dirty="0">
                <a:solidFill>
                  <a:srgbClr val="0070C0"/>
                </a:solidFill>
                <a:latin typeface="+mj-lt"/>
                <a:cs typeface="Arial"/>
              </a:rPr>
              <a:t> </a:t>
            </a:r>
            <a:r>
              <a:rPr lang="it-IT" sz="1200" b="1" u="sng" spc="-45" dirty="0">
                <a:solidFill>
                  <a:srgbClr val="0070C0"/>
                </a:solidFill>
                <a:latin typeface="+mj-lt"/>
                <a:cs typeface="Arial"/>
              </a:rPr>
              <a:t>……………………………………………………………………………………………</a:t>
            </a:r>
            <a:r>
              <a:rPr lang="it-IT" sz="1200" b="1" u="sng" spc="10" dirty="0">
                <a:solidFill>
                  <a:srgbClr val="0070C0"/>
                </a:solidFill>
                <a:latin typeface="+mj-lt"/>
                <a:cs typeface="Arial"/>
              </a:rPr>
              <a:t>4</a:t>
            </a:r>
            <a:r>
              <a:rPr lang="it-IT" sz="1100" b="1" u="sng" spc="10" dirty="0">
                <a:solidFill>
                  <a:srgbClr val="0070C0"/>
                </a:solidFill>
                <a:latin typeface="+mj-lt"/>
                <a:cs typeface="Arial"/>
              </a:rPr>
              <a:t>9    </a:t>
            </a:r>
            <a:endParaRPr sz="1100" b="1" u="sng" dirty="0">
              <a:solidFill>
                <a:srgbClr val="0070C0"/>
              </a:solidFill>
              <a:latin typeface="+mj-lt"/>
              <a:cs typeface="Arial"/>
            </a:endParaRPr>
          </a:p>
          <a:p>
            <a:r>
              <a:rPr lang="it-IT" sz="1200" i="0" strike="noStrike" baseline="0" dirty="0">
                <a:solidFill>
                  <a:schemeClr val="accent1"/>
                </a:solidFill>
                <a:latin typeface="Calibri-Bold"/>
              </a:rPr>
              <a:t>   7.1   </a:t>
            </a:r>
            <a:r>
              <a:rPr lang="it-IT" sz="1200" b="1" i="0" strike="noStrike" baseline="0" dirty="0">
                <a:solidFill>
                  <a:schemeClr val="accent1"/>
                </a:solidFill>
                <a:latin typeface="Calibri-Bold"/>
              </a:rPr>
              <a:t>«</a:t>
            </a:r>
            <a:r>
              <a:rPr lang="it-IT" sz="1200" i="0" strike="noStrike" baseline="0" dirty="0">
                <a:solidFill>
                  <a:schemeClr val="accent1"/>
                </a:solidFill>
                <a:latin typeface="Calibri-Bold"/>
              </a:rPr>
              <a:t>Da Chicco a Chicco»: Nespresso trasforma il riciclo delle capsule in aiuto Alimentare per chi ne ha bisogno………………………49</a:t>
            </a:r>
          </a:p>
          <a:p>
            <a:pPr marL="100177">
              <a:spcBef>
                <a:spcPts val="481"/>
              </a:spcBef>
            </a:pPr>
            <a:r>
              <a:rPr lang="it-IT" sz="1200" dirty="0">
                <a:solidFill>
                  <a:schemeClr val="accent1"/>
                </a:solidFill>
                <a:latin typeface="+mj-lt"/>
              </a:rPr>
              <a:t>7.2 </a:t>
            </a:r>
            <a:r>
              <a:rPr lang="it-IT" sz="1200" i="0" dirty="0">
                <a:solidFill>
                  <a:schemeClr val="accent1"/>
                </a:solidFill>
                <a:effectLst/>
                <a:latin typeface="+mj-lt"/>
              </a:rPr>
              <a:t>Mc </a:t>
            </a:r>
            <a:r>
              <a:rPr lang="it-IT" sz="1200" i="0" dirty="0" err="1">
                <a:solidFill>
                  <a:schemeClr val="accent1"/>
                </a:solidFill>
                <a:effectLst/>
                <a:latin typeface="+mj-lt"/>
              </a:rPr>
              <a:t>Donald’s</a:t>
            </a:r>
            <a:r>
              <a:rPr lang="it-IT" sz="1200" i="0" dirty="0">
                <a:solidFill>
                  <a:schemeClr val="accent1"/>
                </a:solidFill>
                <a:effectLst/>
                <a:latin typeface="+mj-lt"/>
              </a:rPr>
              <a:t> a favore del Banco Alimentare in Puglia, circa 600 pasti a settimana </a:t>
            </a:r>
            <a:r>
              <a:rPr lang="it-IT" sz="1200" dirty="0">
                <a:solidFill>
                  <a:schemeClr val="accent1"/>
                </a:solidFill>
                <a:latin typeface="+mj-lt"/>
              </a:rPr>
              <a:t>……………………………………………………………………..</a:t>
            </a:r>
            <a:r>
              <a:rPr lang="it-IT" sz="1200" spc="-87" dirty="0">
                <a:solidFill>
                  <a:schemeClr val="accent1"/>
                </a:solidFill>
                <a:latin typeface="+mj-lt"/>
              </a:rPr>
              <a:t>52</a:t>
            </a:r>
            <a:endParaRPr lang="it-IT" sz="1200" spc="-87" dirty="0">
              <a:solidFill>
                <a:schemeClr val="accent1"/>
              </a:solidFill>
              <a:latin typeface="+mj-lt"/>
              <a:cs typeface="Trebuchet MS"/>
            </a:endParaRPr>
          </a:p>
          <a:p>
            <a:pPr marL="100177">
              <a:spcBef>
                <a:spcPts val="481"/>
              </a:spcBef>
            </a:pPr>
            <a:r>
              <a:rPr lang="it-IT" sz="1200" spc="-87" dirty="0">
                <a:solidFill>
                  <a:schemeClr val="accent1"/>
                </a:solidFill>
                <a:latin typeface="+mj-lt"/>
                <a:cs typeface="Trebuchet MS"/>
              </a:rPr>
              <a:t>7.3 Banco Alimentare e Barilla……………………………………………………………………………………………………………………………………………………………………………………….54</a:t>
            </a:r>
          </a:p>
          <a:p>
            <a:pPr marL="100177">
              <a:spcBef>
                <a:spcPts val="481"/>
              </a:spcBef>
            </a:pPr>
            <a:r>
              <a:rPr lang="it-IT" sz="1200" spc="-87" dirty="0">
                <a:solidFill>
                  <a:schemeClr val="accent1"/>
                </a:solidFill>
                <a:latin typeface="+mj-lt"/>
                <a:cs typeface="Trebuchet MS"/>
              </a:rPr>
              <a:t>7.4 Taranto Spreco Zero………………………………………………………………………………………………………………………………………………………………………………………………..55</a:t>
            </a:r>
            <a:endParaRPr sz="1200" dirty="0">
              <a:solidFill>
                <a:schemeClr val="accent1"/>
              </a:solidFill>
              <a:latin typeface="+mj-lt"/>
              <a:cs typeface="Trebuchet MS"/>
            </a:endParaRPr>
          </a:p>
          <a:p>
            <a:pPr>
              <a:lnSpc>
                <a:spcPct val="100000"/>
              </a:lnSpc>
            </a:pPr>
            <a:endParaRPr sz="834" dirty="0">
              <a:latin typeface="Trebuchet MS"/>
              <a:cs typeface="Trebuchet MS"/>
            </a:endParaRPr>
          </a:p>
          <a:p>
            <a:pPr marL="8145">
              <a:spcBef>
                <a:spcPts val="552"/>
              </a:spcBef>
            </a:pPr>
            <a:r>
              <a:rPr lang="it-IT" sz="1200" b="1" u="sng" spc="-13" dirty="0">
                <a:solidFill>
                  <a:srgbClr val="0070C0"/>
                </a:solidFill>
                <a:latin typeface="+mj-lt"/>
                <a:cs typeface="Arial"/>
              </a:rPr>
              <a:t>8</a:t>
            </a:r>
            <a:r>
              <a:rPr sz="1200" b="1" u="sng" spc="-13" dirty="0">
                <a:solidFill>
                  <a:srgbClr val="0070C0"/>
                </a:solidFill>
                <a:latin typeface="+mj-lt"/>
                <a:cs typeface="Arial"/>
              </a:rPr>
              <a:t>.</a:t>
            </a:r>
            <a:r>
              <a:rPr sz="1200" b="1" u="sng" spc="-42" dirty="0">
                <a:solidFill>
                  <a:srgbClr val="0070C0"/>
                </a:solidFill>
                <a:latin typeface="+mj-lt"/>
                <a:cs typeface="Arial"/>
              </a:rPr>
              <a:t> </a:t>
            </a:r>
            <a:r>
              <a:rPr lang="it-IT" sz="1200" b="1" u="sng" spc="-42" dirty="0">
                <a:solidFill>
                  <a:srgbClr val="0070C0"/>
                </a:solidFill>
                <a:latin typeface="+mj-lt"/>
                <a:cs typeface="Arial"/>
              </a:rPr>
              <a:t>LE COLLABORAZIONI</a:t>
            </a:r>
            <a:r>
              <a:rPr sz="1200" b="1" u="sng" spc="-35" dirty="0">
                <a:solidFill>
                  <a:srgbClr val="0070C0"/>
                </a:solidFill>
                <a:latin typeface="+mj-lt"/>
                <a:cs typeface="Arial"/>
              </a:rPr>
              <a:t>...............................................</a:t>
            </a:r>
            <a:r>
              <a:rPr sz="1200" b="1" u="sng" spc="-83" dirty="0">
                <a:solidFill>
                  <a:srgbClr val="0070C0"/>
                </a:solidFill>
                <a:latin typeface="+mj-lt"/>
                <a:cs typeface="Arial"/>
              </a:rPr>
              <a:t> </a:t>
            </a:r>
            <a:r>
              <a:rPr lang="it-IT" sz="1200" b="1" u="sng" spc="-83" dirty="0">
                <a:solidFill>
                  <a:srgbClr val="0070C0"/>
                </a:solidFill>
                <a:latin typeface="+mj-lt"/>
                <a:cs typeface="Arial"/>
              </a:rPr>
              <a:t>……………………………………………………………………………………………………………………………………………………..</a:t>
            </a:r>
            <a:r>
              <a:rPr lang="it-IT" sz="1200" b="1" u="sng" spc="10" dirty="0">
                <a:solidFill>
                  <a:srgbClr val="0070C0"/>
                </a:solidFill>
                <a:latin typeface="+mj-lt"/>
                <a:cs typeface="Arial"/>
              </a:rPr>
              <a:t>56</a:t>
            </a:r>
            <a:endParaRPr sz="1200" b="1" u="sng" dirty="0">
              <a:solidFill>
                <a:srgbClr val="0070C0"/>
              </a:solidFill>
              <a:latin typeface="+mj-lt"/>
              <a:cs typeface="Arial"/>
            </a:endParaRPr>
          </a:p>
          <a:p>
            <a:pPr marL="100177">
              <a:spcBef>
                <a:spcPts val="414"/>
              </a:spcBef>
            </a:pPr>
            <a:r>
              <a:rPr lang="it-IT" sz="1200" spc="3" dirty="0">
                <a:solidFill>
                  <a:srgbClr val="0563C1"/>
                </a:solidFill>
                <a:latin typeface="+mj-lt"/>
                <a:cs typeface="Trebuchet MS"/>
              </a:rPr>
              <a:t>8.1 </a:t>
            </a:r>
            <a:r>
              <a:rPr lang="it-IT" sz="1200" spc="-10" dirty="0">
                <a:solidFill>
                  <a:schemeClr val="accent1"/>
                </a:solidFill>
                <a:latin typeface="+mj-lt"/>
                <a:cs typeface="Trebuchet MS"/>
              </a:rPr>
              <a:t>Lidl Compagni di Banco………………………………………………………………………………………………………………………………………………………………….56</a:t>
            </a:r>
          </a:p>
          <a:p>
            <a:pPr marL="100177">
              <a:spcBef>
                <a:spcPts val="414"/>
              </a:spcBef>
            </a:pPr>
            <a:r>
              <a:rPr lang="it-IT" sz="1200" spc="-10" dirty="0">
                <a:solidFill>
                  <a:schemeClr val="accent1"/>
                </a:solidFill>
                <a:latin typeface="+mj-lt"/>
                <a:cs typeface="Trebuchet MS"/>
              </a:rPr>
              <a:t>8.2 Edison con Banco Alimentare…………………………………………………………………………………………………………………………………………………………57</a:t>
            </a:r>
          </a:p>
          <a:p>
            <a:pPr marL="100177">
              <a:spcBef>
                <a:spcPts val="414"/>
              </a:spcBef>
            </a:pPr>
            <a:r>
              <a:rPr lang="it-IT" sz="1200" spc="-10" dirty="0">
                <a:solidFill>
                  <a:schemeClr val="accent1"/>
                </a:solidFill>
                <a:latin typeface="+mj-lt"/>
                <a:cs typeface="Trebuchet MS"/>
              </a:rPr>
              <a:t>8.3 Banco Alimentare Puglia e Costa crociera contro lo spreco di cibo………………………………………………………………………………………………….59</a:t>
            </a:r>
          </a:p>
          <a:p>
            <a:pPr marL="100177">
              <a:spcBef>
                <a:spcPts val="414"/>
              </a:spcBef>
            </a:pPr>
            <a:r>
              <a:rPr lang="it-IT" sz="1200" spc="-10" dirty="0">
                <a:solidFill>
                  <a:schemeClr val="accent1"/>
                </a:solidFill>
                <a:latin typeface="+mj-lt"/>
                <a:cs typeface="Trebuchet MS"/>
              </a:rPr>
              <a:t>8.4 La Gioiella Prisma in visita al Banco Alimentare……………………………………………………………………………………………………………………………….61</a:t>
            </a:r>
          </a:p>
          <a:p>
            <a:pPr marL="100177">
              <a:spcBef>
                <a:spcPts val="414"/>
              </a:spcBef>
            </a:pPr>
            <a:endParaRPr lang="it-IT" sz="1200" u="sng" spc="-10" dirty="0">
              <a:solidFill>
                <a:schemeClr val="accent1"/>
              </a:solidFill>
              <a:latin typeface="+mj-lt"/>
              <a:cs typeface="Trebuchet MS"/>
            </a:endParaRPr>
          </a:p>
          <a:p>
            <a:pPr marL="100177">
              <a:spcBef>
                <a:spcPts val="414"/>
              </a:spcBef>
            </a:pPr>
            <a:r>
              <a:rPr lang="it-IT" sz="1200" b="1" u="sng" spc="-10" dirty="0">
                <a:solidFill>
                  <a:srgbClr val="0070C0"/>
                </a:solidFill>
                <a:latin typeface="+mj-lt"/>
                <a:cs typeface="Trebuchet MS"/>
              </a:rPr>
              <a:t>9. I NOSTRI PARTNERS………………………………………………………………………………………………………………………………………………………………………………62</a:t>
            </a:r>
          </a:p>
          <a:p>
            <a:pPr marL="100177">
              <a:spcBef>
                <a:spcPts val="414"/>
              </a:spcBef>
            </a:pPr>
            <a:endParaRPr lang="it-IT" sz="1200" u="sng" spc="-10" dirty="0">
              <a:solidFill>
                <a:srgbClr val="0070C0"/>
              </a:solidFill>
              <a:latin typeface="+mj-lt"/>
              <a:cs typeface="Trebuchet MS"/>
            </a:endParaRPr>
          </a:p>
          <a:p>
            <a:pPr marL="100177">
              <a:spcBef>
                <a:spcPts val="414"/>
              </a:spcBef>
            </a:pPr>
            <a:r>
              <a:rPr lang="it-IT" sz="1200" b="1" u="sng" spc="-10" dirty="0">
                <a:solidFill>
                  <a:schemeClr val="accent1"/>
                </a:solidFill>
                <a:latin typeface="+mj-lt"/>
                <a:cs typeface="Trebuchet MS"/>
              </a:rPr>
              <a:t>10. RENDICONTO ECONOMICO 2023………………………………………………….............................................................................................................63</a:t>
            </a:r>
          </a:p>
          <a:p>
            <a:pPr marL="100177">
              <a:spcBef>
                <a:spcPts val="414"/>
              </a:spcBef>
            </a:pPr>
            <a:endParaRPr lang="it-IT" sz="1200" b="1" u="sng" spc="-10" dirty="0">
              <a:solidFill>
                <a:srgbClr val="0070C0"/>
              </a:solidFill>
              <a:latin typeface="+mj-lt"/>
              <a:cs typeface="Trebuchet MS"/>
            </a:endParaRPr>
          </a:p>
          <a:p>
            <a:pPr marL="100177">
              <a:spcBef>
                <a:spcPts val="414"/>
              </a:spcBef>
            </a:pPr>
            <a:r>
              <a:rPr lang="it-IT" sz="1200" b="1" u="sng" spc="-10" dirty="0">
                <a:solidFill>
                  <a:schemeClr val="accent1"/>
                </a:solidFill>
                <a:latin typeface="+mj-lt"/>
                <a:cs typeface="Trebuchet MS"/>
              </a:rPr>
              <a:t>11. INFORMAZIONI PER IL LETTORE…………………………………………………………………………………………………………………………………………………………64</a:t>
            </a:r>
          </a:p>
          <a:p>
            <a:pPr marL="100177">
              <a:spcBef>
                <a:spcPts val="414"/>
              </a:spcBef>
            </a:pPr>
            <a:endParaRPr sz="1200" u="sng" dirty="0">
              <a:solidFill>
                <a:schemeClr val="accent1"/>
              </a:solidFill>
              <a:latin typeface="+mj-lt"/>
              <a:cs typeface="Trebuchet MS"/>
            </a:endParaRPr>
          </a:p>
        </p:txBody>
      </p:sp>
      <p:sp>
        <p:nvSpPr>
          <p:cNvPr id="2" name="CasellaDiTesto 1">
            <a:extLst>
              <a:ext uri="{FF2B5EF4-FFF2-40B4-BE49-F238E27FC236}">
                <a16:creationId xmlns:a16="http://schemas.microsoft.com/office/drawing/2014/main" id="{25D597EA-AE51-A274-0B79-FFD58718BC4F}"/>
              </a:ext>
            </a:extLst>
          </p:cNvPr>
          <p:cNvSpPr txBox="1"/>
          <p:nvPr/>
        </p:nvSpPr>
        <p:spPr>
          <a:xfrm>
            <a:off x="738473" y="1039906"/>
            <a:ext cx="8199339" cy="679673"/>
          </a:xfrm>
          <a:prstGeom prst="rect">
            <a:avLst/>
          </a:prstGeom>
          <a:noFill/>
        </p:spPr>
        <p:txBody>
          <a:bodyPr wrap="square" rtlCol="0">
            <a:spAutoFit/>
          </a:bodyPr>
          <a:lstStyle/>
          <a:p>
            <a:pPr marL="8145">
              <a:spcBef>
                <a:spcPts val="667"/>
              </a:spcBef>
            </a:pPr>
            <a:r>
              <a:rPr lang="it-IT" sz="1200" b="1" u="sng" spc="-13" dirty="0">
                <a:solidFill>
                  <a:srgbClr val="0070C0"/>
                </a:solidFill>
                <a:latin typeface="+mj-lt"/>
                <a:cs typeface="Arial"/>
              </a:rPr>
              <a:t>6. GIORNATA NAZIONALE DELLA COLLETTA ALIMENTARE</a:t>
            </a:r>
            <a:r>
              <a:rPr lang="it-IT" sz="1200" b="1" u="sng" spc="-32" dirty="0">
                <a:solidFill>
                  <a:srgbClr val="0070C0"/>
                </a:solidFill>
                <a:latin typeface="+mj-lt"/>
                <a:cs typeface="Arial"/>
              </a:rPr>
              <a:t>.............................................................................................................................................</a:t>
            </a:r>
            <a:r>
              <a:rPr lang="it-IT" sz="1200" b="1" u="sng" spc="10" dirty="0">
                <a:solidFill>
                  <a:srgbClr val="0070C0"/>
                </a:solidFill>
                <a:latin typeface="+mj-lt"/>
                <a:cs typeface="Arial"/>
              </a:rPr>
              <a:t>35</a:t>
            </a:r>
            <a:endParaRPr lang="it-IT" sz="1200" u="sng" dirty="0">
              <a:solidFill>
                <a:srgbClr val="0070C0"/>
              </a:solidFill>
              <a:latin typeface="+mj-lt"/>
              <a:cs typeface="Arial"/>
            </a:endParaRPr>
          </a:p>
          <a:p>
            <a:r>
              <a:rPr lang="it-IT" sz="1100" spc="3" dirty="0">
                <a:solidFill>
                  <a:srgbClr val="0563C1"/>
                </a:solidFill>
                <a:cs typeface="Trebuchet MS"/>
              </a:rPr>
              <a:t>   6.1 </a:t>
            </a:r>
            <a:r>
              <a:rPr lang="it-IT" sz="1100" i="0" strike="noStrike" baseline="0" dirty="0">
                <a:solidFill>
                  <a:srgbClr val="0070C0"/>
                </a:solidFill>
              </a:rPr>
              <a:t>Punti salienti……………………………………………….....……………………………………………………………………………………………………………………………………..42</a:t>
            </a:r>
          </a:p>
          <a:p>
            <a:pPr marL="100177">
              <a:spcBef>
                <a:spcPts val="481"/>
              </a:spcBef>
            </a:pPr>
            <a:r>
              <a:rPr lang="it-IT" sz="1100" dirty="0">
                <a:solidFill>
                  <a:srgbClr val="0070C0"/>
                </a:solidFill>
              </a:rPr>
              <a:t>6.2 Le risorse utilizzate………………………………………………………………………………………………………………………………………………………………………………..48</a:t>
            </a:r>
            <a:endParaRPr lang="it-IT" sz="1100" dirty="0">
              <a:solidFill>
                <a:srgbClr val="0070C0"/>
              </a:solidFill>
              <a:cs typeface="Trebuchet MS"/>
            </a:endParaRPr>
          </a:p>
        </p:txBody>
      </p:sp>
    </p:spTree>
    <p:extLst>
      <p:ext uri="{BB962C8B-B14F-4D97-AF65-F5344CB8AC3E}">
        <p14:creationId xmlns:p14="http://schemas.microsoft.com/office/powerpoint/2010/main" val="10733735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9" name="Segnaposto testo 38">
            <a:extLst>
              <a:ext uri="{FF2B5EF4-FFF2-40B4-BE49-F238E27FC236}">
                <a16:creationId xmlns:a16="http://schemas.microsoft.com/office/drawing/2014/main" id="{85405EC5-2A58-0CDE-5875-AC5794BAA123}"/>
              </a:ext>
            </a:extLst>
          </p:cNvPr>
          <p:cNvSpPr>
            <a:spLocks noGrp="1"/>
          </p:cNvSpPr>
          <p:nvPr>
            <p:ph type="body" idx="1"/>
          </p:nvPr>
        </p:nvSpPr>
        <p:spPr>
          <a:xfrm>
            <a:off x="909761" y="356406"/>
            <a:ext cx="10515600" cy="5121638"/>
          </a:xfrm>
        </p:spPr>
        <p:txBody>
          <a:bodyPr/>
          <a:lstStyle/>
          <a:p>
            <a:pPr marL="0" indent="0">
              <a:buNone/>
            </a:pPr>
            <a:r>
              <a:rPr lang="it-IT" dirty="0">
                <a:solidFill>
                  <a:srgbClr val="FF0000"/>
                </a:solidFill>
              </a:rPr>
              <a:t>ALTO LIVELLO DI ATTENZIONE</a:t>
            </a:r>
          </a:p>
        </p:txBody>
      </p:sp>
      <p:sp>
        <p:nvSpPr>
          <p:cNvPr id="3" name="object 3"/>
          <p:cNvSpPr txBox="1"/>
          <p:nvPr/>
        </p:nvSpPr>
        <p:spPr>
          <a:xfrm>
            <a:off x="2035494" y="2218072"/>
            <a:ext cx="1124943" cy="256001"/>
          </a:xfrm>
          <a:prstGeom prst="rect">
            <a:avLst/>
          </a:prstGeom>
        </p:spPr>
        <p:txBody>
          <a:bodyPr vert="horz" wrap="square" lIns="0" tIns="11526" rIns="0" bIns="0" rtlCol="0">
            <a:spAutoFit/>
          </a:bodyPr>
          <a:lstStyle/>
          <a:p>
            <a:pPr marL="11527">
              <a:spcBef>
                <a:spcPts val="91"/>
              </a:spcBef>
            </a:pPr>
            <a:r>
              <a:rPr sz="1588" spc="-5" dirty="0">
                <a:solidFill>
                  <a:srgbClr val="403F41"/>
                </a:solidFill>
                <a:latin typeface="Arial MT"/>
                <a:cs typeface="Arial MT"/>
              </a:rPr>
              <a:t>Alimenti</a:t>
            </a:r>
            <a:r>
              <a:rPr sz="1588" spc="-32" dirty="0">
                <a:solidFill>
                  <a:srgbClr val="403F41"/>
                </a:solidFill>
                <a:latin typeface="Arial MT"/>
                <a:cs typeface="Arial MT"/>
              </a:rPr>
              <a:t> </a:t>
            </a:r>
            <a:r>
              <a:rPr sz="1588" spc="-5" dirty="0">
                <a:solidFill>
                  <a:srgbClr val="403F41"/>
                </a:solidFill>
                <a:latin typeface="Arial MT"/>
                <a:cs typeface="Arial MT"/>
              </a:rPr>
              <a:t>che</a:t>
            </a:r>
            <a:endParaRPr sz="1588">
              <a:latin typeface="Arial MT"/>
              <a:cs typeface="Arial MT"/>
            </a:endParaRPr>
          </a:p>
        </p:txBody>
      </p:sp>
      <p:sp>
        <p:nvSpPr>
          <p:cNvPr id="4" name="object 4"/>
          <p:cNvSpPr txBox="1"/>
          <p:nvPr/>
        </p:nvSpPr>
        <p:spPr>
          <a:xfrm>
            <a:off x="2035494" y="2460119"/>
            <a:ext cx="1876441" cy="1965951"/>
          </a:xfrm>
          <a:prstGeom prst="rect">
            <a:avLst/>
          </a:prstGeom>
        </p:spPr>
        <p:txBody>
          <a:bodyPr vert="horz" wrap="square" lIns="0" tIns="10950" rIns="0" bIns="0" rtlCol="0">
            <a:spAutoFit/>
          </a:bodyPr>
          <a:lstStyle/>
          <a:p>
            <a:pPr marL="11527" marR="4611">
              <a:lnSpc>
                <a:spcPct val="100200"/>
              </a:lnSpc>
              <a:spcBef>
                <a:spcPts val="86"/>
              </a:spcBef>
            </a:pPr>
            <a:r>
              <a:rPr sz="1588" spc="-5" dirty="0" err="1">
                <a:solidFill>
                  <a:srgbClr val="403F41"/>
                </a:solidFill>
                <a:latin typeface="Arial MT"/>
                <a:cs typeface="Arial MT"/>
              </a:rPr>
              <a:t>provengono</a:t>
            </a:r>
            <a:r>
              <a:rPr sz="1588" spc="-5" dirty="0">
                <a:solidFill>
                  <a:srgbClr val="403F41"/>
                </a:solidFill>
                <a:latin typeface="Arial MT"/>
                <a:cs typeface="Arial MT"/>
              </a:rPr>
              <a:t> dal donatore alla </a:t>
            </a:r>
            <a:r>
              <a:rPr sz="1588" dirty="0">
                <a:solidFill>
                  <a:srgbClr val="403F41"/>
                </a:solidFill>
                <a:latin typeface="Arial MT"/>
                <a:cs typeface="Arial MT"/>
              </a:rPr>
              <a:t>OC </a:t>
            </a:r>
            <a:r>
              <a:rPr sz="1588" spc="-431" dirty="0">
                <a:solidFill>
                  <a:srgbClr val="403F41"/>
                </a:solidFill>
                <a:latin typeface="Arial MT"/>
                <a:cs typeface="Arial MT"/>
              </a:rPr>
              <a:t> </a:t>
            </a:r>
            <a:r>
              <a:rPr sz="1588" dirty="0">
                <a:solidFill>
                  <a:srgbClr val="403F41"/>
                </a:solidFill>
                <a:latin typeface="Arial MT"/>
                <a:cs typeface="Arial MT"/>
              </a:rPr>
              <a:t>e </a:t>
            </a:r>
            <a:r>
              <a:rPr sz="1588" spc="-5" dirty="0">
                <a:solidFill>
                  <a:srgbClr val="403F41"/>
                </a:solidFill>
                <a:latin typeface="Arial MT"/>
                <a:cs typeface="Arial MT"/>
              </a:rPr>
              <a:t>che quindi </a:t>
            </a:r>
            <a:r>
              <a:rPr sz="1588" dirty="0">
                <a:solidFill>
                  <a:srgbClr val="403F41"/>
                </a:solidFill>
                <a:latin typeface="Arial MT"/>
                <a:cs typeface="Arial MT"/>
              </a:rPr>
              <a:t> </a:t>
            </a:r>
            <a:r>
              <a:rPr sz="1588" spc="-5" dirty="0">
                <a:solidFill>
                  <a:srgbClr val="403F41"/>
                </a:solidFill>
                <a:latin typeface="Arial MT"/>
                <a:cs typeface="Arial MT"/>
              </a:rPr>
              <a:t>necessitano</a:t>
            </a:r>
            <a:r>
              <a:rPr sz="1588" spc="5" dirty="0">
                <a:solidFill>
                  <a:srgbClr val="403F41"/>
                </a:solidFill>
                <a:latin typeface="Arial MT"/>
                <a:cs typeface="Arial MT"/>
              </a:rPr>
              <a:t> </a:t>
            </a:r>
            <a:r>
              <a:rPr sz="1588" spc="-5" dirty="0">
                <a:solidFill>
                  <a:srgbClr val="403F41"/>
                </a:solidFill>
                <a:latin typeface="Arial MT"/>
                <a:cs typeface="Arial MT"/>
              </a:rPr>
              <a:t>di un </a:t>
            </a:r>
            <a:r>
              <a:rPr sz="1588" dirty="0">
                <a:solidFill>
                  <a:srgbClr val="403F41"/>
                </a:solidFill>
                <a:latin typeface="Arial MT"/>
                <a:cs typeface="Arial MT"/>
              </a:rPr>
              <a:t> </a:t>
            </a:r>
            <a:r>
              <a:rPr sz="1588" spc="-5" dirty="0">
                <a:solidFill>
                  <a:srgbClr val="403F41"/>
                </a:solidFill>
                <a:latin typeface="Arial MT"/>
                <a:cs typeface="Arial MT"/>
              </a:rPr>
              <a:t>trasporto rapido che </a:t>
            </a:r>
            <a:r>
              <a:rPr sz="1588" dirty="0">
                <a:solidFill>
                  <a:srgbClr val="403F41"/>
                </a:solidFill>
                <a:latin typeface="Arial MT"/>
                <a:cs typeface="Arial MT"/>
              </a:rPr>
              <a:t> </a:t>
            </a:r>
            <a:r>
              <a:rPr sz="1588" spc="-5" dirty="0">
                <a:solidFill>
                  <a:srgbClr val="403F41"/>
                </a:solidFill>
                <a:latin typeface="Arial MT"/>
                <a:cs typeface="Arial MT"/>
              </a:rPr>
              <a:t>preferibilmente non </a:t>
            </a:r>
            <a:r>
              <a:rPr sz="1588" dirty="0">
                <a:solidFill>
                  <a:srgbClr val="403F41"/>
                </a:solidFill>
                <a:latin typeface="Arial MT"/>
                <a:cs typeface="Arial MT"/>
              </a:rPr>
              <a:t> </a:t>
            </a:r>
            <a:r>
              <a:rPr sz="1588" spc="-5" dirty="0">
                <a:solidFill>
                  <a:srgbClr val="403F41"/>
                </a:solidFill>
                <a:latin typeface="Arial MT"/>
                <a:cs typeface="Arial MT"/>
              </a:rPr>
              <a:t>dovrebbe superare </a:t>
            </a:r>
            <a:r>
              <a:rPr sz="1588" dirty="0">
                <a:solidFill>
                  <a:srgbClr val="403F41"/>
                </a:solidFill>
                <a:latin typeface="Arial MT"/>
                <a:cs typeface="Arial MT"/>
              </a:rPr>
              <a:t>i </a:t>
            </a:r>
            <a:r>
              <a:rPr sz="1588" spc="5" dirty="0">
                <a:solidFill>
                  <a:srgbClr val="403F41"/>
                </a:solidFill>
                <a:latin typeface="Arial MT"/>
                <a:cs typeface="Arial MT"/>
              </a:rPr>
              <a:t> </a:t>
            </a:r>
            <a:r>
              <a:rPr sz="1588" spc="-5" dirty="0">
                <a:solidFill>
                  <a:srgbClr val="403F41"/>
                </a:solidFill>
                <a:latin typeface="Arial MT"/>
                <a:cs typeface="Arial MT"/>
              </a:rPr>
              <a:t>60</a:t>
            </a:r>
            <a:r>
              <a:rPr sz="1588" spc="-9" dirty="0">
                <a:solidFill>
                  <a:srgbClr val="403F41"/>
                </a:solidFill>
                <a:latin typeface="Arial MT"/>
                <a:cs typeface="Arial MT"/>
              </a:rPr>
              <a:t> </a:t>
            </a:r>
            <a:r>
              <a:rPr sz="1588" spc="-5" dirty="0">
                <a:solidFill>
                  <a:srgbClr val="403F41"/>
                </a:solidFill>
                <a:latin typeface="Arial MT"/>
                <a:cs typeface="Arial MT"/>
              </a:rPr>
              <a:t>minuti</a:t>
            </a:r>
            <a:r>
              <a:rPr sz="1588" spc="-14" dirty="0">
                <a:solidFill>
                  <a:srgbClr val="403F41"/>
                </a:solidFill>
                <a:latin typeface="Arial MT"/>
                <a:cs typeface="Arial MT"/>
              </a:rPr>
              <a:t> </a:t>
            </a:r>
            <a:r>
              <a:rPr sz="1588" b="1" spc="-5" dirty="0">
                <a:solidFill>
                  <a:srgbClr val="860009"/>
                </a:solidFill>
                <a:latin typeface="Arial"/>
                <a:cs typeface="Arial"/>
              </a:rPr>
              <a:t>(Fast</a:t>
            </a:r>
            <a:r>
              <a:rPr sz="1588" b="1" spc="-14" dirty="0">
                <a:solidFill>
                  <a:srgbClr val="860009"/>
                </a:solidFill>
                <a:latin typeface="Arial"/>
                <a:cs typeface="Arial"/>
              </a:rPr>
              <a:t> </a:t>
            </a:r>
            <a:r>
              <a:rPr sz="1588" b="1" spc="-5" dirty="0">
                <a:solidFill>
                  <a:srgbClr val="860009"/>
                </a:solidFill>
                <a:latin typeface="Arial"/>
                <a:cs typeface="Arial"/>
              </a:rPr>
              <a:t>60’)</a:t>
            </a:r>
            <a:endParaRPr sz="1588" dirty="0">
              <a:latin typeface="Arial"/>
              <a:cs typeface="Arial"/>
            </a:endParaRPr>
          </a:p>
        </p:txBody>
      </p:sp>
      <p:grpSp>
        <p:nvGrpSpPr>
          <p:cNvPr id="5" name="object 5"/>
          <p:cNvGrpSpPr/>
          <p:nvPr/>
        </p:nvGrpSpPr>
        <p:grpSpPr>
          <a:xfrm>
            <a:off x="7323644" y="4531121"/>
            <a:ext cx="821807" cy="820655"/>
            <a:chOff x="6699382" y="4992624"/>
            <a:chExt cx="905510" cy="904240"/>
          </a:xfrm>
        </p:grpSpPr>
        <p:sp>
          <p:nvSpPr>
            <p:cNvPr id="6" name="object 6"/>
            <p:cNvSpPr/>
            <p:nvPr/>
          </p:nvSpPr>
          <p:spPr>
            <a:xfrm>
              <a:off x="6699382" y="4992624"/>
              <a:ext cx="905510" cy="904240"/>
            </a:xfrm>
            <a:custGeom>
              <a:avLst/>
              <a:gdLst/>
              <a:ahLst/>
              <a:cxnLst/>
              <a:rect l="l" t="t" r="r" b="b"/>
              <a:pathLst>
                <a:path w="905509" h="904239">
                  <a:moveTo>
                    <a:pt x="12192" y="475488"/>
                  </a:moveTo>
                  <a:lnTo>
                    <a:pt x="12192" y="441960"/>
                  </a:lnTo>
                  <a:lnTo>
                    <a:pt x="1524" y="441960"/>
                  </a:lnTo>
                  <a:lnTo>
                    <a:pt x="0" y="452628"/>
                  </a:lnTo>
                  <a:lnTo>
                    <a:pt x="1524" y="475488"/>
                  </a:lnTo>
                  <a:lnTo>
                    <a:pt x="12192" y="475488"/>
                  </a:lnTo>
                  <a:close/>
                </a:path>
                <a:path w="905509" h="904239">
                  <a:moveTo>
                    <a:pt x="15240" y="397764"/>
                  </a:moveTo>
                  <a:lnTo>
                    <a:pt x="4572" y="396240"/>
                  </a:lnTo>
                  <a:lnTo>
                    <a:pt x="3048" y="405384"/>
                  </a:lnTo>
                  <a:lnTo>
                    <a:pt x="1524" y="429768"/>
                  </a:lnTo>
                  <a:lnTo>
                    <a:pt x="1524" y="431292"/>
                  </a:lnTo>
                  <a:lnTo>
                    <a:pt x="12192" y="431292"/>
                  </a:lnTo>
                  <a:lnTo>
                    <a:pt x="12192" y="429768"/>
                  </a:lnTo>
                  <a:lnTo>
                    <a:pt x="13716" y="406908"/>
                  </a:lnTo>
                  <a:lnTo>
                    <a:pt x="15240" y="397764"/>
                  </a:lnTo>
                  <a:close/>
                </a:path>
                <a:path w="905509" h="904239">
                  <a:moveTo>
                    <a:pt x="22860" y="355092"/>
                  </a:moveTo>
                  <a:lnTo>
                    <a:pt x="12192" y="352044"/>
                  </a:lnTo>
                  <a:lnTo>
                    <a:pt x="9144" y="361188"/>
                  </a:lnTo>
                  <a:lnTo>
                    <a:pt x="6096" y="384048"/>
                  </a:lnTo>
                  <a:lnTo>
                    <a:pt x="6096" y="385572"/>
                  </a:lnTo>
                  <a:lnTo>
                    <a:pt x="16764" y="387096"/>
                  </a:lnTo>
                  <a:lnTo>
                    <a:pt x="16764" y="385572"/>
                  </a:lnTo>
                  <a:lnTo>
                    <a:pt x="21336" y="362712"/>
                  </a:lnTo>
                  <a:lnTo>
                    <a:pt x="21336" y="364236"/>
                  </a:lnTo>
                  <a:lnTo>
                    <a:pt x="22860" y="355092"/>
                  </a:lnTo>
                  <a:close/>
                </a:path>
                <a:path w="905509" h="904239">
                  <a:moveTo>
                    <a:pt x="35052" y="312420"/>
                  </a:moveTo>
                  <a:lnTo>
                    <a:pt x="24384" y="309372"/>
                  </a:lnTo>
                  <a:lnTo>
                    <a:pt x="21336" y="318516"/>
                  </a:lnTo>
                  <a:lnTo>
                    <a:pt x="15240" y="339852"/>
                  </a:lnTo>
                  <a:lnTo>
                    <a:pt x="13716" y="341376"/>
                  </a:lnTo>
                  <a:lnTo>
                    <a:pt x="25908" y="344424"/>
                  </a:lnTo>
                  <a:lnTo>
                    <a:pt x="25908" y="342900"/>
                  </a:lnTo>
                  <a:lnTo>
                    <a:pt x="32004" y="321564"/>
                  </a:lnTo>
                  <a:lnTo>
                    <a:pt x="35052" y="312420"/>
                  </a:lnTo>
                  <a:close/>
                </a:path>
                <a:path w="905509" h="904239">
                  <a:moveTo>
                    <a:pt x="50292" y="271272"/>
                  </a:moveTo>
                  <a:lnTo>
                    <a:pt x="39624" y="266700"/>
                  </a:lnTo>
                  <a:lnTo>
                    <a:pt x="36576" y="275844"/>
                  </a:lnTo>
                  <a:lnTo>
                    <a:pt x="27432" y="297180"/>
                  </a:lnTo>
                  <a:lnTo>
                    <a:pt x="27432" y="298704"/>
                  </a:lnTo>
                  <a:lnTo>
                    <a:pt x="38100" y="301752"/>
                  </a:lnTo>
                  <a:lnTo>
                    <a:pt x="38100" y="300228"/>
                  </a:lnTo>
                  <a:lnTo>
                    <a:pt x="45720" y="280416"/>
                  </a:lnTo>
                  <a:lnTo>
                    <a:pt x="50292" y="271272"/>
                  </a:lnTo>
                  <a:close/>
                </a:path>
                <a:path w="905509" h="904239">
                  <a:moveTo>
                    <a:pt x="70104" y="231648"/>
                  </a:moveTo>
                  <a:lnTo>
                    <a:pt x="60960" y="227076"/>
                  </a:lnTo>
                  <a:lnTo>
                    <a:pt x="54864" y="236220"/>
                  </a:lnTo>
                  <a:lnTo>
                    <a:pt x="45720" y="256032"/>
                  </a:lnTo>
                  <a:lnTo>
                    <a:pt x="44196" y="256032"/>
                  </a:lnTo>
                  <a:lnTo>
                    <a:pt x="54864" y="262128"/>
                  </a:lnTo>
                  <a:lnTo>
                    <a:pt x="54864" y="260604"/>
                  </a:lnTo>
                  <a:lnTo>
                    <a:pt x="65532" y="242316"/>
                  </a:lnTo>
                  <a:lnTo>
                    <a:pt x="70104" y="231648"/>
                  </a:lnTo>
                  <a:close/>
                </a:path>
                <a:path w="905509" h="904239">
                  <a:moveTo>
                    <a:pt x="94488" y="195072"/>
                  </a:moveTo>
                  <a:lnTo>
                    <a:pt x="85344" y="188976"/>
                  </a:lnTo>
                  <a:lnTo>
                    <a:pt x="77724" y="199644"/>
                  </a:lnTo>
                  <a:lnTo>
                    <a:pt x="67056" y="216408"/>
                  </a:lnTo>
                  <a:lnTo>
                    <a:pt x="76200" y="222504"/>
                  </a:lnTo>
                  <a:lnTo>
                    <a:pt x="86868" y="205740"/>
                  </a:lnTo>
                  <a:lnTo>
                    <a:pt x="94488" y="195072"/>
                  </a:lnTo>
                  <a:close/>
                </a:path>
                <a:path w="905509" h="904239">
                  <a:moveTo>
                    <a:pt x="121920" y="161544"/>
                  </a:moveTo>
                  <a:lnTo>
                    <a:pt x="112776" y="153924"/>
                  </a:lnTo>
                  <a:lnTo>
                    <a:pt x="103632" y="164592"/>
                  </a:lnTo>
                  <a:lnTo>
                    <a:pt x="91440" y="179832"/>
                  </a:lnTo>
                  <a:lnTo>
                    <a:pt x="100584" y="185928"/>
                  </a:lnTo>
                  <a:lnTo>
                    <a:pt x="112776" y="172212"/>
                  </a:lnTo>
                  <a:lnTo>
                    <a:pt x="121920" y="161544"/>
                  </a:lnTo>
                  <a:close/>
                </a:path>
                <a:path w="905509" h="904239">
                  <a:moveTo>
                    <a:pt x="152400" y="129540"/>
                  </a:moveTo>
                  <a:lnTo>
                    <a:pt x="144780" y="121920"/>
                  </a:lnTo>
                  <a:lnTo>
                    <a:pt x="132588" y="132588"/>
                  </a:lnTo>
                  <a:lnTo>
                    <a:pt x="120396" y="144780"/>
                  </a:lnTo>
                  <a:lnTo>
                    <a:pt x="129540" y="152400"/>
                  </a:lnTo>
                  <a:lnTo>
                    <a:pt x="140208" y="141732"/>
                  </a:lnTo>
                  <a:lnTo>
                    <a:pt x="140208" y="140208"/>
                  </a:lnTo>
                  <a:lnTo>
                    <a:pt x="152400" y="129540"/>
                  </a:lnTo>
                  <a:close/>
                </a:path>
                <a:path w="905509" h="904239">
                  <a:moveTo>
                    <a:pt x="141732" y="140208"/>
                  </a:moveTo>
                  <a:lnTo>
                    <a:pt x="140208" y="140208"/>
                  </a:lnTo>
                  <a:lnTo>
                    <a:pt x="140208" y="141732"/>
                  </a:lnTo>
                  <a:lnTo>
                    <a:pt x="141732" y="140208"/>
                  </a:lnTo>
                  <a:close/>
                </a:path>
                <a:path w="905509" h="904239">
                  <a:moveTo>
                    <a:pt x="185928" y="100584"/>
                  </a:moveTo>
                  <a:lnTo>
                    <a:pt x="179832" y="92964"/>
                  </a:lnTo>
                  <a:lnTo>
                    <a:pt x="164592" y="103632"/>
                  </a:lnTo>
                  <a:lnTo>
                    <a:pt x="153924" y="114300"/>
                  </a:lnTo>
                  <a:lnTo>
                    <a:pt x="160020" y="121920"/>
                  </a:lnTo>
                  <a:lnTo>
                    <a:pt x="172212" y="111252"/>
                  </a:lnTo>
                  <a:lnTo>
                    <a:pt x="172212" y="112776"/>
                  </a:lnTo>
                  <a:lnTo>
                    <a:pt x="185928" y="100584"/>
                  </a:lnTo>
                  <a:close/>
                </a:path>
                <a:path w="905509" h="904239">
                  <a:moveTo>
                    <a:pt x="222504" y="76200"/>
                  </a:moveTo>
                  <a:lnTo>
                    <a:pt x="216408" y="67056"/>
                  </a:lnTo>
                  <a:lnTo>
                    <a:pt x="199644" y="77724"/>
                  </a:lnTo>
                  <a:lnTo>
                    <a:pt x="188976" y="85344"/>
                  </a:lnTo>
                  <a:lnTo>
                    <a:pt x="195072" y="94488"/>
                  </a:lnTo>
                  <a:lnTo>
                    <a:pt x="205740" y="86868"/>
                  </a:lnTo>
                  <a:lnTo>
                    <a:pt x="222504" y="76200"/>
                  </a:lnTo>
                  <a:close/>
                </a:path>
                <a:path w="905509" h="904239">
                  <a:moveTo>
                    <a:pt x="260604" y="54864"/>
                  </a:moveTo>
                  <a:lnTo>
                    <a:pt x="256032" y="45720"/>
                  </a:lnTo>
                  <a:lnTo>
                    <a:pt x="225552" y="60960"/>
                  </a:lnTo>
                  <a:lnTo>
                    <a:pt x="231648" y="70104"/>
                  </a:lnTo>
                  <a:lnTo>
                    <a:pt x="242316" y="64008"/>
                  </a:lnTo>
                  <a:lnTo>
                    <a:pt x="260604" y="54864"/>
                  </a:lnTo>
                  <a:close/>
                </a:path>
                <a:path w="905509" h="904239">
                  <a:moveTo>
                    <a:pt x="301752" y="38100"/>
                  </a:moveTo>
                  <a:lnTo>
                    <a:pt x="297180" y="27432"/>
                  </a:lnTo>
                  <a:lnTo>
                    <a:pt x="277368" y="35052"/>
                  </a:lnTo>
                  <a:lnTo>
                    <a:pt x="266700" y="41148"/>
                  </a:lnTo>
                  <a:lnTo>
                    <a:pt x="271272" y="50292"/>
                  </a:lnTo>
                  <a:lnTo>
                    <a:pt x="280416" y="46373"/>
                  </a:lnTo>
                  <a:lnTo>
                    <a:pt x="280416" y="45720"/>
                  </a:lnTo>
                  <a:lnTo>
                    <a:pt x="301752" y="38100"/>
                  </a:lnTo>
                  <a:close/>
                </a:path>
                <a:path w="905509" h="904239">
                  <a:moveTo>
                    <a:pt x="281940" y="45720"/>
                  </a:moveTo>
                  <a:lnTo>
                    <a:pt x="280416" y="45720"/>
                  </a:lnTo>
                  <a:lnTo>
                    <a:pt x="280416" y="46373"/>
                  </a:lnTo>
                  <a:lnTo>
                    <a:pt x="281940" y="45720"/>
                  </a:lnTo>
                  <a:close/>
                </a:path>
                <a:path w="905509" h="904239">
                  <a:moveTo>
                    <a:pt x="342900" y="24384"/>
                  </a:moveTo>
                  <a:lnTo>
                    <a:pt x="341376" y="13716"/>
                  </a:lnTo>
                  <a:lnTo>
                    <a:pt x="339852" y="13716"/>
                  </a:lnTo>
                  <a:lnTo>
                    <a:pt x="318516" y="19812"/>
                  </a:lnTo>
                  <a:lnTo>
                    <a:pt x="307848" y="24384"/>
                  </a:lnTo>
                  <a:lnTo>
                    <a:pt x="312420" y="35052"/>
                  </a:lnTo>
                  <a:lnTo>
                    <a:pt x="321564" y="30480"/>
                  </a:lnTo>
                  <a:lnTo>
                    <a:pt x="342900" y="24384"/>
                  </a:lnTo>
                  <a:close/>
                </a:path>
                <a:path w="905509" h="904239">
                  <a:moveTo>
                    <a:pt x="387096" y="16764"/>
                  </a:moveTo>
                  <a:lnTo>
                    <a:pt x="385572" y="4572"/>
                  </a:lnTo>
                  <a:lnTo>
                    <a:pt x="384048" y="6096"/>
                  </a:lnTo>
                  <a:lnTo>
                    <a:pt x="361188" y="9144"/>
                  </a:lnTo>
                  <a:lnTo>
                    <a:pt x="352044" y="12192"/>
                  </a:lnTo>
                  <a:lnTo>
                    <a:pt x="353568" y="22860"/>
                  </a:lnTo>
                  <a:lnTo>
                    <a:pt x="364236" y="19812"/>
                  </a:lnTo>
                  <a:lnTo>
                    <a:pt x="385572" y="16764"/>
                  </a:lnTo>
                  <a:lnTo>
                    <a:pt x="387096" y="16764"/>
                  </a:lnTo>
                  <a:close/>
                </a:path>
                <a:path w="905509" h="904239">
                  <a:moveTo>
                    <a:pt x="429768" y="12192"/>
                  </a:moveTo>
                  <a:lnTo>
                    <a:pt x="429768" y="1524"/>
                  </a:lnTo>
                  <a:lnTo>
                    <a:pt x="406908" y="3048"/>
                  </a:lnTo>
                  <a:lnTo>
                    <a:pt x="396240" y="4572"/>
                  </a:lnTo>
                  <a:lnTo>
                    <a:pt x="397764" y="15240"/>
                  </a:lnTo>
                  <a:lnTo>
                    <a:pt x="406908" y="13933"/>
                  </a:lnTo>
                  <a:lnTo>
                    <a:pt x="406908" y="13716"/>
                  </a:lnTo>
                  <a:lnTo>
                    <a:pt x="429768" y="12192"/>
                  </a:lnTo>
                  <a:close/>
                </a:path>
                <a:path w="905509" h="904239">
                  <a:moveTo>
                    <a:pt x="408432" y="13716"/>
                  </a:moveTo>
                  <a:lnTo>
                    <a:pt x="406908" y="13716"/>
                  </a:lnTo>
                  <a:lnTo>
                    <a:pt x="406908" y="13933"/>
                  </a:lnTo>
                  <a:lnTo>
                    <a:pt x="408432" y="13716"/>
                  </a:lnTo>
                  <a:close/>
                </a:path>
                <a:path w="905509" h="904239">
                  <a:moveTo>
                    <a:pt x="473964" y="12192"/>
                  </a:moveTo>
                  <a:lnTo>
                    <a:pt x="473964" y="0"/>
                  </a:lnTo>
                  <a:lnTo>
                    <a:pt x="440436" y="0"/>
                  </a:lnTo>
                  <a:lnTo>
                    <a:pt x="441960" y="12192"/>
                  </a:lnTo>
                  <a:lnTo>
                    <a:pt x="452628" y="10668"/>
                  </a:lnTo>
                  <a:lnTo>
                    <a:pt x="473964" y="12192"/>
                  </a:lnTo>
                  <a:close/>
                </a:path>
                <a:path w="905509" h="904239">
                  <a:moveTo>
                    <a:pt x="519684" y="4572"/>
                  </a:moveTo>
                  <a:lnTo>
                    <a:pt x="498348" y="3048"/>
                  </a:lnTo>
                  <a:lnTo>
                    <a:pt x="486156" y="1524"/>
                  </a:lnTo>
                  <a:lnTo>
                    <a:pt x="484632" y="12192"/>
                  </a:lnTo>
                  <a:lnTo>
                    <a:pt x="498348" y="13716"/>
                  </a:lnTo>
                  <a:lnTo>
                    <a:pt x="518160" y="16764"/>
                  </a:lnTo>
                  <a:lnTo>
                    <a:pt x="519684" y="4572"/>
                  </a:lnTo>
                  <a:close/>
                </a:path>
                <a:path w="905509" h="904239">
                  <a:moveTo>
                    <a:pt x="563880" y="13716"/>
                  </a:moveTo>
                  <a:lnTo>
                    <a:pt x="544068" y="9144"/>
                  </a:lnTo>
                  <a:lnTo>
                    <a:pt x="530352" y="7620"/>
                  </a:lnTo>
                  <a:lnTo>
                    <a:pt x="528828" y="18288"/>
                  </a:lnTo>
                  <a:lnTo>
                    <a:pt x="542544" y="19812"/>
                  </a:lnTo>
                  <a:lnTo>
                    <a:pt x="542544" y="20163"/>
                  </a:lnTo>
                  <a:lnTo>
                    <a:pt x="560832" y="24384"/>
                  </a:lnTo>
                  <a:lnTo>
                    <a:pt x="563880" y="13716"/>
                  </a:lnTo>
                  <a:close/>
                </a:path>
                <a:path w="905509" h="904239">
                  <a:moveTo>
                    <a:pt x="542544" y="20163"/>
                  </a:moveTo>
                  <a:lnTo>
                    <a:pt x="542544" y="19812"/>
                  </a:lnTo>
                  <a:lnTo>
                    <a:pt x="541020" y="19812"/>
                  </a:lnTo>
                  <a:lnTo>
                    <a:pt x="542544" y="20163"/>
                  </a:lnTo>
                  <a:close/>
                </a:path>
                <a:path w="905509" h="904239">
                  <a:moveTo>
                    <a:pt x="606552" y="27432"/>
                  </a:moveTo>
                  <a:lnTo>
                    <a:pt x="586740" y="19812"/>
                  </a:lnTo>
                  <a:lnTo>
                    <a:pt x="574548" y="16764"/>
                  </a:lnTo>
                  <a:lnTo>
                    <a:pt x="571500" y="27432"/>
                  </a:lnTo>
                  <a:lnTo>
                    <a:pt x="583692" y="30480"/>
                  </a:lnTo>
                  <a:lnTo>
                    <a:pt x="603504" y="38100"/>
                  </a:lnTo>
                  <a:lnTo>
                    <a:pt x="606552" y="27432"/>
                  </a:lnTo>
                  <a:close/>
                </a:path>
                <a:path w="905509" h="904239">
                  <a:moveTo>
                    <a:pt x="647700" y="44196"/>
                  </a:moveTo>
                  <a:lnTo>
                    <a:pt x="629412" y="35052"/>
                  </a:lnTo>
                  <a:lnTo>
                    <a:pt x="617220" y="30480"/>
                  </a:lnTo>
                  <a:lnTo>
                    <a:pt x="612648" y="41148"/>
                  </a:lnTo>
                  <a:lnTo>
                    <a:pt x="624840" y="45720"/>
                  </a:lnTo>
                  <a:lnTo>
                    <a:pt x="643128" y="54864"/>
                  </a:lnTo>
                  <a:lnTo>
                    <a:pt x="647700" y="44196"/>
                  </a:lnTo>
                  <a:close/>
                </a:path>
                <a:path w="905509" h="904239">
                  <a:moveTo>
                    <a:pt x="688848" y="67056"/>
                  </a:moveTo>
                  <a:lnTo>
                    <a:pt x="687324" y="65532"/>
                  </a:lnTo>
                  <a:lnTo>
                    <a:pt x="669036" y="54864"/>
                  </a:lnTo>
                  <a:lnTo>
                    <a:pt x="658368" y="50292"/>
                  </a:lnTo>
                  <a:lnTo>
                    <a:pt x="653796" y="59436"/>
                  </a:lnTo>
                  <a:lnTo>
                    <a:pt x="662940" y="64008"/>
                  </a:lnTo>
                  <a:lnTo>
                    <a:pt x="681228" y="74676"/>
                  </a:lnTo>
                  <a:lnTo>
                    <a:pt x="682752" y="76200"/>
                  </a:lnTo>
                  <a:lnTo>
                    <a:pt x="688848" y="67056"/>
                  </a:lnTo>
                  <a:close/>
                </a:path>
                <a:path w="905509" h="904239">
                  <a:moveTo>
                    <a:pt x="725424" y="91440"/>
                  </a:moveTo>
                  <a:lnTo>
                    <a:pt x="723900" y="89916"/>
                  </a:lnTo>
                  <a:lnTo>
                    <a:pt x="705612" y="77724"/>
                  </a:lnTo>
                  <a:lnTo>
                    <a:pt x="697992" y="71628"/>
                  </a:lnTo>
                  <a:lnTo>
                    <a:pt x="691896" y="82296"/>
                  </a:lnTo>
                  <a:lnTo>
                    <a:pt x="699516" y="86868"/>
                  </a:lnTo>
                  <a:lnTo>
                    <a:pt x="716280" y="99060"/>
                  </a:lnTo>
                  <a:lnTo>
                    <a:pt x="717804" y="100584"/>
                  </a:lnTo>
                  <a:lnTo>
                    <a:pt x="725424" y="91440"/>
                  </a:lnTo>
                  <a:close/>
                </a:path>
                <a:path w="905509" h="904239">
                  <a:moveTo>
                    <a:pt x="760476" y="120396"/>
                  </a:moveTo>
                  <a:lnTo>
                    <a:pt x="757428" y="117348"/>
                  </a:lnTo>
                  <a:lnTo>
                    <a:pt x="740664" y="103632"/>
                  </a:lnTo>
                  <a:lnTo>
                    <a:pt x="734568" y="99060"/>
                  </a:lnTo>
                  <a:lnTo>
                    <a:pt x="726948" y="106680"/>
                  </a:lnTo>
                  <a:lnTo>
                    <a:pt x="733044" y="112776"/>
                  </a:lnTo>
                  <a:lnTo>
                    <a:pt x="733044" y="111252"/>
                  </a:lnTo>
                  <a:lnTo>
                    <a:pt x="749808" y="126492"/>
                  </a:lnTo>
                  <a:lnTo>
                    <a:pt x="752856" y="128016"/>
                  </a:lnTo>
                  <a:lnTo>
                    <a:pt x="760476" y="120396"/>
                  </a:lnTo>
                  <a:close/>
                </a:path>
                <a:path w="905509" h="904239">
                  <a:moveTo>
                    <a:pt x="790956" y="152400"/>
                  </a:moveTo>
                  <a:lnTo>
                    <a:pt x="787908" y="147828"/>
                  </a:lnTo>
                  <a:lnTo>
                    <a:pt x="768096" y="128016"/>
                  </a:lnTo>
                  <a:lnTo>
                    <a:pt x="760476" y="137160"/>
                  </a:lnTo>
                  <a:lnTo>
                    <a:pt x="765048" y="140208"/>
                  </a:lnTo>
                  <a:lnTo>
                    <a:pt x="778764" y="155448"/>
                  </a:lnTo>
                  <a:lnTo>
                    <a:pt x="783336" y="160020"/>
                  </a:lnTo>
                  <a:lnTo>
                    <a:pt x="790956" y="152400"/>
                  </a:lnTo>
                  <a:close/>
                </a:path>
                <a:path w="905509" h="904239">
                  <a:moveTo>
                    <a:pt x="819912" y="187452"/>
                  </a:moveTo>
                  <a:lnTo>
                    <a:pt x="815340" y="181356"/>
                  </a:lnTo>
                  <a:lnTo>
                    <a:pt x="801624" y="164592"/>
                  </a:lnTo>
                  <a:lnTo>
                    <a:pt x="798576" y="161544"/>
                  </a:lnTo>
                  <a:lnTo>
                    <a:pt x="790956" y="169164"/>
                  </a:lnTo>
                  <a:lnTo>
                    <a:pt x="792480" y="172212"/>
                  </a:lnTo>
                  <a:lnTo>
                    <a:pt x="806196" y="188976"/>
                  </a:lnTo>
                  <a:lnTo>
                    <a:pt x="810768" y="195072"/>
                  </a:lnTo>
                  <a:lnTo>
                    <a:pt x="819912" y="187452"/>
                  </a:lnTo>
                  <a:close/>
                </a:path>
                <a:path w="905509" h="904239">
                  <a:moveTo>
                    <a:pt x="844296" y="225552"/>
                  </a:moveTo>
                  <a:lnTo>
                    <a:pt x="839724" y="217932"/>
                  </a:lnTo>
                  <a:lnTo>
                    <a:pt x="827532" y="199644"/>
                  </a:lnTo>
                  <a:lnTo>
                    <a:pt x="826008" y="196596"/>
                  </a:lnTo>
                  <a:lnTo>
                    <a:pt x="816864" y="204216"/>
                  </a:lnTo>
                  <a:lnTo>
                    <a:pt x="818388" y="205740"/>
                  </a:lnTo>
                  <a:lnTo>
                    <a:pt x="830580" y="224028"/>
                  </a:lnTo>
                  <a:lnTo>
                    <a:pt x="835152" y="231648"/>
                  </a:lnTo>
                  <a:lnTo>
                    <a:pt x="844296" y="225552"/>
                  </a:lnTo>
                  <a:close/>
                </a:path>
                <a:path w="905509" h="904239">
                  <a:moveTo>
                    <a:pt x="864108" y="266700"/>
                  </a:moveTo>
                  <a:lnTo>
                    <a:pt x="861060" y="256032"/>
                  </a:lnTo>
                  <a:lnTo>
                    <a:pt x="850392" y="236220"/>
                  </a:lnTo>
                  <a:lnTo>
                    <a:pt x="848868" y="236220"/>
                  </a:lnTo>
                  <a:lnTo>
                    <a:pt x="839724" y="240792"/>
                  </a:lnTo>
                  <a:lnTo>
                    <a:pt x="841248" y="242316"/>
                  </a:lnTo>
                  <a:lnTo>
                    <a:pt x="841248" y="244928"/>
                  </a:lnTo>
                  <a:lnTo>
                    <a:pt x="850392" y="260604"/>
                  </a:lnTo>
                  <a:lnTo>
                    <a:pt x="854964" y="271272"/>
                  </a:lnTo>
                  <a:lnTo>
                    <a:pt x="864108" y="266700"/>
                  </a:lnTo>
                  <a:close/>
                </a:path>
                <a:path w="905509" h="904239">
                  <a:moveTo>
                    <a:pt x="841248" y="244928"/>
                  </a:moveTo>
                  <a:lnTo>
                    <a:pt x="841248" y="242316"/>
                  </a:lnTo>
                  <a:lnTo>
                    <a:pt x="839724" y="242316"/>
                  </a:lnTo>
                  <a:lnTo>
                    <a:pt x="841248" y="244928"/>
                  </a:lnTo>
                  <a:close/>
                </a:path>
                <a:path w="905509" h="904239">
                  <a:moveTo>
                    <a:pt x="880872" y="307848"/>
                  </a:moveTo>
                  <a:lnTo>
                    <a:pt x="877824" y="297180"/>
                  </a:lnTo>
                  <a:lnTo>
                    <a:pt x="868680" y="275844"/>
                  </a:lnTo>
                  <a:lnTo>
                    <a:pt x="859536" y="280416"/>
                  </a:lnTo>
                  <a:lnTo>
                    <a:pt x="867156" y="300228"/>
                  </a:lnTo>
                  <a:lnTo>
                    <a:pt x="870204" y="310896"/>
                  </a:lnTo>
                  <a:lnTo>
                    <a:pt x="880872" y="307848"/>
                  </a:lnTo>
                  <a:close/>
                </a:path>
                <a:path w="905509" h="904239">
                  <a:moveTo>
                    <a:pt x="893064" y="352044"/>
                  </a:moveTo>
                  <a:lnTo>
                    <a:pt x="890016" y="339852"/>
                  </a:lnTo>
                  <a:lnTo>
                    <a:pt x="885444" y="318516"/>
                  </a:lnTo>
                  <a:lnTo>
                    <a:pt x="874776" y="321564"/>
                  </a:lnTo>
                  <a:lnTo>
                    <a:pt x="879348" y="342900"/>
                  </a:lnTo>
                  <a:lnTo>
                    <a:pt x="879348" y="341376"/>
                  </a:lnTo>
                  <a:lnTo>
                    <a:pt x="882396" y="353568"/>
                  </a:lnTo>
                  <a:lnTo>
                    <a:pt x="893064" y="352044"/>
                  </a:lnTo>
                  <a:close/>
                </a:path>
                <a:path w="905509" h="904239">
                  <a:moveTo>
                    <a:pt x="900684" y="396240"/>
                  </a:moveTo>
                  <a:lnTo>
                    <a:pt x="899160" y="384048"/>
                  </a:lnTo>
                  <a:lnTo>
                    <a:pt x="896112" y="362712"/>
                  </a:lnTo>
                  <a:lnTo>
                    <a:pt x="885444" y="364236"/>
                  </a:lnTo>
                  <a:lnTo>
                    <a:pt x="888492" y="385572"/>
                  </a:lnTo>
                  <a:lnTo>
                    <a:pt x="890016" y="397764"/>
                  </a:lnTo>
                  <a:lnTo>
                    <a:pt x="900684" y="396240"/>
                  </a:lnTo>
                  <a:close/>
                </a:path>
                <a:path w="905509" h="904239">
                  <a:moveTo>
                    <a:pt x="905256" y="440436"/>
                  </a:moveTo>
                  <a:lnTo>
                    <a:pt x="903732" y="428244"/>
                  </a:lnTo>
                  <a:lnTo>
                    <a:pt x="902208" y="406908"/>
                  </a:lnTo>
                  <a:lnTo>
                    <a:pt x="891540" y="408432"/>
                  </a:lnTo>
                  <a:lnTo>
                    <a:pt x="893064" y="429768"/>
                  </a:lnTo>
                  <a:lnTo>
                    <a:pt x="893064" y="440436"/>
                  </a:lnTo>
                  <a:lnTo>
                    <a:pt x="905256" y="440436"/>
                  </a:lnTo>
                  <a:close/>
                </a:path>
                <a:path w="905509" h="904239">
                  <a:moveTo>
                    <a:pt x="905256" y="452628"/>
                  </a:moveTo>
                  <a:lnTo>
                    <a:pt x="905256" y="451104"/>
                  </a:lnTo>
                  <a:lnTo>
                    <a:pt x="893064" y="452628"/>
                  </a:lnTo>
                  <a:lnTo>
                    <a:pt x="893064" y="484632"/>
                  </a:lnTo>
                  <a:lnTo>
                    <a:pt x="903732" y="486156"/>
                  </a:lnTo>
                  <a:lnTo>
                    <a:pt x="903732" y="475488"/>
                  </a:lnTo>
                  <a:lnTo>
                    <a:pt x="905256" y="452628"/>
                  </a:lnTo>
                  <a:close/>
                </a:path>
                <a:path w="905509" h="904239">
                  <a:moveTo>
                    <a:pt x="902208" y="498348"/>
                  </a:moveTo>
                  <a:lnTo>
                    <a:pt x="902208" y="496824"/>
                  </a:lnTo>
                  <a:lnTo>
                    <a:pt x="891540" y="495300"/>
                  </a:lnTo>
                  <a:lnTo>
                    <a:pt x="891540" y="496824"/>
                  </a:lnTo>
                  <a:lnTo>
                    <a:pt x="888492" y="519684"/>
                  </a:lnTo>
                  <a:lnTo>
                    <a:pt x="886968" y="528828"/>
                  </a:lnTo>
                  <a:lnTo>
                    <a:pt x="897636" y="530352"/>
                  </a:lnTo>
                  <a:lnTo>
                    <a:pt x="899160" y="521208"/>
                  </a:lnTo>
                  <a:lnTo>
                    <a:pt x="902208" y="498348"/>
                  </a:lnTo>
                  <a:close/>
                </a:path>
                <a:path w="905509" h="904239">
                  <a:moveTo>
                    <a:pt x="896112" y="544068"/>
                  </a:moveTo>
                  <a:lnTo>
                    <a:pt x="896112" y="541020"/>
                  </a:lnTo>
                  <a:lnTo>
                    <a:pt x="885444" y="539496"/>
                  </a:lnTo>
                  <a:lnTo>
                    <a:pt x="885444" y="541020"/>
                  </a:lnTo>
                  <a:lnTo>
                    <a:pt x="879348" y="562356"/>
                  </a:lnTo>
                  <a:lnTo>
                    <a:pt x="877824" y="571500"/>
                  </a:lnTo>
                  <a:lnTo>
                    <a:pt x="888492" y="574548"/>
                  </a:lnTo>
                  <a:lnTo>
                    <a:pt x="890016" y="565404"/>
                  </a:lnTo>
                  <a:lnTo>
                    <a:pt x="896112" y="544068"/>
                  </a:lnTo>
                  <a:close/>
                </a:path>
                <a:path w="905509" h="904239">
                  <a:moveTo>
                    <a:pt x="885444" y="585216"/>
                  </a:moveTo>
                  <a:lnTo>
                    <a:pt x="874776" y="582168"/>
                  </a:lnTo>
                  <a:lnTo>
                    <a:pt x="873252" y="583692"/>
                  </a:lnTo>
                  <a:lnTo>
                    <a:pt x="867156" y="603504"/>
                  </a:lnTo>
                  <a:lnTo>
                    <a:pt x="864108" y="612648"/>
                  </a:lnTo>
                  <a:lnTo>
                    <a:pt x="873252" y="617220"/>
                  </a:lnTo>
                  <a:lnTo>
                    <a:pt x="877824" y="608076"/>
                  </a:lnTo>
                  <a:lnTo>
                    <a:pt x="883920" y="586740"/>
                  </a:lnTo>
                  <a:lnTo>
                    <a:pt x="885444" y="585216"/>
                  </a:lnTo>
                  <a:close/>
                </a:path>
                <a:path w="905509" h="904239">
                  <a:moveTo>
                    <a:pt x="870204" y="627888"/>
                  </a:moveTo>
                  <a:lnTo>
                    <a:pt x="859536" y="623316"/>
                  </a:lnTo>
                  <a:lnTo>
                    <a:pt x="850392" y="643128"/>
                  </a:lnTo>
                  <a:lnTo>
                    <a:pt x="845820" y="653796"/>
                  </a:lnTo>
                  <a:lnTo>
                    <a:pt x="854964" y="658368"/>
                  </a:lnTo>
                  <a:lnTo>
                    <a:pt x="861060" y="647700"/>
                  </a:lnTo>
                  <a:lnTo>
                    <a:pt x="868680" y="627888"/>
                  </a:lnTo>
                  <a:lnTo>
                    <a:pt x="870204" y="627888"/>
                  </a:lnTo>
                  <a:close/>
                </a:path>
                <a:path w="905509" h="904239">
                  <a:moveTo>
                    <a:pt x="850392" y="669036"/>
                  </a:moveTo>
                  <a:lnTo>
                    <a:pt x="839724" y="662940"/>
                  </a:lnTo>
                  <a:lnTo>
                    <a:pt x="830580" y="681228"/>
                  </a:lnTo>
                  <a:lnTo>
                    <a:pt x="822960" y="691896"/>
                  </a:lnTo>
                  <a:lnTo>
                    <a:pt x="832104" y="697992"/>
                  </a:lnTo>
                  <a:lnTo>
                    <a:pt x="839724" y="687324"/>
                  </a:lnTo>
                  <a:lnTo>
                    <a:pt x="850392" y="669036"/>
                  </a:lnTo>
                  <a:close/>
                </a:path>
                <a:path w="905509" h="904239">
                  <a:moveTo>
                    <a:pt x="826008" y="707136"/>
                  </a:moveTo>
                  <a:lnTo>
                    <a:pt x="816864" y="701040"/>
                  </a:lnTo>
                  <a:lnTo>
                    <a:pt x="806196" y="716280"/>
                  </a:lnTo>
                  <a:lnTo>
                    <a:pt x="797052" y="726948"/>
                  </a:lnTo>
                  <a:lnTo>
                    <a:pt x="806196" y="734568"/>
                  </a:lnTo>
                  <a:lnTo>
                    <a:pt x="815340" y="722376"/>
                  </a:lnTo>
                  <a:lnTo>
                    <a:pt x="826008" y="707136"/>
                  </a:lnTo>
                  <a:close/>
                </a:path>
                <a:path w="905509" h="904239">
                  <a:moveTo>
                    <a:pt x="768096" y="775716"/>
                  </a:moveTo>
                  <a:lnTo>
                    <a:pt x="760476" y="768096"/>
                  </a:lnTo>
                  <a:lnTo>
                    <a:pt x="749808" y="778764"/>
                  </a:lnTo>
                  <a:lnTo>
                    <a:pt x="736092" y="789432"/>
                  </a:lnTo>
                  <a:lnTo>
                    <a:pt x="743712" y="798576"/>
                  </a:lnTo>
                  <a:lnTo>
                    <a:pt x="757428" y="786384"/>
                  </a:lnTo>
                  <a:lnTo>
                    <a:pt x="768096" y="775716"/>
                  </a:lnTo>
                  <a:close/>
                </a:path>
                <a:path w="905509" h="904239">
                  <a:moveTo>
                    <a:pt x="798576" y="742188"/>
                  </a:moveTo>
                  <a:lnTo>
                    <a:pt x="790956" y="736092"/>
                  </a:lnTo>
                  <a:lnTo>
                    <a:pt x="778764" y="748284"/>
                  </a:lnTo>
                  <a:lnTo>
                    <a:pt x="768096" y="760476"/>
                  </a:lnTo>
                  <a:lnTo>
                    <a:pt x="777240" y="768096"/>
                  </a:lnTo>
                  <a:lnTo>
                    <a:pt x="787908" y="755904"/>
                  </a:lnTo>
                  <a:lnTo>
                    <a:pt x="798576" y="742188"/>
                  </a:lnTo>
                  <a:close/>
                </a:path>
                <a:path w="905509" h="904239">
                  <a:moveTo>
                    <a:pt x="734568" y="806196"/>
                  </a:moveTo>
                  <a:lnTo>
                    <a:pt x="728472" y="797052"/>
                  </a:lnTo>
                  <a:lnTo>
                    <a:pt x="716280" y="806196"/>
                  </a:lnTo>
                  <a:lnTo>
                    <a:pt x="701040" y="816864"/>
                  </a:lnTo>
                  <a:lnTo>
                    <a:pt x="707136" y="826008"/>
                  </a:lnTo>
                  <a:lnTo>
                    <a:pt x="723900" y="813816"/>
                  </a:lnTo>
                  <a:lnTo>
                    <a:pt x="734568" y="806196"/>
                  </a:lnTo>
                  <a:close/>
                </a:path>
                <a:path w="905509" h="904239">
                  <a:moveTo>
                    <a:pt x="697992" y="832104"/>
                  </a:moveTo>
                  <a:lnTo>
                    <a:pt x="691896" y="822960"/>
                  </a:lnTo>
                  <a:lnTo>
                    <a:pt x="681228" y="829056"/>
                  </a:lnTo>
                  <a:lnTo>
                    <a:pt x="662940" y="839724"/>
                  </a:lnTo>
                  <a:lnTo>
                    <a:pt x="669036" y="848868"/>
                  </a:lnTo>
                  <a:lnTo>
                    <a:pt x="687324" y="838200"/>
                  </a:lnTo>
                  <a:lnTo>
                    <a:pt x="697992" y="832104"/>
                  </a:lnTo>
                  <a:close/>
                </a:path>
                <a:path w="905509" h="904239">
                  <a:moveTo>
                    <a:pt x="644652" y="861646"/>
                  </a:moveTo>
                  <a:lnTo>
                    <a:pt x="644652" y="850392"/>
                  </a:lnTo>
                  <a:lnTo>
                    <a:pt x="624840" y="858012"/>
                  </a:lnTo>
                  <a:lnTo>
                    <a:pt x="627888" y="868680"/>
                  </a:lnTo>
                  <a:lnTo>
                    <a:pt x="629412" y="868680"/>
                  </a:lnTo>
                  <a:lnTo>
                    <a:pt x="644652" y="861646"/>
                  </a:lnTo>
                  <a:close/>
                </a:path>
                <a:path w="905509" h="904239">
                  <a:moveTo>
                    <a:pt x="658368" y="854964"/>
                  </a:moveTo>
                  <a:lnTo>
                    <a:pt x="653796" y="844296"/>
                  </a:lnTo>
                  <a:lnTo>
                    <a:pt x="643128" y="850392"/>
                  </a:lnTo>
                  <a:lnTo>
                    <a:pt x="644652" y="850392"/>
                  </a:lnTo>
                  <a:lnTo>
                    <a:pt x="644652" y="861646"/>
                  </a:lnTo>
                  <a:lnTo>
                    <a:pt x="649224" y="859536"/>
                  </a:lnTo>
                  <a:lnTo>
                    <a:pt x="658368" y="854964"/>
                  </a:lnTo>
                  <a:close/>
                </a:path>
                <a:path w="905509" h="904239">
                  <a:moveTo>
                    <a:pt x="618744" y="873252"/>
                  </a:moveTo>
                  <a:lnTo>
                    <a:pt x="614172" y="862584"/>
                  </a:lnTo>
                  <a:lnTo>
                    <a:pt x="605028" y="867156"/>
                  </a:lnTo>
                  <a:lnTo>
                    <a:pt x="605028" y="865632"/>
                  </a:lnTo>
                  <a:lnTo>
                    <a:pt x="583692" y="873252"/>
                  </a:lnTo>
                  <a:lnTo>
                    <a:pt x="586740" y="883920"/>
                  </a:lnTo>
                  <a:lnTo>
                    <a:pt x="608076" y="876300"/>
                  </a:lnTo>
                  <a:lnTo>
                    <a:pt x="618744" y="873252"/>
                  </a:lnTo>
                  <a:close/>
                </a:path>
                <a:path w="905509" h="904239">
                  <a:moveTo>
                    <a:pt x="576072" y="886968"/>
                  </a:moveTo>
                  <a:lnTo>
                    <a:pt x="573024" y="876300"/>
                  </a:lnTo>
                  <a:lnTo>
                    <a:pt x="562356" y="879348"/>
                  </a:lnTo>
                  <a:lnTo>
                    <a:pt x="541020" y="883920"/>
                  </a:lnTo>
                  <a:lnTo>
                    <a:pt x="542544" y="883920"/>
                  </a:lnTo>
                  <a:lnTo>
                    <a:pt x="542544" y="896112"/>
                  </a:lnTo>
                  <a:lnTo>
                    <a:pt x="544068" y="894588"/>
                  </a:lnTo>
                  <a:lnTo>
                    <a:pt x="565404" y="890016"/>
                  </a:lnTo>
                  <a:lnTo>
                    <a:pt x="576072" y="886968"/>
                  </a:lnTo>
                  <a:close/>
                </a:path>
                <a:path w="905509" h="904239">
                  <a:moveTo>
                    <a:pt x="542544" y="896112"/>
                  </a:moveTo>
                  <a:lnTo>
                    <a:pt x="542544" y="883920"/>
                  </a:lnTo>
                  <a:lnTo>
                    <a:pt x="541020" y="883920"/>
                  </a:lnTo>
                  <a:lnTo>
                    <a:pt x="542544" y="896112"/>
                  </a:lnTo>
                  <a:close/>
                </a:path>
                <a:path w="905509" h="904239">
                  <a:moveTo>
                    <a:pt x="531876" y="897636"/>
                  </a:moveTo>
                  <a:lnTo>
                    <a:pt x="528828" y="886968"/>
                  </a:lnTo>
                  <a:lnTo>
                    <a:pt x="519684" y="888492"/>
                  </a:lnTo>
                  <a:lnTo>
                    <a:pt x="498348" y="891540"/>
                  </a:lnTo>
                  <a:lnTo>
                    <a:pt x="496824" y="891540"/>
                  </a:lnTo>
                  <a:lnTo>
                    <a:pt x="498348" y="902208"/>
                  </a:lnTo>
                  <a:lnTo>
                    <a:pt x="521208" y="899160"/>
                  </a:lnTo>
                  <a:lnTo>
                    <a:pt x="531876" y="897636"/>
                  </a:lnTo>
                  <a:close/>
                </a:path>
                <a:path w="905509" h="904239">
                  <a:moveTo>
                    <a:pt x="486156" y="902208"/>
                  </a:moveTo>
                  <a:lnTo>
                    <a:pt x="486156" y="891540"/>
                  </a:lnTo>
                  <a:lnTo>
                    <a:pt x="475488" y="893064"/>
                  </a:lnTo>
                  <a:lnTo>
                    <a:pt x="452628" y="893064"/>
                  </a:lnTo>
                  <a:lnTo>
                    <a:pt x="452628" y="903732"/>
                  </a:lnTo>
                  <a:lnTo>
                    <a:pt x="475488" y="903732"/>
                  </a:lnTo>
                  <a:lnTo>
                    <a:pt x="486156" y="902208"/>
                  </a:lnTo>
                  <a:close/>
                </a:path>
                <a:path w="905509" h="904239">
                  <a:moveTo>
                    <a:pt x="441960" y="903732"/>
                  </a:moveTo>
                  <a:lnTo>
                    <a:pt x="441960" y="893064"/>
                  </a:lnTo>
                  <a:lnTo>
                    <a:pt x="429768" y="893064"/>
                  </a:lnTo>
                  <a:lnTo>
                    <a:pt x="408432" y="891540"/>
                  </a:lnTo>
                  <a:lnTo>
                    <a:pt x="408432" y="902208"/>
                  </a:lnTo>
                  <a:lnTo>
                    <a:pt x="429768" y="903732"/>
                  </a:lnTo>
                  <a:lnTo>
                    <a:pt x="441960" y="903732"/>
                  </a:lnTo>
                  <a:close/>
                </a:path>
                <a:path w="905509" h="904239">
                  <a:moveTo>
                    <a:pt x="397764" y="890016"/>
                  </a:moveTo>
                  <a:lnTo>
                    <a:pt x="385572" y="888492"/>
                  </a:lnTo>
                  <a:lnTo>
                    <a:pt x="365760" y="883920"/>
                  </a:lnTo>
                  <a:lnTo>
                    <a:pt x="362712" y="896112"/>
                  </a:lnTo>
                  <a:lnTo>
                    <a:pt x="384048" y="899160"/>
                  </a:lnTo>
                  <a:lnTo>
                    <a:pt x="396240" y="900684"/>
                  </a:lnTo>
                  <a:lnTo>
                    <a:pt x="397764" y="890016"/>
                  </a:lnTo>
                  <a:close/>
                </a:path>
                <a:path w="905509" h="904239">
                  <a:moveTo>
                    <a:pt x="355092" y="882396"/>
                  </a:moveTo>
                  <a:lnTo>
                    <a:pt x="342900" y="879348"/>
                  </a:lnTo>
                  <a:lnTo>
                    <a:pt x="323088" y="873252"/>
                  </a:lnTo>
                  <a:lnTo>
                    <a:pt x="320040" y="883920"/>
                  </a:lnTo>
                  <a:lnTo>
                    <a:pt x="339852" y="890016"/>
                  </a:lnTo>
                  <a:lnTo>
                    <a:pt x="352044" y="893064"/>
                  </a:lnTo>
                  <a:lnTo>
                    <a:pt x="355092" y="882396"/>
                  </a:lnTo>
                  <a:close/>
                </a:path>
                <a:path w="905509" h="904239">
                  <a:moveTo>
                    <a:pt x="312420" y="870204"/>
                  </a:moveTo>
                  <a:lnTo>
                    <a:pt x="301752" y="865632"/>
                  </a:lnTo>
                  <a:lnTo>
                    <a:pt x="301752" y="867156"/>
                  </a:lnTo>
                  <a:lnTo>
                    <a:pt x="281940" y="858012"/>
                  </a:lnTo>
                  <a:lnTo>
                    <a:pt x="277368" y="868680"/>
                  </a:lnTo>
                  <a:lnTo>
                    <a:pt x="297180" y="876300"/>
                  </a:lnTo>
                  <a:lnTo>
                    <a:pt x="309372" y="880872"/>
                  </a:lnTo>
                  <a:lnTo>
                    <a:pt x="312420" y="870204"/>
                  </a:lnTo>
                  <a:close/>
                </a:path>
                <a:path w="905509" h="904239">
                  <a:moveTo>
                    <a:pt x="271272" y="853440"/>
                  </a:moveTo>
                  <a:lnTo>
                    <a:pt x="262128" y="850392"/>
                  </a:lnTo>
                  <a:lnTo>
                    <a:pt x="242316" y="839724"/>
                  </a:lnTo>
                  <a:lnTo>
                    <a:pt x="236220" y="848868"/>
                  </a:lnTo>
                  <a:lnTo>
                    <a:pt x="237744" y="850392"/>
                  </a:lnTo>
                  <a:lnTo>
                    <a:pt x="256032" y="859536"/>
                  </a:lnTo>
                  <a:lnTo>
                    <a:pt x="266700" y="864108"/>
                  </a:lnTo>
                  <a:lnTo>
                    <a:pt x="271272" y="853440"/>
                  </a:lnTo>
                  <a:close/>
                </a:path>
                <a:path w="905509" h="904239">
                  <a:moveTo>
                    <a:pt x="231648" y="833628"/>
                  </a:moveTo>
                  <a:lnTo>
                    <a:pt x="224028" y="829056"/>
                  </a:lnTo>
                  <a:lnTo>
                    <a:pt x="205740" y="818388"/>
                  </a:lnTo>
                  <a:lnTo>
                    <a:pt x="204216" y="816864"/>
                  </a:lnTo>
                  <a:lnTo>
                    <a:pt x="198120" y="826008"/>
                  </a:lnTo>
                  <a:lnTo>
                    <a:pt x="199644" y="827532"/>
                  </a:lnTo>
                  <a:lnTo>
                    <a:pt x="217932" y="838200"/>
                  </a:lnTo>
                  <a:lnTo>
                    <a:pt x="227076" y="844296"/>
                  </a:lnTo>
                  <a:lnTo>
                    <a:pt x="231648" y="833628"/>
                  </a:lnTo>
                  <a:close/>
                </a:path>
                <a:path w="905509" h="904239">
                  <a:moveTo>
                    <a:pt x="141732" y="763524"/>
                  </a:moveTo>
                  <a:lnTo>
                    <a:pt x="137160" y="760476"/>
                  </a:lnTo>
                  <a:lnTo>
                    <a:pt x="129540" y="768096"/>
                  </a:lnTo>
                  <a:lnTo>
                    <a:pt x="132588" y="771144"/>
                  </a:lnTo>
                  <a:lnTo>
                    <a:pt x="140208" y="778071"/>
                  </a:lnTo>
                  <a:lnTo>
                    <a:pt x="140208" y="763524"/>
                  </a:lnTo>
                  <a:lnTo>
                    <a:pt x="141732" y="763524"/>
                  </a:lnTo>
                  <a:close/>
                </a:path>
                <a:path w="905509" h="904239">
                  <a:moveTo>
                    <a:pt x="156972" y="778764"/>
                  </a:moveTo>
                  <a:lnTo>
                    <a:pt x="140208" y="763524"/>
                  </a:lnTo>
                  <a:lnTo>
                    <a:pt x="140208" y="778071"/>
                  </a:lnTo>
                  <a:lnTo>
                    <a:pt x="149352" y="786384"/>
                  </a:lnTo>
                  <a:lnTo>
                    <a:pt x="153924" y="790956"/>
                  </a:lnTo>
                  <a:lnTo>
                    <a:pt x="155448" y="789432"/>
                  </a:lnTo>
                  <a:lnTo>
                    <a:pt x="155448" y="778764"/>
                  </a:lnTo>
                  <a:lnTo>
                    <a:pt x="156972" y="778764"/>
                  </a:lnTo>
                  <a:close/>
                </a:path>
                <a:path w="905509" h="904239">
                  <a:moveTo>
                    <a:pt x="161544" y="783336"/>
                  </a:moveTo>
                  <a:lnTo>
                    <a:pt x="155448" y="778764"/>
                  </a:lnTo>
                  <a:lnTo>
                    <a:pt x="155448" y="789432"/>
                  </a:lnTo>
                  <a:lnTo>
                    <a:pt x="161544" y="783336"/>
                  </a:lnTo>
                  <a:close/>
                </a:path>
                <a:path w="905509" h="904239">
                  <a:moveTo>
                    <a:pt x="195072" y="810768"/>
                  </a:moveTo>
                  <a:lnTo>
                    <a:pt x="188976" y="806196"/>
                  </a:lnTo>
                  <a:lnTo>
                    <a:pt x="172212" y="792480"/>
                  </a:lnTo>
                  <a:lnTo>
                    <a:pt x="169164" y="789432"/>
                  </a:lnTo>
                  <a:lnTo>
                    <a:pt x="161544" y="798576"/>
                  </a:lnTo>
                  <a:lnTo>
                    <a:pt x="164592" y="801624"/>
                  </a:lnTo>
                  <a:lnTo>
                    <a:pt x="182880" y="813816"/>
                  </a:lnTo>
                  <a:lnTo>
                    <a:pt x="188976" y="819912"/>
                  </a:lnTo>
                  <a:lnTo>
                    <a:pt x="195072" y="810768"/>
                  </a:lnTo>
                  <a:close/>
                </a:path>
                <a:path w="905509" h="904239">
                  <a:moveTo>
                    <a:pt x="129540" y="751332"/>
                  </a:moveTo>
                  <a:lnTo>
                    <a:pt x="126492" y="748284"/>
                  </a:lnTo>
                  <a:lnTo>
                    <a:pt x="112776" y="733044"/>
                  </a:lnTo>
                  <a:lnTo>
                    <a:pt x="108204" y="726948"/>
                  </a:lnTo>
                  <a:lnTo>
                    <a:pt x="99060" y="734568"/>
                  </a:lnTo>
                  <a:lnTo>
                    <a:pt x="103632" y="739140"/>
                  </a:lnTo>
                  <a:lnTo>
                    <a:pt x="117348" y="755904"/>
                  </a:lnTo>
                  <a:lnTo>
                    <a:pt x="121920" y="758952"/>
                  </a:lnTo>
                  <a:lnTo>
                    <a:pt x="129540" y="751332"/>
                  </a:lnTo>
                  <a:close/>
                </a:path>
                <a:path w="905509" h="904239">
                  <a:moveTo>
                    <a:pt x="100584" y="717804"/>
                  </a:moveTo>
                  <a:lnTo>
                    <a:pt x="99060" y="716280"/>
                  </a:lnTo>
                  <a:lnTo>
                    <a:pt x="86868" y="697992"/>
                  </a:lnTo>
                  <a:lnTo>
                    <a:pt x="86868" y="699516"/>
                  </a:lnTo>
                  <a:lnTo>
                    <a:pt x="82296" y="691896"/>
                  </a:lnTo>
                  <a:lnTo>
                    <a:pt x="73152" y="697992"/>
                  </a:lnTo>
                  <a:lnTo>
                    <a:pt x="77724" y="705612"/>
                  </a:lnTo>
                  <a:lnTo>
                    <a:pt x="89916" y="722376"/>
                  </a:lnTo>
                  <a:lnTo>
                    <a:pt x="92964" y="725424"/>
                  </a:lnTo>
                  <a:lnTo>
                    <a:pt x="100584" y="717804"/>
                  </a:lnTo>
                  <a:close/>
                </a:path>
                <a:path w="905509" h="904239">
                  <a:moveTo>
                    <a:pt x="76200" y="682752"/>
                  </a:moveTo>
                  <a:lnTo>
                    <a:pt x="76200" y="681228"/>
                  </a:lnTo>
                  <a:lnTo>
                    <a:pt x="65532" y="662940"/>
                  </a:lnTo>
                  <a:lnTo>
                    <a:pt x="60960" y="653796"/>
                  </a:lnTo>
                  <a:lnTo>
                    <a:pt x="50292" y="658368"/>
                  </a:lnTo>
                  <a:lnTo>
                    <a:pt x="54864" y="667512"/>
                  </a:lnTo>
                  <a:lnTo>
                    <a:pt x="65532" y="687324"/>
                  </a:lnTo>
                  <a:lnTo>
                    <a:pt x="67056" y="687324"/>
                  </a:lnTo>
                  <a:lnTo>
                    <a:pt x="76200" y="682752"/>
                  </a:lnTo>
                  <a:close/>
                </a:path>
                <a:path w="905509" h="904239">
                  <a:moveTo>
                    <a:pt x="54864" y="643128"/>
                  </a:moveTo>
                  <a:lnTo>
                    <a:pt x="45720" y="623316"/>
                  </a:lnTo>
                  <a:lnTo>
                    <a:pt x="42672" y="612648"/>
                  </a:lnTo>
                  <a:lnTo>
                    <a:pt x="32004" y="617220"/>
                  </a:lnTo>
                  <a:lnTo>
                    <a:pt x="36576" y="627888"/>
                  </a:lnTo>
                  <a:lnTo>
                    <a:pt x="45720" y="647700"/>
                  </a:lnTo>
                  <a:lnTo>
                    <a:pt x="45720" y="649224"/>
                  </a:lnTo>
                  <a:lnTo>
                    <a:pt x="54864" y="643128"/>
                  </a:lnTo>
                  <a:close/>
                </a:path>
                <a:path w="905509" h="904239">
                  <a:moveTo>
                    <a:pt x="38100" y="603504"/>
                  </a:moveTo>
                  <a:lnTo>
                    <a:pt x="32004" y="583692"/>
                  </a:lnTo>
                  <a:lnTo>
                    <a:pt x="28956" y="571500"/>
                  </a:lnTo>
                  <a:lnTo>
                    <a:pt x="16764" y="574548"/>
                  </a:lnTo>
                  <a:lnTo>
                    <a:pt x="21336" y="586740"/>
                  </a:lnTo>
                  <a:lnTo>
                    <a:pt x="27432" y="606552"/>
                  </a:lnTo>
                  <a:lnTo>
                    <a:pt x="38100" y="603504"/>
                  </a:lnTo>
                  <a:close/>
                </a:path>
                <a:path w="905509" h="904239">
                  <a:moveTo>
                    <a:pt x="25908" y="560832"/>
                  </a:moveTo>
                  <a:lnTo>
                    <a:pt x="21336" y="541020"/>
                  </a:lnTo>
                  <a:lnTo>
                    <a:pt x="18288" y="528828"/>
                  </a:lnTo>
                  <a:lnTo>
                    <a:pt x="7620" y="530352"/>
                  </a:lnTo>
                  <a:lnTo>
                    <a:pt x="9144" y="544068"/>
                  </a:lnTo>
                  <a:lnTo>
                    <a:pt x="15240" y="563880"/>
                  </a:lnTo>
                  <a:lnTo>
                    <a:pt x="25908" y="560832"/>
                  </a:lnTo>
                  <a:close/>
                </a:path>
                <a:path w="905509" h="904239">
                  <a:moveTo>
                    <a:pt x="16764" y="518160"/>
                  </a:moveTo>
                  <a:lnTo>
                    <a:pt x="13716" y="496824"/>
                  </a:lnTo>
                  <a:lnTo>
                    <a:pt x="13716" y="484632"/>
                  </a:lnTo>
                  <a:lnTo>
                    <a:pt x="1524" y="486156"/>
                  </a:lnTo>
                  <a:lnTo>
                    <a:pt x="3048" y="498348"/>
                  </a:lnTo>
                  <a:lnTo>
                    <a:pt x="6096" y="519684"/>
                  </a:lnTo>
                  <a:lnTo>
                    <a:pt x="16764" y="518160"/>
                  </a:lnTo>
                  <a:close/>
                </a:path>
              </a:pathLst>
            </a:custGeom>
            <a:solidFill>
              <a:srgbClr val="850009"/>
            </a:solidFill>
          </p:spPr>
          <p:txBody>
            <a:bodyPr wrap="square" lIns="0" tIns="0" rIns="0" bIns="0" rtlCol="0"/>
            <a:lstStyle/>
            <a:p>
              <a:endParaRPr sz="1634"/>
            </a:p>
          </p:txBody>
        </p:sp>
        <p:pic>
          <p:nvPicPr>
            <p:cNvPr id="7" name="object 7"/>
            <p:cNvPicPr/>
            <p:nvPr/>
          </p:nvPicPr>
          <p:blipFill>
            <a:blip r:embed="rId3" cstate="print"/>
            <a:stretch>
              <a:fillRect/>
            </a:stretch>
          </p:blipFill>
          <p:spPr>
            <a:xfrm>
              <a:off x="6783202" y="5068570"/>
              <a:ext cx="737615" cy="753110"/>
            </a:xfrm>
            <a:prstGeom prst="rect">
              <a:avLst/>
            </a:prstGeom>
          </p:spPr>
        </p:pic>
        <p:sp>
          <p:nvSpPr>
            <p:cNvPr id="8" name="object 8"/>
            <p:cNvSpPr/>
            <p:nvPr/>
          </p:nvSpPr>
          <p:spPr>
            <a:xfrm>
              <a:off x="6777106" y="5062728"/>
              <a:ext cx="749935" cy="765175"/>
            </a:xfrm>
            <a:custGeom>
              <a:avLst/>
              <a:gdLst/>
              <a:ahLst/>
              <a:cxnLst/>
              <a:rect l="l" t="t" r="r" b="b"/>
              <a:pathLst>
                <a:path w="749934" h="765175">
                  <a:moveTo>
                    <a:pt x="12192" y="400812"/>
                  </a:moveTo>
                  <a:lnTo>
                    <a:pt x="12192" y="368808"/>
                  </a:lnTo>
                  <a:lnTo>
                    <a:pt x="0" y="368808"/>
                  </a:lnTo>
                  <a:lnTo>
                    <a:pt x="0" y="382524"/>
                  </a:lnTo>
                  <a:lnTo>
                    <a:pt x="1524" y="402336"/>
                  </a:lnTo>
                  <a:lnTo>
                    <a:pt x="12192" y="400812"/>
                  </a:lnTo>
                  <a:close/>
                </a:path>
                <a:path w="749934" h="765175">
                  <a:moveTo>
                    <a:pt x="15240" y="429768"/>
                  </a:moveTo>
                  <a:lnTo>
                    <a:pt x="13716" y="420624"/>
                  </a:lnTo>
                  <a:lnTo>
                    <a:pt x="12192" y="400812"/>
                  </a:lnTo>
                  <a:lnTo>
                    <a:pt x="1524" y="402336"/>
                  </a:lnTo>
                  <a:lnTo>
                    <a:pt x="12192" y="402336"/>
                  </a:lnTo>
                  <a:lnTo>
                    <a:pt x="12192" y="430149"/>
                  </a:lnTo>
                  <a:lnTo>
                    <a:pt x="15240" y="429768"/>
                  </a:lnTo>
                  <a:close/>
                </a:path>
                <a:path w="749934" h="765175">
                  <a:moveTo>
                    <a:pt x="12192" y="430149"/>
                  </a:moveTo>
                  <a:lnTo>
                    <a:pt x="12192" y="402336"/>
                  </a:lnTo>
                  <a:lnTo>
                    <a:pt x="1524" y="402336"/>
                  </a:lnTo>
                  <a:lnTo>
                    <a:pt x="1524" y="422148"/>
                  </a:lnTo>
                  <a:lnTo>
                    <a:pt x="3048" y="431292"/>
                  </a:lnTo>
                  <a:lnTo>
                    <a:pt x="12192" y="430149"/>
                  </a:lnTo>
                  <a:close/>
                </a:path>
                <a:path w="749934" h="765175">
                  <a:moveTo>
                    <a:pt x="15240" y="326136"/>
                  </a:moveTo>
                  <a:lnTo>
                    <a:pt x="15240" y="324612"/>
                  </a:lnTo>
                  <a:lnTo>
                    <a:pt x="4572" y="323088"/>
                  </a:lnTo>
                  <a:lnTo>
                    <a:pt x="4572" y="324612"/>
                  </a:lnTo>
                  <a:lnTo>
                    <a:pt x="1524" y="342900"/>
                  </a:lnTo>
                  <a:lnTo>
                    <a:pt x="1524" y="356616"/>
                  </a:lnTo>
                  <a:lnTo>
                    <a:pt x="12192" y="358140"/>
                  </a:lnTo>
                  <a:lnTo>
                    <a:pt x="13716" y="344424"/>
                  </a:lnTo>
                  <a:lnTo>
                    <a:pt x="15240" y="326136"/>
                  </a:lnTo>
                  <a:close/>
                </a:path>
                <a:path w="749934" h="765175">
                  <a:moveTo>
                    <a:pt x="24384" y="281940"/>
                  </a:moveTo>
                  <a:lnTo>
                    <a:pt x="13716" y="278892"/>
                  </a:lnTo>
                  <a:lnTo>
                    <a:pt x="12192" y="286512"/>
                  </a:lnTo>
                  <a:lnTo>
                    <a:pt x="7620" y="304800"/>
                  </a:lnTo>
                  <a:lnTo>
                    <a:pt x="6096" y="312420"/>
                  </a:lnTo>
                  <a:lnTo>
                    <a:pt x="18288" y="313944"/>
                  </a:lnTo>
                  <a:lnTo>
                    <a:pt x="18288" y="307848"/>
                  </a:lnTo>
                  <a:lnTo>
                    <a:pt x="22860" y="289560"/>
                  </a:lnTo>
                  <a:lnTo>
                    <a:pt x="24384" y="281940"/>
                  </a:lnTo>
                  <a:close/>
                </a:path>
                <a:path w="749934" h="765175">
                  <a:moveTo>
                    <a:pt x="39624" y="240792"/>
                  </a:moveTo>
                  <a:lnTo>
                    <a:pt x="28956" y="236220"/>
                  </a:lnTo>
                  <a:lnTo>
                    <a:pt x="22860" y="249936"/>
                  </a:lnTo>
                  <a:lnTo>
                    <a:pt x="16764" y="268224"/>
                  </a:lnTo>
                  <a:lnTo>
                    <a:pt x="27432" y="271272"/>
                  </a:lnTo>
                  <a:lnTo>
                    <a:pt x="33528" y="254508"/>
                  </a:lnTo>
                  <a:lnTo>
                    <a:pt x="39624" y="240792"/>
                  </a:lnTo>
                  <a:close/>
                </a:path>
                <a:path w="749934" h="765175">
                  <a:moveTo>
                    <a:pt x="57912" y="201168"/>
                  </a:moveTo>
                  <a:lnTo>
                    <a:pt x="48768" y="195072"/>
                  </a:lnTo>
                  <a:lnTo>
                    <a:pt x="45720" y="199644"/>
                  </a:lnTo>
                  <a:lnTo>
                    <a:pt x="36576" y="216408"/>
                  </a:lnTo>
                  <a:lnTo>
                    <a:pt x="33528" y="225552"/>
                  </a:lnTo>
                  <a:lnTo>
                    <a:pt x="42672" y="230124"/>
                  </a:lnTo>
                  <a:lnTo>
                    <a:pt x="47244" y="220980"/>
                  </a:lnTo>
                  <a:lnTo>
                    <a:pt x="54864" y="204216"/>
                  </a:lnTo>
                  <a:lnTo>
                    <a:pt x="54864" y="205740"/>
                  </a:lnTo>
                  <a:lnTo>
                    <a:pt x="57912" y="201168"/>
                  </a:lnTo>
                  <a:close/>
                </a:path>
                <a:path w="749934" h="765175">
                  <a:moveTo>
                    <a:pt x="80772" y="163068"/>
                  </a:moveTo>
                  <a:lnTo>
                    <a:pt x="71628" y="156972"/>
                  </a:lnTo>
                  <a:lnTo>
                    <a:pt x="64008" y="167640"/>
                  </a:lnTo>
                  <a:lnTo>
                    <a:pt x="54864" y="184404"/>
                  </a:lnTo>
                  <a:lnTo>
                    <a:pt x="53340" y="185928"/>
                  </a:lnTo>
                  <a:lnTo>
                    <a:pt x="62484" y="190500"/>
                  </a:lnTo>
                  <a:lnTo>
                    <a:pt x="64008" y="188976"/>
                  </a:lnTo>
                  <a:lnTo>
                    <a:pt x="73152" y="173736"/>
                  </a:lnTo>
                  <a:lnTo>
                    <a:pt x="80772" y="163068"/>
                  </a:lnTo>
                  <a:close/>
                </a:path>
                <a:path w="749934" h="765175">
                  <a:moveTo>
                    <a:pt x="108204" y="129540"/>
                  </a:moveTo>
                  <a:lnTo>
                    <a:pt x="100584" y="121920"/>
                  </a:lnTo>
                  <a:lnTo>
                    <a:pt x="97536" y="124968"/>
                  </a:lnTo>
                  <a:lnTo>
                    <a:pt x="85344" y="138684"/>
                  </a:lnTo>
                  <a:lnTo>
                    <a:pt x="79248" y="147828"/>
                  </a:lnTo>
                  <a:lnTo>
                    <a:pt x="86868" y="155448"/>
                  </a:lnTo>
                  <a:lnTo>
                    <a:pt x="94488" y="146304"/>
                  </a:lnTo>
                  <a:lnTo>
                    <a:pt x="105156" y="134302"/>
                  </a:lnTo>
                  <a:lnTo>
                    <a:pt x="105156" y="132588"/>
                  </a:lnTo>
                  <a:lnTo>
                    <a:pt x="108204" y="129540"/>
                  </a:lnTo>
                  <a:close/>
                </a:path>
                <a:path w="749934" h="765175">
                  <a:moveTo>
                    <a:pt x="106680" y="132588"/>
                  </a:moveTo>
                  <a:lnTo>
                    <a:pt x="105156" y="132588"/>
                  </a:lnTo>
                  <a:lnTo>
                    <a:pt x="105156" y="134302"/>
                  </a:lnTo>
                  <a:lnTo>
                    <a:pt x="106680" y="132588"/>
                  </a:lnTo>
                  <a:close/>
                </a:path>
                <a:path w="749934" h="765175">
                  <a:moveTo>
                    <a:pt x="140208" y="99060"/>
                  </a:moveTo>
                  <a:lnTo>
                    <a:pt x="132588" y="89916"/>
                  </a:lnTo>
                  <a:lnTo>
                    <a:pt x="123444" y="99060"/>
                  </a:lnTo>
                  <a:lnTo>
                    <a:pt x="109728" y="111252"/>
                  </a:lnTo>
                  <a:lnTo>
                    <a:pt x="108204" y="114300"/>
                  </a:lnTo>
                  <a:lnTo>
                    <a:pt x="115824" y="121920"/>
                  </a:lnTo>
                  <a:lnTo>
                    <a:pt x="117348" y="118872"/>
                  </a:lnTo>
                  <a:lnTo>
                    <a:pt x="131064" y="106680"/>
                  </a:lnTo>
                  <a:lnTo>
                    <a:pt x="140208" y="99060"/>
                  </a:lnTo>
                  <a:close/>
                </a:path>
                <a:path w="749934" h="765175">
                  <a:moveTo>
                    <a:pt x="175260" y="71628"/>
                  </a:moveTo>
                  <a:lnTo>
                    <a:pt x="169164" y="62484"/>
                  </a:lnTo>
                  <a:lnTo>
                    <a:pt x="166116" y="65532"/>
                  </a:lnTo>
                  <a:lnTo>
                    <a:pt x="150876" y="76200"/>
                  </a:lnTo>
                  <a:lnTo>
                    <a:pt x="141732" y="83820"/>
                  </a:lnTo>
                  <a:lnTo>
                    <a:pt x="147828" y="91440"/>
                  </a:lnTo>
                  <a:lnTo>
                    <a:pt x="156972" y="83820"/>
                  </a:lnTo>
                  <a:lnTo>
                    <a:pt x="172212" y="73152"/>
                  </a:lnTo>
                  <a:lnTo>
                    <a:pt x="172212" y="74676"/>
                  </a:lnTo>
                  <a:lnTo>
                    <a:pt x="175260" y="71628"/>
                  </a:lnTo>
                  <a:close/>
                </a:path>
                <a:path w="749934" h="765175">
                  <a:moveTo>
                    <a:pt x="211836" y="50292"/>
                  </a:moveTo>
                  <a:lnTo>
                    <a:pt x="207264" y="39624"/>
                  </a:lnTo>
                  <a:lnTo>
                    <a:pt x="196596" y="45720"/>
                  </a:lnTo>
                  <a:lnTo>
                    <a:pt x="181356" y="54864"/>
                  </a:lnTo>
                  <a:lnTo>
                    <a:pt x="178308" y="56388"/>
                  </a:lnTo>
                  <a:lnTo>
                    <a:pt x="184404" y="65532"/>
                  </a:lnTo>
                  <a:lnTo>
                    <a:pt x="185928" y="64008"/>
                  </a:lnTo>
                  <a:lnTo>
                    <a:pt x="201168" y="55695"/>
                  </a:lnTo>
                  <a:lnTo>
                    <a:pt x="201168" y="54864"/>
                  </a:lnTo>
                  <a:lnTo>
                    <a:pt x="211836" y="50292"/>
                  </a:lnTo>
                  <a:close/>
                </a:path>
                <a:path w="749934" h="765175">
                  <a:moveTo>
                    <a:pt x="202692" y="54864"/>
                  </a:moveTo>
                  <a:lnTo>
                    <a:pt x="201168" y="54864"/>
                  </a:lnTo>
                  <a:lnTo>
                    <a:pt x="201168" y="55695"/>
                  </a:lnTo>
                  <a:lnTo>
                    <a:pt x="202692" y="54864"/>
                  </a:lnTo>
                  <a:close/>
                </a:path>
                <a:path w="749934" h="765175">
                  <a:moveTo>
                    <a:pt x="252984" y="32004"/>
                  </a:moveTo>
                  <a:lnTo>
                    <a:pt x="248412" y="21336"/>
                  </a:lnTo>
                  <a:lnTo>
                    <a:pt x="246888" y="22860"/>
                  </a:lnTo>
                  <a:lnTo>
                    <a:pt x="228600" y="28956"/>
                  </a:lnTo>
                  <a:lnTo>
                    <a:pt x="217932" y="35052"/>
                  </a:lnTo>
                  <a:lnTo>
                    <a:pt x="222504" y="44196"/>
                  </a:lnTo>
                  <a:lnTo>
                    <a:pt x="233172" y="39624"/>
                  </a:lnTo>
                  <a:lnTo>
                    <a:pt x="249936" y="33528"/>
                  </a:lnTo>
                  <a:lnTo>
                    <a:pt x="252984" y="32004"/>
                  </a:lnTo>
                  <a:close/>
                </a:path>
                <a:path w="749934" h="765175">
                  <a:moveTo>
                    <a:pt x="294132" y="19812"/>
                  </a:moveTo>
                  <a:lnTo>
                    <a:pt x="292608" y="9144"/>
                  </a:lnTo>
                  <a:lnTo>
                    <a:pt x="281940" y="10668"/>
                  </a:lnTo>
                  <a:lnTo>
                    <a:pt x="259080" y="18288"/>
                  </a:lnTo>
                  <a:lnTo>
                    <a:pt x="263652" y="28956"/>
                  </a:lnTo>
                  <a:lnTo>
                    <a:pt x="266700" y="27432"/>
                  </a:lnTo>
                  <a:lnTo>
                    <a:pt x="283464" y="23241"/>
                  </a:lnTo>
                  <a:lnTo>
                    <a:pt x="283464" y="22860"/>
                  </a:lnTo>
                  <a:lnTo>
                    <a:pt x="294132" y="19812"/>
                  </a:lnTo>
                  <a:close/>
                </a:path>
                <a:path w="749934" h="765175">
                  <a:moveTo>
                    <a:pt x="284988" y="22860"/>
                  </a:moveTo>
                  <a:lnTo>
                    <a:pt x="283464" y="22860"/>
                  </a:lnTo>
                  <a:lnTo>
                    <a:pt x="283464" y="23241"/>
                  </a:lnTo>
                  <a:lnTo>
                    <a:pt x="284988" y="22860"/>
                  </a:lnTo>
                  <a:close/>
                </a:path>
                <a:path w="749934" h="765175">
                  <a:moveTo>
                    <a:pt x="338328" y="12192"/>
                  </a:moveTo>
                  <a:lnTo>
                    <a:pt x="336804" y="1524"/>
                  </a:lnTo>
                  <a:lnTo>
                    <a:pt x="318516" y="3048"/>
                  </a:lnTo>
                  <a:lnTo>
                    <a:pt x="303276" y="6096"/>
                  </a:lnTo>
                  <a:lnTo>
                    <a:pt x="304800" y="16764"/>
                  </a:lnTo>
                  <a:lnTo>
                    <a:pt x="320040" y="15240"/>
                  </a:lnTo>
                  <a:lnTo>
                    <a:pt x="338328" y="12192"/>
                  </a:lnTo>
                  <a:close/>
                </a:path>
                <a:path w="749934" h="765175">
                  <a:moveTo>
                    <a:pt x="382524" y="0"/>
                  </a:moveTo>
                  <a:lnTo>
                    <a:pt x="347472" y="0"/>
                  </a:lnTo>
                  <a:lnTo>
                    <a:pt x="348996" y="12192"/>
                  </a:lnTo>
                  <a:lnTo>
                    <a:pt x="356616" y="10668"/>
                  </a:lnTo>
                  <a:lnTo>
                    <a:pt x="381000" y="10668"/>
                  </a:lnTo>
                  <a:lnTo>
                    <a:pt x="382524" y="0"/>
                  </a:lnTo>
                  <a:close/>
                </a:path>
                <a:path w="749934" h="765175">
                  <a:moveTo>
                    <a:pt x="426720" y="3048"/>
                  </a:moveTo>
                  <a:lnTo>
                    <a:pt x="413004" y="1524"/>
                  </a:lnTo>
                  <a:lnTo>
                    <a:pt x="394716" y="0"/>
                  </a:lnTo>
                  <a:lnTo>
                    <a:pt x="393192" y="0"/>
                  </a:lnTo>
                  <a:lnTo>
                    <a:pt x="393192" y="10668"/>
                  </a:lnTo>
                  <a:lnTo>
                    <a:pt x="413004" y="12192"/>
                  </a:lnTo>
                  <a:lnTo>
                    <a:pt x="413004" y="12361"/>
                  </a:lnTo>
                  <a:lnTo>
                    <a:pt x="425196" y="13716"/>
                  </a:lnTo>
                  <a:lnTo>
                    <a:pt x="426720" y="3048"/>
                  </a:lnTo>
                  <a:close/>
                </a:path>
                <a:path w="749934" h="765175">
                  <a:moveTo>
                    <a:pt x="413004" y="12361"/>
                  </a:moveTo>
                  <a:lnTo>
                    <a:pt x="413004" y="12192"/>
                  </a:lnTo>
                  <a:lnTo>
                    <a:pt x="411480" y="12192"/>
                  </a:lnTo>
                  <a:lnTo>
                    <a:pt x="413004" y="12361"/>
                  </a:lnTo>
                  <a:close/>
                </a:path>
                <a:path w="749934" h="765175">
                  <a:moveTo>
                    <a:pt x="470916" y="12192"/>
                  </a:moveTo>
                  <a:lnTo>
                    <a:pt x="469392" y="10668"/>
                  </a:lnTo>
                  <a:lnTo>
                    <a:pt x="451104" y="7620"/>
                  </a:lnTo>
                  <a:lnTo>
                    <a:pt x="437388" y="4572"/>
                  </a:lnTo>
                  <a:lnTo>
                    <a:pt x="435864" y="15240"/>
                  </a:lnTo>
                  <a:lnTo>
                    <a:pt x="466344" y="22860"/>
                  </a:lnTo>
                  <a:lnTo>
                    <a:pt x="467868" y="22860"/>
                  </a:lnTo>
                  <a:lnTo>
                    <a:pt x="470916" y="12192"/>
                  </a:lnTo>
                  <a:close/>
                </a:path>
                <a:path w="749934" h="765175">
                  <a:moveTo>
                    <a:pt x="513588" y="25908"/>
                  </a:moveTo>
                  <a:lnTo>
                    <a:pt x="481584" y="15240"/>
                  </a:lnTo>
                  <a:lnTo>
                    <a:pt x="478536" y="25908"/>
                  </a:lnTo>
                  <a:lnTo>
                    <a:pt x="483108" y="27432"/>
                  </a:lnTo>
                  <a:lnTo>
                    <a:pt x="499872" y="33528"/>
                  </a:lnTo>
                  <a:lnTo>
                    <a:pt x="510540" y="36576"/>
                  </a:lnTo>
                  <a:lnTo>
                    <a:pt x="513588" y="25908"/>
                  </a:lnTo>
                  <a:close/>
                </a:path>
                <a:path w="749934" h="765175">
                  <a:moveTo>
                    <a:pt x="554736" y="45720"/>
                  </a:moveTo>
                  <a:lnTo>
                    <a:pt x="553212" y="45720"/>
                  </a:lnTo>
                  <a:lnTo>
                    <a:pt x="537972" y="36576"/>
                  </a:lnTo>
                  <a:lnTo>
                    <a:pt x="524256" y="30480"/>
                  </a:lnTo>
                  <a:lnTo>
                    <a:pt x="519684" y="41148"/>
                  </a:lnTo>
                  <a:lnTo>
                    <a:pt x="533400" y="47244"/>
                  </a:lnTo>
                  <a:lnTo>
                    <a:pt x="533400" y="47936"/>
                  </a:lnTo>
                  <a:lnTo>
                    <a:pt x="548640" y="54864"/>
                  </a:lnTo>
                  <a:lnTo>
                    <a:pt x="548640" y="56388"/>
                  </a:lnTo>
                  <a:lnTo>
                    <a:pt x="554736" y="45720"/>
                  </a:lnTo>
                  <a:close/>
                </a:path>
                <a:path w="749934" h="765175">
                  <a:moveTo>
                    <a:pt x="533400" y="47936"/>
                  </a:moveTo>
                  <a:lnTo>
                    <a:pt x="533400" y="47244"/>
                  </a:lnTo>
                  <a:lnTo>
                    <a:pt x="531876" y="47244"/>
                  </a:lnTo>
                  <a:lnTo>
                    <a:pt x="533400" y="47936"/>
                  </a:lnTo>
                  <a:close/>
                </a:path>
                <a:path w="749934" h="765175">
                  <a:moveTo>
                    <a:pt x="592836" y="70104"/>
                  </a:moveTo>
                  <a:lnTo>
                    <a:pt x="585216" y="65532"/>
                  </a:lnTo>
                  <a:lnTo>
                    <a:pt x="569976" y="54864"/>
                  </a:lnTo>
                  <a:lnTo>
                    <a:pt x="563880" y="51816"/>
                  </a:lnTo>
                  <a:lnTo>
                    <a:pt x="559308" y="60960"/>
                  </a:lnTo>
                  <a:lnTo>
                    <a:pt x="563880" y="64008"/>
                  </a:lnTo>
                  <a:lnTo>
                    <a:pt x="577596" y="74676"/>
                  </a:lnTo>
                  <a:lnTo>
                    <a:pt x="577596" y="73152"/>
                  </a:lnTo>
                  <a:lnTo>
                    <a:pt x="586740" y="79248"/>
                  </a:lnTo>
                  <a:lnTo>
                    <a:pt x="592836" y="70104"/>
                  </a:lnTo>
                  <a:close/>
                </a:path>
                <a:path w="749934" h="765175">
                  <a:moveTo>
                    <a:pt x="627888" y="99060"/>
                  </a:moveTo>
                  <a:lnTo>
                    <a:pt x="626364" y="99060"/>
                  </a:lnTo>
                  <a:lnTo>
                    <a:pt x="614172" y="86868"/>
                  </a:lnTo>
                  <a:lnTo>
                    <a:pt x="601980" y="77724"/>
                  </a:lnTo>
                  <a:lnTo>
                    <a:pt x="594360" y="86868"/>
                  </a:lnTo>
                  <a:lnTo>
                    <a:pt x="606552" y="96012"/>
                  </a:lnTo>
                  <a:lnTo>
                    <a:pt x="618744" y="106680"/>
                  </a:lnTo>
                  <a:lnTo>
                    <a:pt x="620268" y="108204"/>
                  </a:lnTo>
                  <a:lnTo>
                    <a:pt x="627888" y="99060"/>
                  </a:lnTo>
                  <a:close/>
                </a:path>
                <a:path w="749934" h="765175">
                  <a:moveTo>
                    <a:pt x="658368" y="132588"/>
                  </a:moveTo>
                  <a:lnTo>
                    <a:pt x="652272" y="124968"/>
                  </a:lnTo>
                  <a:lnTo>
                    <a:pt x="640080" y="111252"/>
                  </a:lnTo>
                  <a:lnTo>
                    <a:pt x="635508" y="106680"/>
                  </a:lnTo>
                  <a:lnTo>
                    <a:pt x="627888" y="115824"/>
                  </a:lnTo>
                  <a:lnTo>
                    <a:pt x="632460" y="118872"/>
                  </a:lnTo>
                  <a:lnTo>
                    <a:pt x="644652" y="132588"/>
                  </a:lnTo>
                  <a:lnTo>
                    <a:pt x="650748" y="140208"/>
                  </a:lnTo>
                  <a:lnTo>
                    <a:pt x="658368" y="132588"/>
                  </a:lnTo>
                  <a:close/>
                </a:path>
                <a:path w="749934" h="765175">
                  <a:moveTo>
                    <a:pt x="685800" y="169164"/>
                  </a:moveTo>
                  <a:lnTo>
                    <a:pt x="685800" y="167640"/>
                  </a:lnTo>
                  <a:lnTo>
                    <a:pt x="675132" y="153924"/>
                  </a:lnTo>
                  <a:lnTo>
                    <a:pt x="665988" y="141732"/>
                  </a:lnTo>
                  <a:lnTo>
                    <a:pt x="656844" y="147828"/>
                  </a:lnTo>
                  <a:lnTo>
                    <a:pt x="665988" y="160020"/>
                  </a:lnTo>
                  <a:lnTo>
                    <a:pt x="676656" y="173736"/>
                  </a:lnTo>
                  <a:lnTo>
                    <a:pt x="685800" y="169164"/>
                  </a:lnTo>
                  <a:close/>
                </a:path>
                <a:path w="749934" h="765175">
                  <a:moveTo>
                    <a:pt x="708660" y="207264"/>
                  </a:moveTo>
                  <a:lnTo>
                    <a:pt x="694944" y="184404"/>
                  </a:lnTo>
                  <a:lnTo>
                    <a:pt x="691896" y="178308"/>
                  </a:lnTo>
                  <a:lnTo>
                    <a:pt x="682752" y="184404"/>
                  </a:lnTo>
                  <a:lnTo>
                    <a:pt x="685800" y="188976"/>
                  </a:lnTo>
                  <a:lnTo>
                    <a:pt x="694944" y="205740"/>
                  </a:lnTo>
                  <a:lnTo>
                    <a:pt x="694944" y="204216"/>
                  </a:lnTo>
                  <a:lnTo>
                    <a:pt x="697992" y="211836"/>
                  </a:lnTo>
                  <a:lnTo>
                    <a:pt x="708660" y="207264"/>
                  </a:lnTo>
                  <a:close/>
                </a:path>
                <a:path w="749934" h="765175">
                  <a:moveTo>
                    <a:pt x="726948" y="248412"/>
                  </a:moveTo>
                  <a:lnTo>
                    <a:pt x="720852" y="233172"/>
                  </a:lnTo>
                  <a:lnTo>
                    <a:pt x="713232" y="217932"/>
                  </a:lnTo>
                  <a:lnTo>
                    <a:pt x="702564" y="222504"/>
                  </a:lnTo>
                  <a:lnTo>
                    <a:pt x="710184" y="237744"/>
                  </a:lnTo>
                  <a:lnTo>
                    <a:pt x="716280" y="252984"/>
                  </a:lnTo>
                  <a:lnTo>
                    <a:pt x="726948" y="248412"/>
                  </a:lnTo>
                  <a:close/>
                </a:path>
                <a:path w="749934" h="765175">
                  <a:moveTo>
                    <a:pt x="739140" y="292608"/>
                  </a:moveTo>
                  <a:lnTo>
                    <a:pt x="733044" y="268224"/>
                  </a:lnTo>
                  <a:lnTo>
                    <a:pt x="729996" y="259080"/>
                  </a:lnTo>
                  <a:lnTo>
                    <a:pt x="719328" y="263652"/>
                  </a:lnTo>
                  <a:lnTo>
                    <a:pt x="722376" y="271272"/>
                  </a:lnTo>
                  <a:lnTo>
                    <a:pt x="726948" y="289560"/>
                  </a:lnTo>
                  <a:lnTo>
                    <a:pt x="728472" y="294132"/>
                  </a:lnTo>
                  <a:lnTo>
                    <a:pt x="739140" y="292608"/>
                  </a:lnTo>
                  <a:close/>
                </a:path>
                <a:path w="749934" h="765175">
                  <a:moveTo>
                    <a:pt x="746760" y="336804"/>
                  </a:moveTo>
                  <a:lnTo>
                    <a:pt x="745236" y="324612"/>
                  </a:lnTo>
                  <a:lnTo>
                    <a:pt x="742188" y="304800"/>
                  </a:lnTo>
                  <a:lnTo>
                    <a:pt x="742188" y="303276"/>
                  </a:lnTo>
                  <a:lnTo>
                    <a:pt x="731520" y="306324"/>
                  </a:lnTo>
                  <a:lnTo>
                    <a:pt x="731520" y="307848"/>
                  </a:lnTo>
                  <a:lnTo>
                    <a:pt x="734568" y="326136"/>
                  </a:lnTo>
                  <a:lnTo>
                    <a:pt x="736092" y="338328"/>
                  </a:lnTo>
                  <a:lnTo>
                    <a:pt x="746760" y="336804"/>
                  </a:lnTo>
                  <a:close/>
                </a:path>
                <a:path w="749934" h="765175">
                  <a:moveTo>
                    <a:pt x="749808" y="381000"/>
                  </a:moveTo>
                  <a:lnTo>
                    <a:pt x="749808" y="362712"/>
                  </a:lnTo>
                  <a:lnTo>
                    <a:pt x="748284" y="347472"/>
                  </a:lnTo>
                  <a:lnTo>
                    <a:pt x="737616" y="348996"/>
                  </a:lnTo>
                  <a:lnTo>
                    <a:pt x="737616" y="362712"/>
                  </a:lnTo>
                  <a:lnTo>
                    <a:pt x="739140" y="382524"/>
                  </a:lnTo>
                  <a:lnTo>
                    <a:pt x="749808" y="381000"/>
                  </a:lnTo>
                  <a:close/>
                </a:path>
                <a:path w="749934" h="765175">
                  <a:moveTo>
                    <a:pt x="749808" y="402336"/>
                  </a:moveTo>
                  <a:lnTo>
                    <a:pt x="749808" y="393192"/>
                  </a:lnTo>
                  <a:lnTo>
                    <a:pt x="737616" y="393192"/>
                  </a:lnTo>
                  <a:lnTo>
                    <a:pt x="737616" y="400812"/>
                  </a:lnTo>
                  <a:lnTo>
                    <a:pt x="736092" y="420624"/>
                  </a:lnTo>
                  <a:lnTo>
                    <a:pt x="736092" y="425196"/>
                  </a:lnTo>
                  <a:lnTo>
                    <a:pt x="746760" y="426720"/>
                  </a:lnTo>
                  <a:lnTo>
                    <a:pt x="748284" y="422148"/>
                  </a:lnTo>
                  <a:lnTo>
                    <a:pt x="749808" y="402336"/>
                  </a:lnTo>
                  <a:close/>
                </a:path>
                <a:path w="749934" h="765175">
                  <a:moveTo>
                    <a:pt x="745236" y="440436"/>
                  </a:moveTo>
                  <a:lnTo>
                    <a:pt x="745236" y="437388"/>
                  </a:lnTo>
                  <a:lnTo>
                    <a:pt x="734568" y="437388"/>
                  </a:lnTo>
                  <a:lnTo>
                    <a:pt x="734568" y="438912"/>
                  </a:lnTo>
                  <a:lnTo>
                    <a:pt x="731520" y="457200"/>
                  </a:lnTo>
                  <a:lnTo>
                    <a:pt x="728472" y="469392"/>
                  </a:lnTo>
                  <a:lnTo>
                    <a:pt x="739140" y="470916"/>
                  </a:lnTo>
                  <a:lnTo>
                    <a:pt x="742188" y="458724"/>
                  </a:lnTo>
                  <a:lnTo>
                    <a:pt x="745236" y="440436"/>
                  </a:lnTo>
                  <a:close/>
                </a:path>
                <a:path w="749934" h="765175">
                  <a:moveTo>
                    <a:pt x="736092" y="483108"/>
                  </a:moveTo>
                  <a:lnTo>
                    <a:pt x="725424" y="480060"/>
                  </a:lnTo>
                  <a:lnTo>
                    <a:pt x="722376" y="492252"/>
                  </a:lnTo>
                  <a:lnTo>
                    <a:pt x="716280" y="510540"/>
                  </a:lnTo>
                  <a:lnTo>
                    <a:pt x="726948" y="515112"/>
                  </a:lnTo>
                  <a:lnTo>
                    <a:pt x="726948" y="513588"/>
                  </a:lnTo>
                  <a:lnTo>
                    <a:pt x="733044" y="496824"/>
                  </a:lnTo>
                  <a:lnTo>
                    <a:pt x="736092" y="483108"/>
                  </a:lnTo>
                  <a:close/>
                </a:path>
                <a:path w="749934" h="765175">
                  <a:moveTo>
                    <a:pt x="722376" y="525780"/>
                  </a:moveTo>
                  <a:lnTo>
                    <a:pt x="711708" y="521208"/>
                  </a:lnTo>
                  <a:lnTo>
                    <a:pt x="710184" y="527304"/>
                  </a:lnTo>
                  <a:lnTo>
                    <a:pt x="702564" y="544068"/>
                  </a:lnTo>
                  <a:lnTo>
                    <a:pt x="699516" y="551688"/>
                  </a:lnTo>
                  <a:lnTo>
                    <a:pt x="708660" y="556260"/>
                  </a:lnTo>
                  <a:lnTo>
                    <a:pt x="713232" y="548640"/>
                  </a:lnTo>
                  <a:lnTo>
                    <a:pt x="720852" y="531876"/>
                  </a:lnTo>
                  <a:lnTo>
                    <a:pt x="722376" y="525780"/>
                  </a:lnTo>
                  <a:close/>
                </a:path>
                <a:path w="749934" h="765175">
                  <a:moveTo>
                    <a:pt x="704088" y="566928"/>
                  </a:moveTo>
                  <a:lnTo>
                    <a:pt x="693420" y="560832"/>
                  </a:lnTo>
                  <a:lnTo>
                    <a:pt x="685800" y="574548"/>
                  </a:lnTo>
                  <a:lnTo>
                    <a:pt x="676656" y="589788"/>
                  </a:lnTo>
                  <a:lnTo>
                    <a:pt x="685800" y="595884"/>
                  </a:lnTo>
                  <a:lnTo>
                    <a:pt x="694944" y="580644"/>
                  </a:lnTo>
                  <a:lnTo>
                    <a:pt x="704088" y="566928"/>
                  </a:lnTo>
                  <a:close/>
                </a:path>
                <a:path w="749934" h="765175">
                  <a:moveTo>
                    <a:pt x="679704" y="605028"/>
                  </a:moveTo>
                  <a:lnTo>
                    <a:pt x="670560" y="598932"/>
                  </a:lnTo>
                  <a:lnTo>
                    <a:pt x="665988" y="605028"/>
                  </a:lnTo>
                  <a:lnTo>
                    <a:pt x="655320" y="618744"/>
                  </a:lnTo>
                  <a:lnTo>
                    <a:pt x="650748" y="624840"/>
                  </a:lnTo>
                  <a:lnTo>
                    <a:pt x="659892" y="630936"/>
                  </a:lnTo>
                  <a:lnTo>
                    <a:pt x="664464" y="626364"/>
                  </a:lnTo>
                  <a:lnTo>
                    <a:pt x="675132" y="611124"/>
                  </a:lnTo>
                  <a:lnTo>
                    <a:pt x="679704" y="605028"/>
                  </a:lnTo>
                  <a:close/>
                </a:path>
                <a:path w="749934" h="765175">
                  <a:moveTo>
                    <a:pt x="620268" y="672084"/>
                  </a:moveTo>
                  <a:lnTo>
                    <a:pt x="612648" y="664464"/>
                  </a:lnTo>
                  <a:lnTo>
                    <a:pt x="606552" y="669036"/>
                  </a:lnTo>
                  <a:lnTo>
                    <a:pt x="592836" y="679704"/>
                  </a:lnTo>
                  <a:lnTo>
                    <a:pt x="586740" y="684276"/>
                  </a:lnTo>
                  <a:lnTo>
                    <a:pt x="592836" y="693420"/>
                  </a:lnTo>
                  <a:lnTo>
                    <a:pt x="598932" y="688848"/>
                  </a:lnTo>
                  <a:lnTo>
                    <a:pt x="614172" y="678180"/>
                  </a:lnTo>
                  <a:lnTo>
                    <a:pt x="620268" y="672084"/>
                  </a:lnTo>
                  <a:close/>
                </a:path>
                <a:path w="749934" h="765175">
                  <a:moveTo>
                    <a:pt x="652272" y="640080"/>
                  </a:moveTo>
                  <a:lnTo>
                    <a:pt x="643128" y="632460"/>
                  </a:lnTo>
                  <a:lnTo>
                    <a:pt x="632460" y="644652"/>
                  </a:lnTo>
                  <a:lnTo>
                    <a:pt x="620268" y="656844"/>
                  </a:lnTo>
                  <a:lnTo>
                    <a:pt x="627888" y="664464"/>
                  </a:lnTo>
                  <a:lnTo>
                    <a:pt x="652272" y="640080"/>
                  </a:lnTo>
                  <a:close/>
                </a:path>
                <a:path w="749934" h="765175">
                  <a:moveTo>
                    <a:pt x="583692" y="699516"/>
                  </a:moveTo>
                  <a:lnTo>
                    <a:pt x="577596" y="690372"/>
                  </a:lnTo>
                  <a:lnTo>
                    <a:pt x="563880" y="701040"/>
                  </a:lnTo>
                  <a:lnTo>
                    <a:pt x="563880" y="699516"/>
                  </a:lnTo>
                  <a:lnTo>
                    <a:pt x="550164" y="708660"/>
                  </a:lnTo>
                  <a:lnTo>
                    <a:pt x="556260" y="717804"/>
                  </a:lnTo>
                  <a:lnTo>
                    <a:pt x="569976" y="710184"/>
                  </a:lnTo>
                  <a:lnTo>
                    <a:pt x="583692" y="699516"/>
                  </a:lnTo>
                  <a:close/>
                </a:path>
                <a:path w="749934" h="765175">
                  <a:moveTo>
                    <a:pt x="533400" y="729026"/>
                  </a:moveTo>
                  <a:lnTo>
                    <a:pt x="533400" y="717804"/>
                  </a:lnTo>
                  <a:lnTo>
                    <a:pt x="516636" y="725424"/>
                  </a:lnTo>
                  <a:lnTo>
                    <a:pt x="510540" y="726948"/>
                  </a:lnTo>
                  <a:lnTo>
                    <a:pt x="515112" y="737616"/>
                  </a:lnTo>
                  <a:lnTo>
                    <a:pt x="521208" y="734568"/>
                  </a:lnTo>
                  <a:lnTo>
                    <a:pt x="533400" y="729026"/>
                  </a:lnTo>
                  <a:close/>
                </a:path>
                <a:path w="749934" h="765175">
                  <a:moveTo>
                    <a:pt x="545592" y="723900"/>
                  </a:moveTo>
                  <a:lnTo>
                    <a:pt x="541020" y="713232"/>
                  </a:lnTo>
                  <a:lnTo>
                    <a:pt x="531876" y="717804"/>
                  </a:lnTo>
                  <a:lnTo>
                    <a:pt x="533400" y="717804"/>
                  </a:lnTo>
                  <a:lnTo>
                    <a:pt x="533400" y="729026"/>
                  </a:lnTo>
                  <a:lnTo>
                    <a:pt x="537972" y="726948"/>
                  </a:lnTo>
                  <a:lnTo>
                    <a:pt x="545592" y="723900"/>
                  </a:lnTo>
                  <a:close/>
                </a:path>
                <a:path w="749934" h="765175">
                  <a:moveTo>
                    <a:pt x="504444" y="742188"/>
                  </a:moveTo>
                  <a:lnTo>
                    <a:pt x="499872" y="731520"/>
                  </a:lnTo>
                  <a:lnTo>
                    <a:pt x="483108" y="737616"/>
                  </a:lnTo>
                  <a:lnTo>
                    <a:pt x="469392" y="742188"/>
                  </a:lnTo>
                  <a:lnTo>
                    <a:pt x="472440" y="752856"/>
                  </a:lnTo>
                  <a:lnTo>
                    <a:pt x="504444" y="742188"/>
                  </a:lnTo>
                  <a:close/>
                </a:path>
                <a:path w="749934" h="765175">
                  <a:moveTo>
                    <a:pt x="461772" y="754380"/>
                  </a:moveTo>
                  <a:lnTo>
                    <a:pt x="458724" y="743712"/>
                  </a:lnTo>
                  <a:lnTo>
                    <a:pt x="448056" y="746760"/>
                  </a:lnTo>
                  <a:lnTo>
                    <a:pt x="429768" y="749808"/>
                  </a:lnTo>
                  <a:lnTo>
                    <a:pt x="426720" y="749808"/>
                  </a:lnTo>
                  <a:lnTo>
                    <a:pt x="428244" y="762000"/>
                  </a:lnTo>
                  <a:lnTo>
                    <a:pt x="432816" y="760476"/>
                  </a:lnTo>
                  <a:lnTo>
                    <a:pt x="451104" y="757428"/>
                  </a:lnTo>
                  <a:lnTo>
                    <a:pt x="461772" y="754380"/>
                  </a:lnTo>
                  <a:close/>
                </a:path>
                <a:path w="749934" h="765175">
                  <a:moveTo>
                    <a:pt x="413004" y="763524"/>
                  </a:moveTo>
                  <a:lnTo>
                    <a:pt x="413004" y="752856"/>
                  </a:lnTo>
                  <a:lnTo>
                    <a:pt x="394716" y="754262"/>
                  </a:lnTo>
                  <a:lnTo>
                    <a:pt x="382524" y="754380"/>
                  </a:lnTo>
                  <a:lnTo>
                    <a:pt x="382524" y="765048"/>
                  </a:lnTo>
                  <a:lnTo>
                    <a:pt x="394716" y="765048"/>
                  </a:lnTo>
                  <a:lnTo>
                    <a:pt x="413004" y="763524"/>
                  </a:lnTo>
                  <a:close/>
                </a:path>
                <a:path w="749934" h="765175">
                  <a:moveTo>
                    <a:pt x="416052" y="763524"/>
                  </a:moveTo>
                  <a:lnTo>
                    <a:pt x="414528" y="751332"/>
                  </a:lnTo>
                  <a:lnTo>
                    <a:pt x="411480" y="752856"/>
                  </a:lnTo>
                  <a:lnTo>
                    <a:pt x="413004" y="752856"/>
                  </a:lnTo>
                  <a:lnTo>
                    <a:pt x="413004" y="763524"/>
                  </a:lnTo>
                  <a:lnTo>
                    <a:pt x="416052" y="763524"/>
                  </a:lnTo>
                  <a:close/>
                </a:path>
                <a:path w="749934" h="765175">
                  <a:moveTo>
                    <a:pt x="371856" y="765048"/>
                  </a:moveTo>
                  <a:lnTo>
                    <a:pt x="371856" y="754380"/>
                  </a:lnTo>
                  <a:lnTo>
                    <a:pt x="355092" y="754253"/>
                  </a:lnTo>
                  <a:lnTo>
                    <a:pt x="338328" y="752856"/>
                  </a:lnTo>
                  <a:lnTo>
                    <a:pt x="338328" y="763524"/>
                  </a:lnTo>
                  <a:lnTo>
                    <a:pt x="355092" y="765048"/>
                  </a:lnTo>
                  <a:lnTo>
                    <a:pt x="371856" y="765048"/>
                  </a:lnTo>
                  <a:close/>
                </a:path>
                <a:path w="749934" h="765175">
                  <a:moveTo>
                    <a:pt x="327660" y="751332"/>
                  </a:moveTo>
                  <a:lnTo>
                    <a:pt x="320040" y="749808"/>
                  </a:lnTo>
                  <a:lnTo>
                    <a:pt x="301752" y="746760"/>
                  </a:lnTo>
                  <a:lnTo>
                    <a:pt x="295656" y="745236"/>
                  </a:lnTo>
                  <a:lnTo>
                    <a:pt x="292608" y="755904"/>
                  </a:lnTo>
                  <a:lnTo>
                    <a:pt x="300228" y="757428"/>
                  </a:lnTo>
                  <a:lnTo>
                    <a:pt x="318516" y="760476"/>
                  </a:lnTo>
                  <a:lnTo>
                    <a:pt x="326136" y="762000"/>
                  </a:lnTo>
                  <a:lnTo>
                    <a:pt x="327660" y="751332"/>
                  </a:lnTo>
                  <a:close/>
                </a:path>
                <a:path w="749934" h="765175">
                  <a:moveTo>
                    <a:pt x="284988" y="742188"/>
                  </a:moveTo>
                  <a:lnTo>
                    <a:pt x="266700" y="737616"/>
                  </a:lnTo>
                  <a:lnTo>
                    <a:pt x="252984" y="733044"/>
                  </a:lnTo>
                  <a:lnTo>
                    <a:pt x="249936" y="743712"/>
                  </a:lnTo>
                  <a:lnTo>
                    <a:pt x="263652" y="748284"/>
                  </a:lnTo>
                  <a:lnTo>
                    <a:pt x="281940" y="752856"/>
                  </a:lnTo>
                  <a:lnTo>
                    <a:pt x="283464" y="747522"/>
                  </a:lnTo>
                  <a:lnTo>
                    <a:pt x="283464" y="742188"/>
                  </a:lnTo>
                  <a:lnTo>
                    <a:pt x="284988" y="742188"/>
                  </a:lnTo>
                  <a:close/>
                </a:path>
                <a:path w="749934" h="765175">
                  <a:moveTo>
                    <a:pt x="284988" y="742188"/>
                  </a:moveTo>
                  <a:lnTo>
                    <a:pt x="283464" y="742188"/>
                  </a:lnTo>
                  <a:lnTo>
                    <a:pt x="283464" y="747522"/>
                  </a:lnTo>
                  <a:lnTo>
                    <a:pt x="284988" y="742188"/>
                  </a:lnTo>
                  <a:close/>
                </a:path>
                <a:path w="749934" h="765175">
                  <a:moveTo>
                    <a:pt x="243840" y="728472"/>
                  </a:moveTo>
                  <a:lnTo>
                    <a:pt x="233172" y="725424"/>
                  </a:lnTo>
                  <a:lnTo>
                    <a:pt x="217932" y="717804"/>
                  </a:lnTo>
                  <a:lnTo>
                    <a:pt x="213360" y="714756"/>
                  </a:lnTo>
                  <a:lnTo>
                    <a:pt x="208788" y="725424"/>
                  </a:lnTo>
                  <a:lnTo>
                    <a:pt x="211836" y="726948"/>
                  </a:lnTo>
                  <a:lnTo>
                    <a:pt x="228600" y="734568"/>
                  </a:lnTo>
                  <a:lnTo>
                    <a:pt x="239268" y="739140"/>
                  </a:lnTo>
                  <a:lnTo>
                    <a:pt x="243840" y="728472"/>
                  </a:lnTo>
                  <a:close/>
                </a:path>
                <a:path w="749934" h="765175">
                  <a:moveTo>
                    <a:pt x="202692" y="708660"/>
                  </a:moveTo>
                  <a:lnTo>
                    <a:pt x="185928" y="699516"/>
                  </a:lnTo>
                  <a:lnTo>
                    <a:pt x="185928" y="701040"/>
                  </a:lnTo>
                  <a:lnTo>
                    <a:pt x="175260" y="693420"/>
                  </a:lnTo>
                  <a:lnTo>
                    <a:pt x="169164" y="702564"/>
                  </a:lnTo>
                  <a:lnTo>
                    <a:pt x="181356" y="710184"/>
                  </a:lnTo>
                  <a:lnTo>
                    <a:pt x="196596" y="719328"/>
                  </a:lnTo>
                  <a:lnTo>
                    <a:pt x="198120" y="719328"/>
                  </a:lnTo>
                  <a:lnTo>
                    <a:pt x="201168" y="713232"/>
                  </a:lnTo>
                  <a:lnTo>
                    <a:pt x="201168" y="708660"/>
                  </a:lnTo>
                  <a:lnTo>
                    <a:pt x="202692" y="708660"/>
                  </a:lnTo>
                  <a:close/>
                </a:path>
                <a:path w="749934" h="765175">
                  <a:moveTo>
                    <a:pt x="202692" y="710184"/>
                  </a:moveTo>
                  <a:lnTo>
                    <a:pt x="201168" y="708660"/>
                  </a:lnTo>
                  <a:lnTo>
                    <a:pt x="201168" y="713232"/>
                  </a:lnTo>
                  <a:lnTo>
                    <a:pt x="202692" y="710184"/>
                  </a:lnTo>
                  <a:close/>
                </a:path>
                <a:path w="749934" h="765175">
                  <a:moveTo>
                    <a:pt x="102108" y="627888"/>
                  </a:moveTo>
                  <a:lnTo>
                    <a:pt x="94488" y="618744"/>
                  </a:lnTo>
                  <a:lnTo>
                    <a:pt x="83820" y="605028"/>
                  </a:lnTo>
                  <a:lnTo>
                    <a:pt x="82296" y="601980"/>
                  </a:lnTo>
                  <a:lnTo>
                    <a:pt x="73152" y="608076"/>
                  </a:lnTo>
                  <a:lnTo>
                    <a:pt x="74676" y="611124"/>
                  </a:lnTo>
                  <a:lnTo>
                    <a:pt x="85344" y="626364"/>
                  </a:lnTo>
                  <a:lnTo>
                    <a:pt x="92964" y="635508"/>
                  </a:lnTo>
                  <a:lnTo>
                    <a:pt x="102108" y="627888"/>
                  </a:lnTo>
                  <a:close/>
                </a:path>
                <a:path w="749934" h="765175">
                  <a:moveTo>
                    <a:pt x="118872" y="644652"/>
                  </a:moveTo>
                  <a:lnTo>
                    <a:pt x="109728" y="635508"/>
                  </a:lnTo>
                  <a:lnTo>
                    <a:pt x="100584" y="643128"/>
                  </a:lnTo>
                  <a:lnTo>
                    <a:pt x="117348" y="659892"/>
                  </a:lnTo>
                  <a:lnTo>
                    <a:pt x="117348" y="644652"/>
                  </a:lnTo>
                  <a:lnTo>
                    <a:pt x="118872" y="644652"/>
                  </a:lnTo>
                  <a:close/>
                </a:path>
                <a:path w="749934" h="765175">
                  <a:moveTo>
                    <a:pt x="132588" y="658368"/>
                  </a:moveTo>
                  <a:lnTo>
                    <a:pt x="131064" y="656844"/>
                  </a:lnTo>
                  <a:lnTo>
                    <a:pt x="131064" y="658368"/>
                  </a:lnTo>
                  <a:lnTo>
                    <a:pt x="117348" y="644652"/>
                  </a:lnTo>
                  <a:lnTo>
                    <a:pt x="117348" y="659892"/>
                  </a:lnTo>
                  <a:lnTo>
                    <a:pt x="124968" y="667512"/>
                  </a:lnTo>
                  <a:lnTo>
                    <a:pt x="132588" y="658368"/>
                  </a:lnTo>
                  <a:close/>
                </a:path>
                <a:path w="749934" h="765175">
                  <a:moveTo>
                    <a:pt x="166116" y="687324"/>
                  </a:moveTo>
                  <a:lnTo>
                    <a:pt x="156972" y="679704"/>
                  </a:lnTo>
                  <a:lnTo>
                    <a:pt x="143256" y="669036"/>
                  </a:lnTo>
                  <a:lnTo>
                    <a:pt x="140208" y="665988"/>
                  </a:lnTo>
                  <a:lnTo>
                    <a:pt x="132588" y="675132"/>
                  </a:lnTo>
                  <a:lnTo>
                    <a:pt x="137160" y="678180"/>
                  </a:lnTo>
                  <a:lnTo>
                    <a:pt x="150876" y="688848"/>
                  </a:lnTo>
                  <a:lnTo>
                    <a:pt x="160020" y="696468"/>
                  </a:lnTo>
                  <a:lnTo>
                    <a:pt x="166116" y="687324"/>
                  </a:lnTo>
                  <a:close/>
                </a:path>
                <a:path w="749934" h="765175">
                  <a:moveTo>
                    <a:pt x="74676" y="592836"/>
                  </a:moveTo>
                  <a:lnTo>
                    <a:pt x="73152" y="589788"/>
                  </a:lnTo>
                  <a:lnTo>
                    <a:pt x="64008" y="574548"/>
                  </a:lnTo>
                  <a:lnTo>
                    <a:pt x="57912" y="563880"/>
                  </a:lnTo>
                  <a:lnTo>
                    <a:pt x="48768" y="569976"/>
                  </a:lnTo>
                  <a:lnTo>
                    <a:pt x="54864" y="580644"/>
                  </a:lnTo>
                  <a:lnTo>
                    <a:pt x="64008" y="595884"/>
                  </a:lnTo>
                  <a:lnTo>
                    <a:pt x="65532" y="598932"/>
                  </a:lnTo>
                  <a:lnTo>
                    <a:pt x="74676" y="592836"/>
                  </a:lnTo>
                  <a:close/>
                </a:path>
                <a:path w="749934" h="765175">
                  <a:moveTo>
                    <a:pt x="53340" y="554736"/>
                  </a:moveTo>
                  <a:lnTo>
                    <a:pt x="47244" y="544068"/>
                  </a:lnTo>
                  <a:lnTo>
                    <a:pt x="39624" y="527304"/>
                  </a:lnTo>
                  <a:lnTo>
                    <a:pt x="39624" y="525780"/>
                  </a:lnTo>
                  <a:lnTo>
                    <a:pt x="28956" y="528828"/>
                  </a:lnTo>
                  <a:lnTo>
                    <a:pt x="30480" y="531876"/>
                  </a:lnTo>
                  <a:lnTo>
                    <a:pt x="36576" y="548640"/>
                  </a:lnTo>
                  <a:lnTo>
                    <a:pt x="42672" y="559308"/>
                  </a:lnTo>
                  <a:lnTo>
                    <a:pt x="53340" y="554736"/>
                  </a:lnTo>
                  <a:close/>
                </a:path>
                <a:path w="749934" h="765175">
                  <a:moveTo>
                    <a:pt x="35052" y="515112"/>
                  </a:moveTo>
                  <a:lnTo>
                    <a:pt x="27432" y="492252"/>
                  </a:lnTo>
                  <a:lnTo>
                    <a:pt x="25908" y="483108"/>
                  </a:lnTo>
                  <a:lnTo>
                    <a:pt x="13716" y="486156"/>
                  </a:lnTo>
                  <a:lnTo>
                    <a:pt x="16764" y="496824"/>
                  </a:lnTo>
                  <a:lnTo>
                    <a:pt x="22860" y="513588"/>
                  </a:lnTo>
                  <a:lnTo>
                    <a:pt x="24384" y="518160"/>
                  </a:lnTo>
                  <a:lnTo>
                    <a:pt x="35052" y="515112"/>
                  </a:lnTo>
                  <a:close/>
                </a:path>
                <a:path w="749934" h="765175">
                  <a:moveTo>
                    <a:pt x="22860" y="472440"/>
                  </a:moveTo>
                  <a:lnTo>
                    <a:pt x="18288" y="457200"/>
                  </a:lnTo>
                  <a:lnTo>
                    <a:pt x="15240" y="440436"/>
                  </a:lnTo>
                  <a:lnTo>
                    <a:pt x="4572" y="441960"/>
                  </a:lnTo>
                  <a:lnTo>
                    <a:pt x="7620" y="458724"/>
                  </a:lnTo>
                  <a:lnTo>
                    <a:pt x="12192" y="475488"/>
                  </a:lnTo>
                  <a:lnTo>
                    <a:pt x="22860" y="472440"/>
                  </a:lnTo>
                  <a:close/>
                </a:path>
              </a:pathLst>
            </a:custGeom>
            <a:solidFill>
              <a:srgbClr val="FF0000"/>
            </a:solidFill>
          </p:spPr>
          <p:txBody>
            <a:bodyPr wrap="square" lIns="0" tIns="0" rIns="0" bIns="0" rtlCol="0"/>
            <a:lstStyle/>
            <a:p>
              <a:endParaRPr sz="1634"/>
            </a:p>
          </p:txBody>
        </p:sp>
      </p:grpSp>
      <p:grpSp>
        <p:nvGrpSpPr>
          <p:cNvPr id="9" name="object 9"/>
          <p:cNvGrpSpPr/>
          <p:nvPr/>
        </p:nvGrpSpPr>
        <p:grpSpPr>
          <a:xfrm>
            <a:off x="5662510" y="3098203"/>
            <a:ext cx="2820425" cy="2699977"/>
            <a:chOff x="4869058" y="3413760"/>
            <a:chExt cx="3107690" cy="2974975"/>
          </a:xfrm>
        </p:grpSpPr>
        <p:pic>
          <p:nvPicPr>
            <p:cNvPr id="10" name="object 10"/>
            <p:cNvPicPr/>
            <p:nvPr/>
          </p:nvPicPr>
          <p:blipFill>
            <a:blip r:embed="rId4" cstate="print"/>
            <a:stretch>
              <a:fillRect/>
            </a:stretch>
          </p:blipFill>
          <p:spPr>
            <a:xfrm>
              <a:off x="4869058" y="4671060"/>
              <a:ext cx="1717548" cy="1717548"/>
            </a:xfrm>
            <a:prstGeom prst="rect">
              <a:avLst/>
            </a:prstGeom>
          </p:spPr>
        </p:pic>
        <p:pic>
          <p:nvPicPr>
            <p:cNvPr id="11" name="object 11"/>
            <p:cNvPicPr/>
            <p:nvPr/>
          </p:nvPicPr>
          <p:blipFill>
            <a:blip r:embed="rId5" cstate="print"/>
            <a:stretch>
              <a:fillRect/>
            </a:stretch>
          </p:blipFill>
          <p:spPr>
            <a:xfrm>
              <a:off x="4940686" y="4742180"/>
              <a:ext cx="1575815" cy="1574800"/>
            </a:xfrm>
            <a:prstGeom prst="rect">
              <a:avLst/>
            </a:prstGeom>
          </p:spPr>
        </p:pic>
        <p:sp>
          <p:nvSpPr>
            <p:cNvPr id="12" name="object 12"/>
            <p:cNvSpPr/>
            <p:nvPr/>
          </p:nvSpPr>
          <p:spPr>
            <a:xfrm>
              <a:off x="4934590" y="4736592"/>
              <a:ext cx="1588135" cy="1586865"/>
            </a:xfrm>
            <a:custGeom>
              <a:avLst/>
              <a:gdLst/>
              <a:ahLst/>
              <a:cxnLst/>
              <a:rect l="l" t="t" r="r" b="b"/>
              <a:pathLst>
                <a:path w="1588134" h="1586864">
                  <a:moveTo>
                    <a:pt x="12192" y="833628"/>
                  </a:moveTo>
                  <a:lnTo>
                    <a:pt x="12192" y="800100"/>
                  </a:lnTo>
                  <a:lnTo>
                    <a:pt x="0" y="800100"/>
                  </a:lnTo>
                  <a:lnTo>
                    <a:pt x="1524" y="833628"/>
                  </a:lnTo>
                  <a:lnTo>
                    <a:pt x="12192" y="833628"/>
                  </a:lnTo>
                  <a:close/>
                </a:path>
                <a:path w="1588134" h="1586864">
                  <a:moveTo>
                    <a:pt x="13716" y="838200"/>
                  </a:moveTo>
                  <a:lnTo>
                    <a:pt x="12192" y="833628"/>
                  </a:lnTo>
                  <a:lnTo>
                    <a:pt x="1524" y="833628"/>
                  </a:lnTo>
                  <a:lnTo>
                    <a:pt x="1524" y="839724"/>
                  </a:lnTo>
                  <a:lnTo>
                    <a:pt x="13716" y="838200"/>
                  </a:lnTo>
                  <a:close/>
                </a:path>
                <a:path w="1588134" h="1586864">
                  <a:moveTo>
                    <a:pt x="12192" y="789432"/>
                  </a:moveTo>
                  <a:lnTo>
                    <a:pt x="12192" y="755904"/>
                  </a:lnTo>
                  <a:lnTo>
                    <a:pt x="1524" y="755904"/>
                  </a:lnTo>
                  <a:lnTo>
                    <a:pt x="0" y="787908"/>
                  </a:lnTo>
                  <a:lnTo>
                    <a:pt x="12192" y="789432"/>
                  </a:lnTo>
                  <a:close/>
                </a:path>
                <a:path w="1588134" h="1586864">
                  <a:moveTo>
                    <a:pt x="15240" y="713232"/>
                  </a:moveTo>
                  <a:lnTo>
                    <a:pt x="15240" y="711708"/>
                  </a:lnTo>
                  <a:lnTo>
                    <a:pt x="4572" y="710184"/>
                  </a:lnTo>
                  <a:lnTo>
                    <a:pt x="4572" y="711708"/>
                  </a:lnTo>
                  <a:lnTo>
                    <a:pt x="1524" y="743712"/>
                  </a:lnTo>
                  <a:lnTo>
                    <a:pt x="13716" y="745236"/>
                  </a:lnTo>
                  <a:lnTo>
                    <a:pt x="15240" y="713232"/>
                  </a:lnTo>
                  <a:close/>
                </a:path>
                <a:path w="1588134" h="1586864">
                  <a:moveTo>
                    <a:pt x="21336" y="673608"/>
                  </a:moveTo>
                  <a:lnTo>
                    <a:pt x="21336" y="667512"/>
                  </a:lnTo>
                  <a:lnTo>
                    <a:pt x="10668" y="665988"/>
                  </a:lnTo>
                  <a:lnTo>
                    <a:pt x="9144" y="672084"/>
                  </a:lnTo>
                  <a:lnTo>
                    <a:pt x="6096" y="699516"/>
                  </a:lnTo>
                  <a:lnTo>
                    <a:pt x="16764" y="701040"/>
                  </a:lnTo>
                  <a:lnTo>
                    <a:pt x="21336" y="673608"/>
                  </a:lnTo>
                  <a:close/>
                </a:path>
                <a:path w="1588134" h="1586864">
                  <a:moveTo>
                    <a:pt x="30480" y="624840"/>
                  </a:moveTo>
                  <a:lnTo>
                    <a:pt x="19812" y="621792"/>
                  </a:lnTo>
                  <a:lnTo>
                    <a:pt x="16764" y="632460"/>
                  </a:lnTo>
                  <a:lnTo>
                    <a:pt x="12192" y="655320"/>
                  </a:lnTo>
                  <a:lnTo>
                    <a:pt x="24384" y="656844"/>
                  </a:lnTo>
                  <a:lnTo>
                    <a:pt x="27432" y="635508"/>
                  </a:lnTo>
                  <a:lnTo>
                    <a:pt x="30480" y="624840"/>
                  </a:lnTo>
                  <a:close/>
                </a:path>
                <a:path w="1588134" h="1586864">
                  <a:moveTo>
                    <a:pt x="41148" y="580644"/>
                  </a:moveTo>
                  <a:lnTo>
                    <a:pt x="30480" y="577596"/>
                  </a:lnTo>
                  <a:lnTo>
                    <a:pt x="21336" y="611124"/>
                  </a:lnTo>
                  <a:lnTo>
                    <a:pt x="32004" y="614172"/>
                  </a:lnTo>
                  <a:lnTo>
                    <a:pt x="41148" y="580644"/>
                  </a:lnTo>
                  <a:close/>
                </a:path>
                <a:path w="1588134" h="1586864">
                  <a:moveTo>
                    <a:pt x="53340" y="539496"/>
                  </a:moveTo>
                  <a:lnTo>
                    <a:pt x="42672" y="534924"/>
                  </a:lnTo>
                  <a:lnTo>
                    <a:pt x="33528" y="566928"/>
                  </a:lnTo>
                  <a:lnTo>
                    <a:pt x="44196" y="569976"/>
                  </a:lnTo>
                  <a:lnTo>
                    <a:pt x="47244" y="559308"/>
                  </a:lnTo>
                  <a:lnTo>
                    <a:pt x="47244" y="560832"/>
                  </a:lnTo>
                  <a:lnTo>
                    <a:pt x="53340" y="539496"/>
                  </a:lnTo>
                  <a:close/>
                </a:path>
                <a:path w="1588134" h="1586864">
                  <a:moveTo>
                    <a:pt x="70104" y="498348"/>
                  </a:moveTo>
                  <a:lnTo>
                    <a:pt x="59436" y="493776"/>
                  </a:lnTo>
                  <a:lnTo>
                    <a:pt x="48768" y="519684"/>
                  </a:lnTo>
                  <a:lnTo>
                    <a:pt x="47244" y="525780"/>
                  </a:lnTo>
                  <a:lnTo>
                    <a:pt x="57912" y="528828"/>
                  </a:lnTo>
                  <a:lnTo>
                    <a:pt x="59436" y="524256"/>
                  </a:lnTo>
                  <a:lnTo>
                    <a:pt x="70104" y="498348"/>
                  </a:lnTo>
                  <a:close/>
                </a:path>
                <a:path w="1588134" h="1586864">
                  <a:moveTo>
                    <a:pt x="86868" y="457200"/>
                  </a:moveTo>
                  <a:lnTo>
                    <a:pt x="77724" y="452628"/>
                  </a:lnTo>
                  <a:lnTo>
                    <a:pt x="64008" y="483108"/>
                  </a:lnTo>
                  <a:lnTo>
                    <a:pt x="73152" y="487680"/>
                  </a:lnTo>
                  <a:lnTo>
                    <a:pt x="86868" y="457200"/>
                  </a:lnTo>
                  <a:close/>
                </a:path>
                <a:path w="1588134" h="1586864">
                  <a:moveTo>
                    <a:pt x="106680" y="419100"/>
                  </a:moveTo>
                  <a:lnTo>
                    <a:pt x="106680" y="417576"/>
                  </a:lnTo>
                  <a:lnTo>
                    <a:pt x="97536" y="413004"/>
                  </a:lnTo>
                  <a:lnTo>
                    <a:pt x="96012" y="414528"/>
                  </a:lnTo>
                  <a:lnTo>
                    <a:pt x="82296" y="441960"/>
                  </a:lnTo>
                  <a:lnTo>
                    <a:pt x="91440" y="448056"/>
                  </a:lnTo>
                  <a:lnTo>
                    <a:pt x="106680" y="419100"/>
                  </a:lnTo>
                  <a:close/>
                </a:path>
                <a:path w="1588134" h="1586864">
                  <a:moveTo>
                    <a:pt x="129540" y="379476"/>
                  </a:moveTo>
                  <a:lnTo>
                    <a:pt x="120396" y="373380"/>
                  </a:lnTo>
                  <a:lnTo>
                    <a:pt x="115824" y="381000"/>
                  </a:lnTo>
                  <a:lnTo>
                    <a:pt x="103632" y="402336"/>
                  </a:lnTo>
                  <a:lnTo>
                    <a:pt x="112776" y="408432"/>
                  </a:lnTo>
                  <a:lnTo>
                    <a:pt x="124968" y="387096"/>
                  </a:lnTo>
                  <a:lnTo>
                    <a:pt x="129540" y="379476"/>
                  </a:lnTo>
                  <a:close/>
                </a:path>
                <a:path w="1588134" h="1586864">
                  <a:moveTo>
                    <a:pt x="153924" y="342900"/>
                  </a:moveTo>
                  <a:lnTo>
                    <a:pt x="144780" y="336804"/>
                  </a:lnTo>
                  <a:lnTo>
                    <a:pt x="135636" y="348996"/>
                  </a:lnTo>
                  <a:lnTo>
                    <a:pt x="126492" y="364236"/>
                  </a:lnTo>
                  <a:lnTo>
                    <a:pt x="135636" y="370332"/>
                  </a:lnTo>
                  <a:lnTo>
                    <a:pt x="144780" y="355092"/>
                  </a:lnTo>
                  <a:lnTo>
                    <a:pt x="153924" y="342900"/>
                  </a:lnTo>
                  <a:close/>
                </a:path>
                <a:path w="1588134" h="1586864">
                  <a:moveTo>
                    <a:pt x="181356" y="307848"/>
                  </a:moveTo>
                  <a:lnTo>
                    <a:pt x="172212" y="300228"/>
                  </a:lnTo>
                  <a:lnTo>
                    <a:pt x="158496" y="318516"/>
                  </a:lnTo>
                  <a:lnTo>
                    <a:pt x="150876" y="327660"/>
                  </a:lnTo>
                  <a:lnTo>
                    <a:pt x="160020" y="333756"/>
                  </a:lnTo>
                  <a:lnTo>
                    <a:pt x="167640" y="324612"/>
                  </a:lnTo>
                  <a:lnTo>
                    <a:pt x="181356" y="307848"/>
                  </a:lnTo>
                  <a:close/>
                </a:path>
                <a:path w="1588134" h="1586864">
                  <a:moveTo>
                    <a:pt x="208788" y="272796"/>
                  </a:moveTo>
                  <a:lnTo>
                    <a:pt x="201168" y="266700"/>
                  </a:lnTo>
                  <a:lnTo>
                    <a:pt x="181356" y="288036"/>
                  </a:lnTo>
                  <a:lnTo>
                    <a:pt x="178308" y="291084"/>
                  </a:lnTo>
                  <a:lnTo>
                    <a:pt x="187452" y="298704"/>
                  </a:lnTo>
                  <a:lnTo>
                    <a:pt x="190500" y="295656"/>
                  </a:lnTo>
                  <a:lnTo>
                    <a:pt x="208788" y="272796"/>
                  </a:lnTo>
                  <a:close/>
                </a:path>
                <a:path w="1588134" h="1586864">
                  <a:moveTo>
                    <a:pt x="239268" y="240792"/>
                  </a:moveTo>
                  <a:lnTo>
                    <a:pt x="231648" y="233172"/>
                  </a:lnTo>
                  <a:lnTo>
                    <a:pt x="208788" y="257556"/>
                  </a:lnTo>
                  <a:lnTo>
                    <a:pt x="216408" y="265176"/>
                  </a:lnTo>
                  <a:lnTo>
                    <a:pt x="239268" y="240792"/>
                  </a:lnTo>
                  <a:close/>
                </a:path>
                <a:path w="1588134" h="1586864">
                  <a:moveTo>
                    <a:pt x="271272" y="210312"/>
                  </a:moveTo>
                  <a:lnTo>
                    <a:pt x="263652" y="202692"/>
                  </a:lnTo>
                  <a:lnTo>
                    <a:pt x="260604" y="205740"/>
                  </a:lnTo>
                  <a:lnTo>
                    <a:pt x="239268" y="225552"/>
                  </a:lnTo>
                  <a:lnTo>
                    <a:pt x="246888" y="233172"/>
                  </a:lnTo>
                  <a:lnTo>
                    <a:pt x="268224" y="213360"/>
                  </a:lnTo>
                  <a:lnTo>
                    <a:pt x="271272" y="210312"/>
                  </a:lnTo>
                  <a:close/>
                </a:path>
                <a:path w="1588134" h="1586864">
                  <a:moveTo>
                    <a:pt x="304800" y="182880"/>
                  </a:moveTo>
                  <a:lnTo>
                    <a:pt x="298704" y="173736"/>
                  </a:lnTo>
                  <a:lnTo>
                    <a:pt x="289560" y="179832"/>
                  </a:lnTo>
                  <a:lnTo>
                    <a:pt x="272796" y="195072"/>
                  </a:lnTo>
                  <a:lnTo>
                    <a:pt x="278892" y="204216"/>
                  </a:lnTo>
                  <a:lnTo>
                    <a:pt x="295656" y="190246"/>
                  </a:lnTo>
                  <a:lnTo>
                    <a:pt x="295656" y="188976"/>
                  </a:lnTo>
                  <a:lnTo>
                    <a:pt x="304800" y="182880"/>
                  </a:lnTo>
                  <a:close/>
                </a:path>
                <a:path w="1588134" h="1586864">
                  <a:moveTo>
                    <a:pt x="297180" y="188976"/>
                  </a:moveTo>
                  <a:lnTo>
                    <a:pt x="295656" y="188976"/>
                  </a:lnTo>
                  <a:lnTo>
                    <a:pt x="295656" y="190246"/>
                  </a:lnTo>
                  <a:lnTo>
                    <a:pt x="297180" y="188976"/>
                  </a:lnTo>
                  <a:close/>
                </a:path>
                <a:path w="1588134" h="1586864">
                  <a:moveTo>
                    <a:pt x="339852" y="155448"/>
                  </a:moveTo>
                  <a:lnTo>
                    <a:pt x="333756" y="146304"/>
                  </a:lnTo>
                  <a:lnTo>
                    <a:pt x="318516" y="156972"/>
                  </a:lnTo>
                  <a:lnTo>
                    <a:pt x="306324" y="166116"/>
                  </a:lnTo>
                  <a:lnTo>
                    <a:pt x="313944" y="175260"/>
                  </a:lnTo>
                  <a:lnTo>
                    <a:pt x="326136" y="166116"/>
                  </a:lnTo>
                  <a:lnTo>
                    <a:pt x="339852" y="155448"/>
                  </a:lnTo>
                  <a:close/>
                </a:path>
                <a:path w="1588134" h="1586864">
                  <a:moveTo>
                    <a:pt x="376428" y="131064"/>
                  </a:moveTo>
                  <a:lnTo>
                    <a:pt x="371856" y="121920"/>
                  </a:lnTo>
                  <a:lnTo>
                    <a:pt x="350520" y="134112"/>
                  </a:lnTo>
                  <a:lnTo>
                    <a:pt x="342900" y="140208"/>
                  </a:lnTo>
                  <a:lnTo>
                    <a:pt x="348996" y="149352"/>
                  </a:lnTo>
                  <a:lnTo>
                    <a:pt x="356616" y="143256"/>
                  </a:lnTo>
                  <a:lnTo>
                    <a:pt x="356616" y="144780"/>
                  </a:lnTo>
                  <a:lnTo>
                    <a:pt x="376428" y="131064"/>
                  </a:lnTo>
                  <a:close/>
                </a:path>
                <a:path w="1588134" h="1586864">
                  <a:moveTo>
                    <a:pt x="414528" y="108204"/>
                  </a:moveTo>
                  <a:lnTo>
                    <a:pt x="409956" y="99060"/>
                  </a:lnTo>
                  <a:lnTo>
                    <a:pt x="382524" y="114300"/>
                  </a:lnTo>
                  <a:lnTo>
                    <a:pt x="381000" y="115824"/>
                  </a:lnTo>
                  <a:lnTo>
                    <a:pt x="387096" y="124968"/>
                  </a:lnTo>
                  <a:lnTo>
                    <a:pt x="388620" y="123444"/>
                  </a:lnTo>
                  <a:lnTo>
                    <a:pt x="414528" y="108204"/>
                  </a:lnTo>
                  <a:close/>
                </a:path>
                <a:path w="1588134" h="1586864">
                  <a:moveTo>
                    <a:pt x="454152" y="88392"/>
                  </a:moveTo>
                  <a:lnTo>
                    <a:pt x="449580" y="77724"/>
                  </a:lnTo>
                  <a:lnTo>
                    <a:pt x="419100" y="92964"/>
                  </a:lnTo>
                  <a:lnTo>
                    <a:pt x="425196" y="103632"/>
                  </a:lnTo>
                  <a:lnTo>
                    <a:pt x="454152" y="88392"/>
                  </a:lnTo>
                  <a:close/>
                </a:path>
                <a:path w="1588134" h="1586864">
                  <a:moveTo>
                    <a:pt x="495300" y="70104"/>
                  </a:moveTo>
                  <a:lnTo>
                    <a:pt x="490728" y="59436"/>
                  </a:lnTo>
                  <a:lnTo>
                    <a:pt x="484632" y="60960"/>
                  </a:lnTo>
                  <a:lnTo>
                    <a:pt x="460248" y="73152"/>
                  </a:lnTo>
                  <a:lnTo>
                    <a:pt x="464820" y="83820"/>
                  </a:lnTo>
                  <a:lnTo>
                    <a:pt x="489204" y="71628"/>
                  </a:lnTo>
                  <a:lnTo>
                    <a:pt x="495300" y="70104"/>
                  </a:lnTo>
                  <a:close/>
                </a:path>
                <a:path w="1588134" h="1586864">
                  <a:moveTo>
                    <a:pt x="536448" y="54864"/>
                  </a:moveTo>
                  <a:lnTo>
                    <a:pt x="531876" y="44196"/>
                  </a:lnTo>
                  <a:lnTo>
                    <a:pt x="521208" y="47244"/>
                  </a:lnTo>
                  <a:lnTo>
                    <a:pt x="501396" y="54864"/>
                  </a:lnTo>
                  <a:lnTo>
                    <a:pt x="504444" y="65532"/>
                  </a:lnTo>
                  <a:lnTo>
                    <a:pt x="524256" y="58456"/>
                  </a:lnTo>
                  <a:lnTo>
                    <a:pt x="524256" y="57912"/>
                  </a:lnTo>
                  <a:lnTo>
                    <a:pt x="536448" y="54864"/>
                  </a:lnTo>
                  <a:close/>
                </a:path>
                <a:path w="1588134" h="1586864">
                  <a:moveTo>
                    <a:pt x="525780" y="57912"/>
                  </a:moveTo>
                  <a:lnTo>
                    <a:pt x="524256" y="57912"/>
                  </a:lnTo>
                  <a:lnTo>
                    <a:pt x="524256" y="58456"/>
                  </a:lnTo>
                  <a:lnTo>
                    <a:pt x="525780" y="57912"/>
                  </a:lnTo>
                  <a:close/>
                </a:path>
                <a:path w="1588134" h="1586864">
                  <a:moveTo>
                    <a:pt x="577596" y="41148"/>
                  </a:moveTo>
                  <a:lnTo>
                    <a:pt x="574548" y="30480"/>
                  </a:lnTo>
                  <a:lnTo>
                    <a:pt x="557784" y="35052"/>
                  </a:lnTo>
                  <a:lnTo>
                    <a:pt x="542544" y="39624"/>
                  </a:lnTo>
                  <a:lnTo>
                    <a:pt x="547116" y="50292"/>
                  </a:lnTo>
                  <a:lnTo>
                    <a:pt x="560832" y="45720"/>
                  </a:lnTo>
                  <a:lnTo>
                    <a:pt x="577596" y="41148"/>
                  </a:lnTo>
                  <a:close/>
                </a:path>
                <a:path w="1588134" h="1586864">
                  <a:moveTo>
                    <a:pt x="621792" y="30480"/>
                  </a:moveTo>
                  <a:lnTo>
                    <a:pt x="618744" y="18288"/>
                  </a:lnTo>
                  <a:lnTo>
                    <a:pt x="595884" y="24384"/>
                  </a:lnTo>
                  <a:lnTo>
                    <a:pt x="585216" y="27432"/>
                  </a:lnTo>
                  <a:lnTo>
                    <a:pt x="588264" y="38100"/>
                  </a:lnTo>
                  <a:lnTo>
                    <a:pt x="598932" y="35052"/>
                  </a:lnTo>
                  <a:lnTo>
                    <a:pt x="621792" y="30480"/>
                  </a:lnTo>
                  <a:close/>
                </a:path>
                <a:path w="1588134" h="1586864">
                  <a:moveTo>
                    <a:pt x="664464" y="21336"/>
                  </a:moveTo>
                  <a:lnTo>
                    <a:pt x="662940" y="10668"/>
                  </a:lnTo>
                  <a:lnTo>
                    <a:pt x="633984" y="15240"/>
                  </a:lnTo>
                  <a:lnTo>
                    <a:pt x="629412" y="16764"/>
                  </a:lnTo>
                  <a:lnTo>
                    <a:pt x="632460" y="27432"/>
                  </a:lnTo>
                  <a:lnTo>
                    <a:pt x="635508" y="26416"/>
                  </a:lnTo>
                  <a:lnTo>
                    <a:pt x="635508" y="25908"/>
                  </a:lnTo>
                  <a:lnTo>
                    <a:pt x="664464" y="21336"/>
                  </a:lnTo>
                  <a:close/>
                </a:path>
                <a:path w="1588134" h="1586864">
                  <a:moveTo>
                    <a:pt x="637032" y="25908"/>
                  </a:moveTo>
                  <a:lnTo>
                    <a:pt x="635508" y="25908"/>
                  </a:lnTo>
                  <a:lnTo>
                    <a:pt x="635508" y="26416"/>
                  </a:lnTo>
                  <a:lnTo>
                    <a:pt x="637032" y="25908"/>
                  </a:lnTo>
                  <a:close/>
                </a:path>
                <a:path w="1588134" h="1586864">
                  <a:moveTo>
                    <a:pt x="708660" y="15240"/>
                  </a:moveTo>
                  <a:lnTo>
                    <a:pt x="707136" y="4572"/>
                  </a:lnTo>
                  <a:lnTo>
                    <a:pt x="673608" y="7620"/>
                  </a:lnTo>
                  <a:lnTo>
                    <a:pt x="675132" y="19812"/>
                  </a:lnTo>
                  <a:lnTo>
                    <a:pt x="708660" y="15240"/>
                  </a:lnTo>
                  <a:close/>
                </a:path>
                <a:path w="1588134" h="1586864">
                  <a:moveTo>
                    <a:pt x="752856" y="12192"/>
                  </a:moveTo>
                  <a:lnTo>
                    <a:pt x="751332" y="0"/>
                  </a:lnTo>
                  <a:lnTo>
                    <a:pt x="717804" y="3048"/>
                  </a:lnTo>
                  <a:lnTo>
                    <a:pt x="719328" y="13716"/>
                  </a:lnTo>
                  <a:lnTo>
                    <a:pt x="752856" y="12192"/>
                  </a:lnTo>
                  <a:close/>
                </a:path>
                <a:path w="1588134" h="1586864">
                  <a:moveTo>
                    <a:pt x="797052" y="10668"/>
                  </a:moveTo>
                  <a:lnTo>
                    <a:pt x="797052" y="0"/>
                  </a:lnTo>
                  <a:lnTo>
                    <a:pt x="763524" y="0"/>
                  </a:lnTo>
                  <a:lnTo>
                    <a:pt x="763524" y="10668"/>
                  </a:lnTo>
                  <a:lnTo>
                    <a:pt x="797052" y="10668"/>
                  </a:lnTo>
                  <a:close/>
                </a:path>
                <a:path w="1588134" h="1586864">
                  <a:moveTo>
                    <a:pt x="841248" y="12192"/>
                  </a:moveTo>
                  <a:lnTo>
                    <a:pt x="841248" y="1524"/>
                  </a:lnTo>
                  <a:lnTo>
                    <a:pt x="835152" y="0"/>
                  </a:lnTo>
                  <a:lnTo>
                    <a:pt x="807720" y="0"/>
                  </a:lnTo>
                  <a:lnTo>
                    <a:pt x="807720" y="10668"/>
                  </a:lnTo>
                  <a:lnTo>
                    <a:pt x="833628" y="12107"/>
                  </a:lnTo>
                  <a:lnTo>
                    <a:pt x="841248" y="12192"/>
                  </a:lnTo>
                  <a:close/>
                </a:path>
                <a:path w="1588134" h="1586864">
                  <a:moveTo>
                    <a:pt x="885444" y="15240"/>
                  </a:moveTo>
                  <a:lnTo>
                    <a:pt x="885444" y="4572"/>
                  </a:lnTo>
                  <a:lnTo>
                    <a:pt x="874776" y="3048"/>
                  </a:lnTo>
                  <a:lnTo>
                    <a:pt x="851916" y="1524"/>
                  </a:lnTo>
                  <a:lnTo>
                    <a:pt x="851916" y="12192"/>
                  </a:lnTo>
                  <a:lnTo>
                    <a:pt x="873252" y="15036"/>
                  </a:lnTo>
                  <a:lnTo>
                    <a:pt x="873252" y="13716"/>
                  </a:lnTo>
                  <a:lnTo>
                    <a:pt x="885444" y="15240"/>
                  </a:lnTo>
                  <a:close/>
                </a:path>
                <a:path w="1588134" h="1586864">
                  <a:moveTo>
                    <a:pt x="874776" y="15240"/>
                  </a:moveTo>
                  <a:lnTo>
                    <a:pt x="873252" y="13716"/>
                  </a:lnTo>
                  <a:lnTo>
                    <a:pt x="873252" y="15036"/>
                  </a:lnTo>
                  <a:lnTo>
                    <a:pt x="874776" y="15240"/>
                  </a:lnTo>
                  <a:close/>
                </a:path>
                <a:path w="1588134" h="1586864">
                  <a:moveTo>
                    <a:pt x="931164" y="10668"/>
                  </a:moveTo>
                  <a:lnTo>
                    <a:pt x="914400" y="9144"/>
                  </a:lnTo>
                  <a:lnTo>
                    <a:pt x="897636" y="6096"/>
                  </a:lnTo>
                  <a:lnTo>
                    <a:pt x="896112" y="16764"/>
                  </a:lnTo>
                  <a:lnTo>
                    <a:pt x="912876" y="19812"/>
                  </a:lnTo>
                  <a:lnTo>
                    <a:pt x="928116" y="22860"/>
                  </a:lnTo>
                  <a:lnTo>
                    <a:pt x="931164" y="10668"/>
                  </a:lnTo>
                  <a:close/>
                </a:path>
                <a:path w="1588134" h="1586864">
                  <a:moveTo>
                    <a:pt x="973836" y="19812"/>
                  </a:moveTo>
                  <a:lnTo>
                    <a:pt x="954024" y="15240"/>
                  </a:lnTo>
                  <a:lnTo>
                    <a:pt x="941832" y="13716"/>
                  </a:lnTo>
                  <a:lnTo>
                    <a:pt x="938784" y="24384"/>
                  </a:lnTo>
                  <a:lnTo>
                    <a:pt x="952500" y="25908"/>
                  </a:lnTo>
                  <a:lnTo>
                    <a:pt x="952500" y="26234"/>
                  </a:lnTo>
                  <a:lnTo>
                    <a:pt x="972312" y="30480"/>
                  </a:lnTo>
                  <a:lnTo>
                    <a:pt x="973836" y="19812"/>
                  </a:lnTo>
                  <a:close/>
                </a:path>
                <a:path w="1588134" h="1586864">
                  <a:moveTo>
                    <a:pt x="952500" y="26234"/>
                  </a:moveTo>
                  <a:lnTo>
                    <a:pt x="952500" y="25908"/>
                  </a:lnTo>
                  <a:lnTo>
                    <a:pt x="950976" y="25908"/>
                  </a:lnTo>
                  <a:lnTo>
                    <a:pt x="952500" y="26234"/>
                  </a:lnTo>
                  <a:close/>
                </a:path>
                <a:path w="1588134" h="1586864">
                  <a:moveTo>
                    <a:pt x="1018032" y="32004"/>
                  </a:moveTo>
                  <a:lnTo>
                    <a:pt x="992124" y="24384"/>
                  </a:lnTo>
                  <a:lnTo>
                    <a:pt x="984504" y="22860"/>
                  </a:lnTo>
                  <a:lnTo>
                    <a:pt x="982980" y="33528"/>
                  </a:lnTo>
                  <a:lnTo>
                    <a:pt x="989076" y="35052"/>
                  </a:lnTo>
                  <a:lnTo>
                    <a:pt x="1014984" y="42672"/>
                  </a:lnTo>
                  <a:lnTo>
                    <a:pt x="1018032" y="32004"/>
                  </a:lnTo>
                  <a:close/>
                </a:path>
                <a:path w="1588134" h="1586864">
                  <a:moveTo>
                    <a:pt x="1060704" y="45720"/>
                  </a:moveTo>
                  <a:lnTo>
                    <a:pt x="1030224" y="35052"/>
                  </a:lnTo>
                  <a:lnTo>
                    <a:pt x="1028700" y="35052"/>
                  </a:lnTo>
                  <a:lnTo>
                    <a:pt x="1025652" y="45720"/>
                  </a:lnTo>
                  <a:lnTo>
                    <a:pt x="1027176" y="45720"/>
                  </a:lnTo>
                  <a:lnTo>
                    <a:pt x="1056132" y="56388"/>
                  </a:lnTo>
                  <a:lnTo>
                    <a:pt x="1060704" y="45720"/>
                  </a:lnTo>
                  <a:close/>
                </a:path>
                <a:path w="1588134" h="1586864">
                  <a:moveTo>
                    <a:pt x="1101852" y="60960"/>
                  </a:moveTo>
                  <a:lnTo>
                    <a:pt x="1071372" y="48768"/>
                  </a:lnTo>
                  <a:lnTo>
                    <a:pt x="1066800" y="59436"/>
                  </a:lnTo>
                  <a:lnTo>
                    <a:pt x="1098804" y="71628"/>
                  </a:lnTo>
                  <a:lnTo>
                    <a:pt x="1101852" y="60960"/>
                  </a:lnTo>
                  <a:close/>
                </a:path>
                <a:path w="1588134" h="1586864">
                  <a:moveTo>
                    <a:pt x="1143000" y="80772"/>
                  </a:moveTo>
                  <a:lnTo>
                    <a:pt x="1138428" y="77724"/>
                  </a:lnTo>
                  <a:lnTo>
                    <a:pt x="1112520" y="65532"/>
                  </a:lnTo>
                  <a:lnTo>
                    <a:pt x="1107948" y="76200"/>
                  </a:lnTo>
                  <a:lnTo>
                    <a:pt x="1133856" y="88392"/>
                  </a:lnTo>
                  <a:lnTo>
                    <a:pt x="1133856" y="86868"/>
                  </a:lnTo>
                  <a:lnTo>
                    <a:pt x="1138428" y="89916"/>
                  </a:lnTo>
                  <a:lnTo>
                    <a:pt x="1143000" y="80772"/>
                  </a:lnTo>
                  <a:close/>
                </a:path>
                <a:path w="1588134" h="1586864">
                  <a:moveTo>
                    <a:pt x="1182624" y="100584"/>
                  </a:moveTo>
                  <a:lnTo>
                    <a:pt x="1171956" y="94488"/>
                  </a:lnTo>
                  <a:lnTo>
                    <a:pt x="1153668" y="85344"/>
                  </a:lnTo>
                  <a:lnTo>
                    <a:pt x="1147572" y="94488"/>
                  </a:lnTo>
                  <a:lnTo>
                    <a:pt x="1167384" y="105156"/>
                  </a:lnTo>
                  <a:lnTo>
                    <a:pt x="1176528" y="111252"/>
                  </a:lnTo>
                  <a:lnTo>
                    <a:pt x="1182624" y="100584"/>
                  </a:lnTo>
                  <a:close/>
                </a:path>
                <a:path w="1588134" h="1586864">
                  <a:moveTo>
                    <a:pt x="1220724" y="123444"/>
                  </a:moveTo>
                  <a:lnTo>
                    <a:pt x="1205484" y="114300"/>
                  </a:lnTo>
                  <a:lnTo>
                    <a:pt x="1191768" y="106680"/>
                  </a:lnTo>
                  <a:lnTo>
                    <a:pt x="1187196" y="115824"/>
                  </a:lnTo>
                  <a:lnTo>
                    <a:pt x="1199388" y="123444"/>
                  </a:lnTo>
                  <a:lnTo>
                    <a:pt x="1214628" y="134112"/>
                  </a:lnTo>
                  <a:lnTo>
                    <a:pt x="1220724" y="123444"/>
                  </a:lnTo>
                  <a:close/>
                </a:path>
                <a:path w="1588134" h="1586864">
                  <a:moveTo>
                    <a:pt x="1258824" y="149352"/>
                  </a:moveTo>
                  <a:lnTo>
                    <a:pt x="1237488" y="134112"/>
                  </a:lnTo>
                  <a:lnTo>
                    <a:pt x="1229868" y="129540"/>
                  </a:lnTo>
                  <a:lnTo>
                    <a:pt x="1225296" y="140208"/>
                  </a:lnTo>
                  <a:lnTo>
                    <a:pt x="1231392" y="144780"/>
                  </a:lnTo>
                  <a:lnTo>
                    <a:pt x="1231392" y="143256"/>
                  </a:lnTo>
                  <a:lnTo>
                    <a:pt x="1251204" y="158496"/>
                  </a:lnTo>
                  <a:lnTo>
                    <a:pt x="1258824" y="149352"/>
                  </a:lnTo>
                  <a:close/>
                </a:path>
                <a:path w="1588134" h="1586864">
                  <a:moveTo>
                    <a:pt x="1293876" y="176784"/>
                  </a:moveTo>
                  <a:lnTo>
                    <a:pt x="1269492" y="156972"/>
                  </a:lnTo>
                  <a:lnTo>
                    <a:pt x="1267968" y="155448"/>
                  </a:lnTo>
                  <a:lnTo>
                    <a:pt x="1260348" y="164592"/>
                  </a:lnTo>
                  <a:lnTo>
                    <a:pt x="1261872" y="166116"/>
                  </a:lnTo>
                  <a:lnTo>
                    <a:pt x="1286256" y="185928"/>
                  </a:lnTo>
                  <a:lnTo>
                    <a:pt x="1293876" y="176784"/>
                  </a:lnTo>
                  <a:close/>
                </a:path>
                <a:path w="1588134" h="1586864">
                  <a:moveTo>
                    <a:pt x="1327404" y="205740"/>
                  </a:moveTo>
                  <a:lnTo>
                    <a:pt x="1303020" y="184404"/>
                  </a:lnTo>
                  <a:lnTo>
                    <a:pt x="1295400" y="192024"/>
                  </a:lnTo>
                  <a:lnTo>
                    <a:pt x="1319784" y="213360"/>
                  </a:lnTo>
                  <a:lnTo>
                    <a:pt x="1327404" y="205740"/>
                  </a:lnTo>
                  <a:close/>
                </a:path>
                <a:path w="1588134" h="1586864">
                  <a:moveTo>
                    <a:pt x="1360932" y="237744"/>
                  </a:moveTo>
                  <a:lnTo>
                    <a:pt x="1336548" y="213360"/>
                  </a:lnTo>
                  <a:lnTo>
                    <a:pt x="1328928" y="220980"/>
                  </a:lnTo>
                  <a:lnTo>
                    <a:pt x="1347216" y="239268"/>
                  </a:lnTo>
                  <a:lnTo>
                    <a:pt x="1351788" y="245364"/>
                  </a:lnTo>
                  <a:lnTo>
                    <a:pt x="1360932" y="237744"/>
                  </a:lnTo>
                  <a:close/>
                </a:path>
                <a:path w="1588134" h="1586864">
                  <a:moveTo>
                    <a:pt x="1391412" y="269748"/>
                  </a:moveTo>
                  <a:lnTo>
                    <a:pt x="1382268" y="259080"/>
                  </a:lnTo>
                  <a:lnTo>
                    <a:pt x="1368552" y="245364"/>
                  </a:lnTo>
                  <a:lnTo>
                    <a:pt x="1359408" y="252984"/>
                  </a:lnTo>
                  <a:lnTo>
                    <a:pt x="1373124" y="266700"/>
                  </a:lnTo>
                  <a:lnTo>
                    <a:pt x="1382268" y="277368"/>
                  </a:lnTo>
                  <a:lnTo>
                    <a:pt x="1391412" y="269748"/>
                  </a:lnTo>
                  <a:close/>
                </a:path>
                <a:path w="1588134" h="1586864">
                  <a:moveTo>
                    <a:pt x="1418844" y="304800"/>
                  </a:moveTo>
                  <a:lnTo>
                    <a:pt x="1406652" y="288036"/>
                  </a:lnTo>
                  <a:lnTo>
                    <a:pt x="1397508" y="278892"/>
                  </a:lnTo>
                  <a:lnTo>
                    <a:pt x="1389888" y="284988"/>
                  </a:lnTo>
                  <a:lnTo>
                    <a:pt x="1397508" y="295656"/>
                  </a:lnTo>
                  <a:lnTo>
                    <a:pt x="1411224" y="310896"/>
                  </a:lnTo>
                  <a:lnTo>
                    <a:pt x="1418844" y="304800"/>
                  </a:lnTo>
                  <a:close/>
                </a:path>
                <a:path w="1588134" h="1586864">
                  <a:moveTo>
                    <a:pt x="1446276" y="339852"/>
                  </a:moveTo>
                  <a:lnTo>
                    <a:pt x="1429512" y="318516"/>
                  </a:lnTo>
                  <a:lnTo>
                    <a:pt x="1426464" y="313944"/>
                  </a:lnTo>
                  <a:lnTo>
                    <a:pt x="1417320" y="320040"/>
                  </a:lnTo>
                  <a:lnTo>
                    <a:pt x="1420368" y="324612"/>
                  </a:lnTo>
                  <a:lnTo>
                    <a:pt x="1437132" y="347472"/>
                  </a:lnTo>
                  <a:lnTo>
                    <a:pt x="1446276" y="339852"/>
                  </a:lnTo>
                  <a:close/>
                </a:path>
                <a:path w="1588134" h="1586864">
                  <a:moveTo>
                    <a:pt x="1470660" y="377952"/>
                  </a:moveTo>
                  <a:lnTo>
                    <a:pt x="1452372" y="348996"/>
                  </a:lnTo>
                  <a:lnTo>
                    <a:pt x="1443228" y="355092"/>
                  </a:lnTo>
                  <a:lnTo>
                    <a:pt x="1461516" y="384048"/>
                  </a:lnTo>
                  <a:lnTo>
                    <a:pt x="1470660" y="377952"/>
                  </a:lnTo>
                  <a:close/>
                </a:path>
                <a:path w="1588134" h="1586864">
                  <a:moveTo>
                    <a:pt x="1493520" y="417576"/>
                  </a:moveTo>
                  <a:lnTo>
                    <a:pt x="1491996" y="414528"/>
                  </a:lnTo>
                  <a:lnTo>
                    <a:pt x="1476756" y="387096"/>
                  </a:lnTo>
                  <a:lnTo>
                    <a:pt x="1466088" y="393192"/>
                  </a:lnTo>
                  <a:lnTo>
                    <a:pt x="1482852" y="420624"/>
                  </a:lnTo>
                  <a:lnTo>
                    <a:pt x="1482852" y="422148"/>
                  </a:lnTo>
                  <a:lnTo>
                    <a:pt x="1493520" y="417576"/>
                  </a:lnTo>
                  <a:close/>
                </a:path>
                <a:path w="1588134" h="1586864">
                  <a:moveTo>
                    <a:pt x="1482852" y="422148"/>
                  </a:moveTo>
                  <a:lnTo>
                    <a:pt x="1482852" y="420624"/>
                  </a:lnTo>
                  <a:lnTo>
                    <a:pt x="1481328" y="419100"/>
                  </a:lnTo>
                  <a:lnTo>
                    <a:pt x="1482852" y="422148"/>
                  </a:lnTo>
                  <a:close/>
                </a:path>
                <a:path w="1588134" h="1586864">
                  <a:moveTo>
                    <a:pt x="1513332" y="457200"/>
                  </a:moveTo>
                  <a:lnTo>
                    <a:pt x="1498092" y="426720"/>
                  </a:lnTo>
                  <a:lnTo>
                    <a:pt x="1488948" y="431292"/>
                  </a:lnTo>
                  <a:lnTo>
                    <a:pt x="1499616" y="454152"/>
                  </a:lnTo>
                  <a:lnTo>
                    <a:pt x="1502664" y="461772"/>
                  </a:lnTo>
                  <a:lnTo>
                    <a:pt x="1513332" y="457200"/>
                  </a:lnTo>
                  <a:close/>
                </a:path>
                <a:path w="1588134" h="1586864">
                  <a:moveTo>
                    <a:pt x="1531620" y="498348"/>
                  </a:moveTo>
                  <a:lnTo>
                    <a:pt x="1525524" y="484632"/>
                  </a:lnTo>
                  <a:lnTo>
                    <a:pt x="1517904" y="467868"/>
                  </a:lnTo>
                  <a:lnTo>
                    <a:pt x="1507236" y="472440"/>
                  </a:lnTo>
                  <a:lnTo>
                    <a:pt x="1514856" y="487680"/>
                  </a:lnTo>
                  <a:lnTo>
                    <a:pt x="1520952" y="502920"/>
                  </a:lnTo>
                  <a:lnTo>
                    <a:pt x="1531620" y="498348"/>
                  </a:lnTo>
                  <a:close/>
                </a:path>
                <a:path w="1588134" h="1586864">
                  <a:moveTo>
                    <a:pt x="1546860" y="539496"/>
                  </a:moveTo>
                  <a:lnTo>
                    <a:pt x="1539240" y="519684"/>
                  </a:lnTo>
                  <a:lnTo>
                    <a:pt x="1534668" y="509016"/>
                  </a:lnTo>
                  <a:lnTo>
                    <a:pt x="1524000" y="512064"/>
                  </a:lnTo>
                  <a:lnTo>
                    <a:pt x="1536192" y="544068"/>
                  </a:lnTo>
                  <a:lnTo>
                    <a:pt x="1546860" y="539496"/>
                  </a:lnTo>
                  <a:close/>
                </a:path>
                <a:path w="1588134" h="1586864">
                  <a:moveTo>
                    <a:pt x="1559052" y="583692"/>
                  </a:moveTo>
                  <a:lnTo>
                    <a:pt x="1551432" y="556260"/>
                  </a:lnTo>
                  <a:lnTo>
                    <a:pt x="1549908" y="550164"/>
                  </a:lnTo>
                  <a:lnTo>
                    <a:pt x="1539240" y="554736"/>
                  </a:lnTo>
                  <a:lnTo>
                    <a:pt x="1540764" y="560832"/>
                  </a:lnTo>
                  <a:lnTo>
                    <a:pt x="1540764" y="559308"/>
                  </a:lnTo>
                  <a:lnTo>
                    <a:pt x="1548384" y="586740"/>
                  </a:lnTo>
                  <a:lnTo>
                    <a:pt x="1559052" y="583692"/>
                  </a:lnTo>
                  <a:close/>
                </a:path>
                <a:path w="1588134" h="1586864">
                  <a:moveTo>
                    <a:pt x="1569720" y="626364"/>
                  </a:moveTo>
                  <a:lnTo>
                    <a:pt x="1562100" y="594360"/>
                  </a:lnTo>
                  <a:lnTo>
                    <a:pt x="1551432" y="597408"/>
                  </a:lnTo>
                  <a:lnTo>
                    <a:pt x="1559052" y="629412"/>
                  </a:lnTo>
                  <a:lnTo>
                    <a:pt x="1569720" y="626364"/>
                  </a:lnTo>
                  <a:close/>
                </a:path>
                <a:path w="1588134" h="1586864">
                  <a:moveTo>
                    <a:pt x="1578864" y="670560"/>
                  </a:moveTo>
                  <a:lnTo>
                    <a:pt x="1572768" y="637032"/>
                  </a:lnTo>
                  <a:lnTo>
                    <a:pt x="1562100" y="640080"/>
                  </a:lnTo>
                  <a:lnTo>
                    <a:pt x="1566672" y="672084"/>
                  </a:lnTo>
                  <a:lnTo>
                    <a:pt x="1578864" y="670560"/>
                  </a:lnTo>
                  <a:close/>
                </a:path>
                <a:path w="1588134" h="1586864">
                  <a:moveTo>
                    <a:pt x="1583436" y="714756"/>
                  </a:moveTo>
                  <a:lnTo>
                    <a:pt x="1583436" y="711708"/>
                  </a:lnTo>
                  <a:lnTo>
                    <a:pt x="1580388" y="681228"/>
                  </a:lnTo>
                  <a:lnTo>
                    <a:pt x="1568196" y="682752"/>
                  </a:lnTo>
                  <a:lnTo>
                    <a:pt x="1572768" y="713232"/>
                  </a:lnTo>
                  <a:lnTo>
                    <a:pt x="1572768" y="716280"/>
                  </a:lnTo>
                  <a:lnTo>
                    <a:pt x="1583436" y="714756"/>
                  </a:lnTo>
                  <a:close/>
                </a:path>
                <a:path w="1588134" h="1586864">
                  <a:moveTo>
                    <a:pt x="1586484" y="760476"/>
                  </a:moveTo>
                  <a:lnTo>
                    <a:pt x="1586484" y="751332"/>
                  </a:lnTo>
                  <a:lnTo>
                    <a:pt x="1584960" y="726948"/>
                  </a:lnTo>
                  <a:lnTo>
                    <a:pt x="1574292" y="726948"/>
                  </a:lnTo>
                  <a:lnTo>
                    <a:pt x="1575816" y="752856"/>
                  </a:lnTo>
                  <a:lnTo>
                    <a:pt x="1575816" y="760476"/>
                  </a:lnTo>
                  <a:lnTo>
                    <a:pt x="1586484" y="760476"/>
                  </a:lnTo>
                  <a:close/>
                </a:path>
                <a:path w="1588134" h="1586864">
                  <a:moveTo>
                    <a:pt x="1588008" y="804672"/>
                  </a:moveTo>
                  <a:lnTo>
                    <a:pt x="1588008" y="792480"/>
                  </a:lnTo>
                  <a:lnTo>
                    <a:pt x="1586484" y="771144"/>
                  </a:lnTo>
                  <a:lnTo>
                    <a:pt x="1575816" y="771144"/>
                  </a:lnTo>
                  <a:lnTo>
                    <a:pt x="1575816" y="804672"/>
                  </a:lnTo>
                  <a:lnTo>
                    <a:pt x="1588008" y="804672"/>
                  </a:lnTo>
                  <a:close/>
                </a:path>
                <a:path w="1588134" h="1586864">
                  <a:moveTo>
                    <a:pt x="1586484" y="833628"/>
                  </a:moveTo>
                  <a:lnTo>
                    <a:pt x="1586484" y="815340"/>
                  </a:lnTo>
                  <a:lnTo>
                    <a:pt x="1575816" y="815340"/>
                  </a:lnTo>
                  <a:lnTo>
                    <a:pt x="1575816" y="833628"/>
                  </a:lnTo>
                  <a:lnTo>
                    <a:pt x="1574292" y="848868"/>
                  </a:lnTo>
                  <a:lnTo>
                    <a:pt x="1584960" y="850392"/>
                  </a:lnTo>
                  <a:lnTo>
                    <a:pt x="1586484" y="833628"/>
                  </a:lnTo>
                  <a:close/>
                </a:path>
                <a:path w="1588134" h="1586864">
                  <a:moveTo>
                    <a:pt x="1584960" y="861060"/>
                  </a:moveTo>
                  <a:lnTo>
                    <a:pt x="1572768" y="859536"/>
                  </a:lnTo>
                  <a:lnTo>
                    <a:pt x="1572768" y="873252"/>
                  </a:lnTo>
                  <a:lnTo>
                    <a:pt x="1569720" y="893064"/>
                  </a:lnTo>
                  <a:lnTo>
                    <a:pt x="1580388" y="894588"/>
                  </a:lnTo>
                  <a:lnTo>
                    <a:pt x="1583436" y="873252"/>
                  </a:lnTo>
                  <a:lnTo>
                    <a:pt x="1584960" y="861060"/>
                  </a:lnTo>
                  <a:close/>
                </a:path>
                <a:path w="1588134" h="1586864">
                  <a:moveTo>
                    <a:pt x="1578864" y="912876"/>
                  </a:moveTo>
                  <a:lnTo>
                    <a:pt x="1578864" y="905256"/>
                  </a:lnTo>
                  <a:lnTo>
                    <a:pt x="1568196" y="903732"/>
                  </a:lnTo>
                  <a:lnTo>
                    <a:pt x="1568196" y="911352"/>
                  </a:lnTo>
                  <a:lnTo>
                    <a:pt x="1563624" y="937260"/>
                  </a:lnTo>
                  <a:lnTo>
                    <a:pt x="1574292" y="938784"/>
                  </a:lnTo>
                  <a:lnTo>
                    <a:pt x="1578864" y="912876"/>
                  </a:lnTo>
                  <a:close/>
                </a:path>
                <a:path w="1588134" h="1586864">
                  <a:moveTo>
                    <a:pt x="1572768" y="949452"/>
                  </a:moveTo>
                  <a:lnTo>
                    <a:pt x="1560576" y="947928"/>
                  </a:lnTo>
                  <a:lnTo>
                    <a:pt x="1560576" y="950976"/>
                  </a:lnTo>
                  <a:lnTo>
                    <a:pt x="1554480" y="979932"/>
                  </a:lnTo>
                  <a:lnTo>
                    <a:pt x="1565148" y="982980"/>
                  </a:lnTo>
                  <a:lnTo>
                    <a:pt x="1571244" y="952500"/>
                  </a:lnTo>
                  <a:lnTo>
                    <a:pt x="1572768" y="949452"/>
                  </a:lnTo>
                  <a:close/>
                </a:path>
                <a:path w="1588134" h="1586864">
                  <a:moveTo>
                    <a:pt x="1562100" y="993648"/>
                  </a:moveTo>
                  <a:lnTo>
                    <a:pt x="1551432" y="990600"/>
                  </a:lnTo>
                  <a:lnTo>
                    <a:pt x="1542288" y="1022604"/>
                  </a:lnTo>
                  <a:lnTo>
                    <a:pt x="1552956" y="1025652"/>
                  </a:lnTo>
                  <a:lnTo>
                    <a:pt x="1562100" y="993648"/>
                  </a:lnTo>
                  <a:close/>
                </a:path>
                <a:path w="1588134" h="1586864">
                  <a:moveTo>
                    <a:pt x="1549908" y="1036320"/>
                  </a:moveTo>
                  <a:lnTo>
                    <a:pt x="1539240" y="1033272"/>
                  </a:lnTo>
                  <a:lnTo>
                    <a:pt x="1528572" y="1062228"/>
                  </a:lnTo>
                  <a:lnTo>
                    <a:pt x="1528572" y="1063752"/>
                  </a:lnTo>
                  <a:lnTo>
                    <a:pt x="1537716" y="1068324"/>
                  </a:lnTo>
                  <a:lnTo>
                    <a:pt x="1539240" y="1065276"/>
                  </a:lnTo>
                  <a:lnTo>
                    <a:pt x="1549908" y="1036320"/>
                  </a:lnTo>
                  <a:close/>
                </a:path>
                <a:path w="1588134" h="1586864">
                  <a:moveTo>
                    <a:pt x="1534668" y="1078992"/>
                  </a:moveTo>
                  <a:lnTo>
                    <a:pt x="1524000" y="1074420"/>
                  </a:lnTo>
                  <a:lnTo>
                    <a:pt x="1511808" y="1104900"/>
                  </a:lnTo>
                  <a:lnTo>
                    <a:pt x="1520952" y="1109472"/>
                  </a:lnTo>
                  <a:lnTo>
                    <a:pt x="1525524" y="1101852"/>
                  </a:lnTo>
                  <a:lnTo>
                    <a:pt x="1534668" y="1078992"/>
                  </a:lnTo>
                  <a:close/>
                </a:path>
                <a:path w="1588134" h="1586864">
                  <a:moveTo>
                    <a:pt x="1516380" y="1120140"/>
                  </a:moveTo>
                  <a:lnTo>
                    <a:pt x="1507236" y="1115568"/>
                  </a:lnTo>
                  <a:lnTo>
                    <a:pt x="1499616" y="1132332"/>
                  </a:lnTo>
                  <a:lnTo>
                    <a:pt x="1491996" y="1146048"/>
                  </a:lnTo>
                  <a:lnTo>
                    <a:pt x="1502664" y="1150620"/>
                  </a:lnTo>
                  <a:lnTo>
                    <a:pt x="1508760" y="1136904"/>
                  </a:lnTo>
                  <a:lnTo>
                    <a:pt x="1516380" y="1120140"/>
                  </a:lnTo>
                  <a:close/>
                </a:path>
                <a:path w="1588134" h="1586864">
                  <a:moveTo>
                    <a:pt x="1482852" y="1187413"/>
                  </a:moveTo>
                  <a:lnTo>
                    <a:pt x="1482852" y="1165860"/>
                  </a:lnTo>
                  <a:lnTo>
                    <a:pt x="1470660" y="1184148"/>
                  </a:lnTo>
                  <a:lnTo>
                    <a:pt x="1481328" y="1190244"/>
                  </a:lnTo>
                  <a:lnTo>
                    <a:pt x="1482852" y="1187413"/>
                  </a:lnTo>
                  <a:close/>
                </a:path>
                <a:path w="1588134" h="1586864">
                  <a:moveTo>
                    <a:pt x="1496568" y="1159764"/>
                  </a:moveTo>
                  <a:lnTo>
                    <a:pt x="1487424" y="1155192"/>
                  </a:lnTo>
                  <a:lnTo>
                    <a:pt x="1481328" y="1165860"/>
                  </a:lnTo>
                  <a:lnTo>
                    <a:pt x="1482852" y="1165860"/>
                  </a:lnTo>
                  <a:lnTo>
                    <a:pt x="1482852" y="1187413"/>
                  </a:lnTo>
                  <a:lnTo>
                    <a:pt x="1491996" y="1170432"/>
                  </a:lnTo>
                  <a:lnTo>
                    <a:pt x="1496568" y="1159764"/>
                  </a:lnTo>
                  <a:close/>
                </a:path>
                <a:path w="1588134" h="1586864">
                  <a:moveTo>
                    <a:pt x="1475232" y="1199388"/>
                  </a:moveTo>
                  <a:lnTo>
                    <a:pt x="1466088" y="1193292"/>
                  </a:lnTo>
                  <a:lnTo>
                    <a:pt x="1463040" y="1197864"/>
                  </a:lnTo>
                  <a:lnTo>
                    <a:pt x="1447800" y="1222248"/>
                  </a:lnTo>
                  <a:lnTo>
                    <a:pt x="1456944" y="1228344"/>
                  </a:lnTo>
                  <a:lnTo>
                    <a:pt x="1472184" y="1203960"/>
                  </a:lnTo>
                  <a:lnTo>
                    <a:pt x="1475232" y="1199388"/>
                  </a:lnTo>
                  <a:close/>
                </a:path>
                <a:path w="1588134" h="1586864">
                  <a:moveTo>
                    <a:pt x="1450848" y="1237488"/>
                  </a:moveTo>
                  <a:lnTo>
                    <a:pt x="1441704" y="1231392"/>
                  </a:lnTo>
                  <a:lnTo>
                    <a:pt x="1423416" y="1258824"/>
                  </a:lnTo>
                  <a:lnTo>
                    <a:pt x="1432560" y="1264920"/>
                  </a:lnTo>
                  <a:lnTo>
                    <a:pt x="1450848" y="1237488"/>
                  </a:lnTo>
                  <a:close/>
                </a:path>
                <a:path w="1588134" h="1586864">
                  <a:moveTo>
                    <a:pt x="1424940" y="1274064"/>
                  </a:moveTo>
                  <a:lnTo>
                    <a:pt x="1415796" y="1266444"/>
                  </a:lnTo>
                  <a:lnTo>
                    <a:pt x="1397508" y="1290828"/>
                  </a:lnTo>
                  <a:lnTo>
                    <a:pt x="1395984" y="1292352"/>
                  </a:lnTo>
                  <a:lnTo>
                    <a:pt x="1403604" y="1299972"/>
                  </a:lnTo>
                  <a:lnTo>
                    <a:pt x="1406652" y="1296924"/>
                  </a:lnTo>
                  <a:lnTo>
                    <a:pt x="1424940" y="1274064"/>
                  </a:lnTo>
                  <a:close/>
                </a:path>
                <a:path w="1588134" h="1586864">
                  <a:moveTo>
                    <a:pt x="1335024" y="1373124"/>
                  </a:moveTo>
                  <a:lnTo>
                    <a:pt x="1327404" y="1365504"/>
                  </a:lnTo>
                  <a:lnTo>
                    <a:pt x="1319784" y="1371600"/>
                  </a:lnTo>
                  <a:lnTo>
                    <a:pt x="1303020" y="1386840"/>
                  </a:lnTo>
                  <a:lnTo>
                    <a:pt x="1309116" y="1395984"/>
                  </a:lnTo>
                  <a:lnTo>
                    <a:pt x="1327404" y="1380744"/>
                  </a:lnTo>
                  <a:lnTo>
                    <a:pt x="1335024" y="1373124"/>
                  </a:lnTo>
                  <a:close/>
                </a:path>
                <a:path w="1588134" h="1586864">
                  <a:moveTo>
                    <a:pt x="1367028" y="1341120"/>
                  </a:moveTo>
                  <a:lnTo>
                    <a:pt x="1357884" y="1333500"/>
                  </a:lnTo>
                  <a:lnTo>
                    <a:pt x="1347216" y="1345692"/>
                  </a:lnTo>
                  <a:lnTo>
                    <a:pt x="1335024" y="1357884"/>
                  </a:lnTo>
                  <a:lnTo>
                    <a:pt x="1342644" y="1365504"/>
                  </a:lnTo>
                  <a:lnTo>
                    <a:pt x="1367028" y="1341120"/>
                  </a:lnTo>
                  <a:close/>
                </a:path>
                <a:path w="1588134" h="1586864">
                  <a:moveTo>
                    <a:pt x="1397508" y="1309116"/>
                  </a:moveTo>
                  <a:lnTo>
                    <a:pt x="1388364" y="1301496"/>
                  </a:lnTo>
                  <a:lnTo>
                    <a:pt x="1373124" y="1318260"/>
                  </a:lnTo>
                  <a:lnTo>
                    <a:pt x="1367028" y="1325880"/>
                  </a:lnTo>
                  <a:lnTo>
                    <a:pt x="1374648" y="1333500"/>
                  </a:lnTo>
                  <a:lnTo>
                    <a:pt x="1382268" y="1325880"/>
                  </a:lnTo>
                  <a:lnTo>
                    <a:pt x="1397508" y="1309116"/>
                  </a:lnTo>
                  <a:close/>
                </a:path>
                <a:path w="1588134" h="1586864">
                  <a:moveTo>
                    <a:pt x="1301496" y="1403604"/>
                  </a:moveTo>
                  <a:lnTo>
                    <a:pt x="1293876" y="1394460"/>
                  </a:lnTo>
                  <a:lnTo>
                    <a:pt x="1292352" y="1395984"/>
                  </a:lnTo>
                  <a:lnTo>
                    <a:pt x="1267968" y="1415796"/>
                  </a:lnTo>
                  <a:lnTo>
                    <a:pt x="1275588" y="1423416"/>
                  </a:lnTo>
                  <a:lnTo>
                    <a:pt x="1298448" y="1405128"/>
                  </a:lnTo>
                  <a:lnTo>
                    <a:pt x="1301496" y="1403604"/>
                  </a:lnTo>
                  <a:close/>
                </a:path>
                <a:path w="1588134" h="1586864">
                  <a:moveTo>
                    <a:pt x="1266444" y="1431036"/>
                  </a:moveTo>
                  <a:lnTo>
                    <a:pt x="1258824" y="1421892"/>
                  </a:lnTo>
                  <a:lnTo>
                    <a:pt x="1231392" y="1441704"/>
                  </a:lnTo>
                  <a:lnTo>
                    <a:pt x="1239012" y="1449324"/>
                  </a:lnTo>
                  <a:lnTo>
                    <a:pt x="1266444" y="1431036"/>
                  </a:lnTo>
                  <a:close/>
                </a:path>
                <a:path w="1588134" h="1586864">
                  <a:moveTo>
                    <a:pt x="1228344" y="1456944"/>
                  </a:moveTo>
                  <a:lnTo>
                    <a:pt x="1222248" y="1446276"/>
                  </a:lnTo>
                  <a:lnTo>
                    <a:pt x="1194816" y="1464564"/>
                  </a:lnTo>
                  <a:lnTo>
                    <a:pt x="1200912" y="1473708"/>
                  </a:lnTo>
                  <a:lnTo>
                    <a:pt x="1205484" y="1470660"/>
                  </a:lnTo>
                  <a:lnTo>
                    <a:pt x="1228344" y="1456944"/>
                  </a:lnTo>
                  <a:close/>
                </a:path>
                <a:path w="1588134" h="1586864">
                  <a:moveTo>
                    <a:pt x="1190244" y="1479804"/>
                  </a:moveTo>
                  <a:lnTo>
                    <a:pt x="1185672" y="1470660"/>
                  </a:lnTo>
                  <a:lnTo>
                    <a:pt x="1167384" y="1481328"/>
                  </a:lnTo>
                  <a:lnTo>
                    <a:pt x="1167384" y="1479804"/>
                  </a:lnTo>
                  <a:lnTo>
                    <a:pt x="1156716" y="1485900"/>
                  </a:lnTo>
                  <a:lnTo>
                    <a:pt x="1161288" y="1496568"/>
                  </a:lnTo>
                  <a:lnTo>
                    <a:pt x="1171956" y="1490472"/>
                  </a:lnTo>
                  <a:lnTo>
                    <a:pt x="1190244" y="1479804"/>
                  </a:lnTo>
                  <a:close/>
                </a:path>
                <a:path w="1588134" h="1586864">
                  <a:moveTo>
                    <a:pt x="1152144" y="1501140"/>
                  </a:moveTo>
                  <a:lnTo>
                    <a:pt x="1146048" y="1490472"/>
                  </a:lnTo>
                  <a:lnTo>
                    <a:pt x="1133856" y="1498092"/>
                  </a:lnTo>
                  <a:lnTo>
                    <a:pt x="1117092" y="1505712"/>
                  </a:lnTo>
                  <a:lnTo>
                    <a:pt x="1121664" y="1516380"/>
                  </a:lnTo>
                  <a:lnTo>
                    <a:pt x="1138428" y="1507236"/>
                  </a:lnTo>
                  <a:lnTo>
                    <a:pt x="1152144" y="1501140"/>
                  </a:lnTo>
                  <a:close/>
                </a:path>
                <a:path w="1588134" h="1586864">
                  <a:moveTo>
                    <a:pt x="1110996" y="1520952"/>
                  </a:moveTo>
                  <a:lnTo>
                    <a:pt x="1106424" y="1510284"/>
                  </a:lnTo>
                  <a:lnTo>
                    <a:pt x="1075944" y="1522476"/>
                  </a:lnTo>
                  <a:lnTo>
                    <a:pt x="1078992" y="1533144"/>
                  </a:lnTo>
                  <a:lnTo>
                    <a:pt x="1103376" y="1524000"/>
                  </a:lnTo>
                  <a:lnTo>
                    <a:pt x="1110996" y="1520952"/>
                  </a:lnTo>
                  <a:close/>
                </a:path>
                <a:path w="1588134" h="1586864">
                  <a:moveTo>
                    <a:pt x="1069848" y="1537716"/>
                  </a:moveTo>
                  <a:lnTo>
                    <a:pt x="1065276" y="1527048"/>
                  </a:lnTo>
                  <a:lnTo>
                    <a:pt x="1063752" y="1527048"/>
                  </a:lnTo>
                  <a:lnTo>
                    <a:pt x="1033272" y="1537716"/>
                  </a:lnTo>
                  <a:lnTo>
                    <a:pt x="1037844" y="1548384"/>
                  </a:lnTo>
                  <a:lnTo>
                    <a:pt x="1066800" y="1537716"/>
                  </a:lnTo>
                  <a:lnTo>
                    <a:pt x="1069848" y="1537716"/>
                  </a:lnTo>
                  <a:close/>
                </a:path>
                <a:path w="1588134" h="1586864">
                  <a:moveTo>
                    <a:pt x="1027176" y="1551432"/>
                  </a:moveTo>
                  <a:lnTo>
                    <a:pt x="1024128" y="1540764"/>
                  </a:lnTo>
                  <a:lnTo>
                    <a:pt x="992124" y="1549908"/>
                  </a:lnTo>
                  <a:lnTo>
                    <a:pt x="995172" y="1560576"/>
                  </a:lnTo>
                  <a:lnTo>
                    <a:pt x="1027176" y="1551432"/>
                  </a:lnTo>
                  <a:close/>
                </a:path>
                <a:path w="1588134" h="1586864">
                  <a:moveTo>
                    <a:pt x="952500" y="1570482"/>
                  </a:moveTo>
                  <a:lnTo>
                    <a:pt x="952500" y="1559052"/>
                  </a:lnTo>
                  <a:lnTo>
                    <a:pt x="947928" y="1559052"/>
                  </a:lnTo>
                  <a:lnTo>
                    <a:pt x="950976" y="1571244"/>
                  </a:lnTo>
                  <a:lnTo>
                    <a:pt x="952500" y="1570482"/>
                  </a:lnTo>
                  <a:close/>
                </a:path>
                <a:path w="1588134" h="1586864">
                  <a:moveTo>
                    <a:pt x="982980" y="1563624"/>
                  </a:moveTo>
                  <a:lnTo>
                    <a:pt x="981456" y="1552956"/>
                  </a:lnTo>
                  <a:lnTo>
                    <a:pt x="950976" y="1559052"/>
                  </a:lnTo>
                  <a:lnTo>
                    <a:pt x="952500" y="1559052"/>
                  </a:lnTo>
                  <a:lnTo>
                    <a:pt x="952500" y="1570482"/>
                  </a:lnTo>
                  <a:lnTo>
                    <a:pt x="954024" y="1569720"/>
                  </a:lnTo>
                  <a:lnTo>
                    <a:pt x="982980" y="1563624"/>
                  </a:lnTo>
                  <a:close/>
                </a:path>
                <a:path w="1588134" h="1586864">
                  <a:moveTo>
                    <a:pt x="940308" y="1572768"/>
                  </a:moveTo>
                  <a:lnTo>
                    <a:pt x="937260" y="1562100"/>
                  </a:lnTo>
                  <a:lnTo>
                    <a:pt x="912876" y="1566672"/>
                  </a:lnTo>
                  <a:lnTo>
                    <a:pt x="905256" y="1566672"/>
                  </a:lnTo>
                  <a:lnTo>
                    <a:pt x="906780" y="1578864"/>
                  </a:lnTo>
                  <a:lnTo>
                    <a:pt x="914400" y="1577340"/>
                  </a:lnTo>
                  <a:lnTo>
                    <a:pt x="940308" y="1572768"/>
                  </a:lnTo>
                  <a:close/>
                </a:path>
                <a:path w="1588134" h="1586864">
                  <a:moveTo>
                    <a:pt x="874776" y="1581912"/>
                  </a:moveTo>
                  <a:lnTo>
                    <a:pt x="874776" y="1571244"/>
                  </a:lnTo>
                  <a:lnTo>
                    <a:pt x="861060" y="1571244"/>
                  </a:lnTo>
                  <a:lnTo>
                    <a:pt x="861060" y="1583436"/>
                  </a:lnTo>
                  <a:lnTo>
                    <a:pt x="874776" y="1581912"/>
                  </a:lnTo>
                  <a:close/>
                </a:path>
                <a:path w="1588134" h="1586864">
                  <a:moveTo>
                    <a:pt x="894588" y="1578864"/>
                  </a:moveTo>
                  <a:lnTo>
                    <a:pt x="894588" y="1568196"/>
                  </a:lnTo>
                  <a:lnTo>
                    <a:pt x="873252" y="1571244"/>
                  </a:lnTo>
                  <a:lnTo>
                    <a:pt x="874776" y="1571244"/>
                  </a:lnTo>
                  <a:lnTo>
                    <a:pt x="874776" y="1581912"/>
                  </a:lnTo>
                  <a:lnTo>
                    <a:pt x="894588" y="1578864"/>
                  </a:lnTo>
                  <a:close/>
                </a:path>
                <a:path w="1588134" h="1586864">
                  <a:moveTo>
                    <a:pt x="835152" y="1584960"/>
                  </a:moveTo>
                  <a:lnTo>
                    <a:pt x="835152" y="1574292"/>
                  </a:lnTo>
                  <a:lnTo>
                    <a:pt x="816864" y="1574292"/>
                  </a:lnTo>
                  <a:lnTo>
                    <a:pt x="816864" y="1584960"/>
                  </a:lnTo>
                  <a:lnTo>
                    <a:pt x="835152" y="1584960"/>
                  </a:lnTo>
                  <a:close/>
                </a:path>
                <a:path w="1588134" h="1586864">
                  <a:moveTo>
                    <a:pt x="850392" y="1583436"/>
                  </a:moveTo>
                  <a:lnTo>
                    <a:pt x="850392" y="1572768"/>
                  </a:lnTo>
                  <a:lnTo>
                    <a:pt x="833628" y="1574292"/>
                  </a:lnTo>
                  <a:lnTo>
                    <a:pt x="835152" y="1574292"/>
                  </a:lnTo>
                  <a:lnTo>
                    <a:pt x="835152" y="1584960"/>
                  </a:lnTo>
                  <a:lnTo>
                    <a:pt x="850392" y="1583436"/>
                  </a:lnTo>
                  <a:close/>
                </a:path>
                <a:path w="1588134" h="1586864">
                  <a:moveTo>
                    <a:pt x="806196" y="1586484"/>
                  </a:moveTo>
                  <a:lnTo>
                    <a:pt x="806196" y="1574292"/>
                  </a:lnTo>
                  <a:lnTo>
                    <a:pt x="772668" y="1574292"/>
                  </a:lnTo>
                  <a:lnTo>
                    <a:pt x="772668" y="1584960"/>
                  </a:lnTo>
                  <a:lnTo>
                    <a:pt x="794004" y="1586484"/>
                  </a:lnTo>
                  <a:lnTo>
                    <a:pt x="806196" y="1586484"/>
                  </a:lnTo>
                  <a:close/>
                </a:path>
                <a:path w="1588134" h="1586864">
                  <a:moveTo>
                    <a:pt x="762000" y="1574292"/>
                  </a:moveTo>
                  <a:lnTo>
                    <a:pt x="752856" y="1574202"/>
                  </a:lnTo>
                  <a:lnTo>
                    <a:pt x="728472" y="1572768"/>
                  </a:lnTo>
                  <a:lnTo>
                    <a:pt x="726948" y="1583436"/>
                  </a:lnTo>
                  <a:lnTo>
                    <a:pt x="752856" y="1584960"/>
                  </a:lnTo>
                  <a:lnTo>
                    <a:pt x="760476" y="1584960"/>
                  </a:lnTo>
                  <a:lnTo>
                    <a:pt x="762000" y="1574292"/>
                  </a:lnTo>
                  <a:close/>
                </a:path>
                <a:path w="1588134" h="1586864">
                  <a:moveTo>
                    <a:pt x="714756" y="1571244"/>
                  </a:moveTo>
                  <a:lnTo>
                    <a:pt x="684276" y="1566672"/>
                  </a:lnTo>
                  <a:lnTo>
                    <a:pt x="682752" y="1578864"/>
                  </a:lnTo>
                  <a:lnTo>
                    <a:pt x="713232" y="1581912"/>
                  </a:lnTo>
                  <a:lnTo>
                    <a:pt x="713232" y="1571244"/>
                  </a:lnTo>
                  <a:lnTo>
                    <a:pt x="714756" y="1571244"/>
                  </a:lnTo>
                  <a:close/>
                </a:path>
                <a:path w="1588134" h="1586864">
                  <a:moveTo>
                    <a:pt x="717804" y="1571244"/>
                  </a:moveTo>
                  <a:lnTo>
                    <a:pt x="713232" y="1571244"/>
                  </a:lnTo>
                  <a:lnTo>
                    <a:pt x="713232" y="1581912"/>
                  </a:lnTo>
                  <a:lnTo>
                    <a:pt x="716280" y="1581912"/>
                  </a:lnTo>
                  <a:lnTo>
                    <a:pt x="717804" y="1571244"/>
                  </a:lnTo>
                  <a:close/>
                </a:path>
                <a:path w="1588134" h="1586864">
                  <a:moveTo>
                    <a:pt x="673608" y="1565148"/>
                  </a:moveTo>
                  <a:lnTo>
                    <a:pt x="640080" y="1560576"/>
                  </a:lnTo>
                  <a:lnTo>
                    <a:pt x="638556" y="1571244"/>
                  </a:lnTo>
                  <a:lnTo>
                    <a:pt x="672084" y="1577340"/>
                  </a:lnTo>
                  <a:lnTo>
                    <a:pt x="673608" y="1565148"/>
                  </a:lnTo>
                  <a:close/>
                </a:path>
                <a:path w="1588134" h="1586864">
                  <a:moveTo>
                    <a:pt x="629412" y="1557528"/>
                  </a:moveTo>
                  <a:lnTo>
                    <a:pt x="598932" y="1549908"/>
                  </a:lnTo>
                  <a:lnTo>
                    <a:pt x="597408" y="1549908"/>
                  </a:lnTo>
                  <a:lnTo>
                    <a:pt x="594360" y="1560576"/>
                  </a:lnTo>
                  <a:lnTo>
                    <a:pt x="595884" y="1560576"/>
                  </a:lnTo>
                  <a:lnTo>
                    <a:pt x="627888" y="1568196"/>
                  </a:lnTo>
                  <a:lnTo>
                    <a:pt x="629412" y="1557528"/>
                  </a:lnTo>
                  <a:close/>
                </a:path>
                <a:path w="1588134" h="1586864">
                  <a:moveTo>
                    <a:pt x="586740" y="1546860"/>
                  </a:moveTo>
                  <a:lnTo>
                    <a:pt x="560832" y="1539240"/>
                  </a:lnTo>
                  <a:lnTo>
                    <a:pt x="554736" y="1537716"/>
                  </a:lnTo>
                  <a:lnTo>
                    <a:pt x="551688" y="1548384"/>
                  </a:lnTo>
                  <a:lnTo>
                    <a:pt x="557784" y="1549908"/>
                  </a:lnTo>
                  <a:lnTo>
                    <a:pt x="583692" y="1557528"/>
                  </a:lnTo>
                  <a:lnTo>
                    <a:pt x="586740" y="1546860"/>
                  </a:lnTo>
                  <a:close/>
                </a:path>
                <a:path w="1588134" h="1586864">
                  <a:moveTo>
                    <a:pt x="525780" y="1527048"/>
                  </a:moveTo>
                  <a:lnTo>
                    <a:pt x="513588" y="1522476"/>
                  </a:lnTo>
                  <a:lnTo>
                    <a:pt x="509016" y="1533144"/>
                  </a:lnTo>
                  <a:lnTo>
                    <a:pt x="521208" y="1537716"/>
                  </a:lnTo>
                  <a:lnTo>
                    <a:pt x="524256" y="1538888"/>
                  </a:lnTo>
                  <a:lnTo>
                    <a:pt x="524256" y="1527048"/>
                  </a:lnTo>
                  <a:lnTo>
                    <a:pt x="525780" y="1527048"/>
                  </a:lnTo>
                  <a:close/>
                </a:path>
                <a:path w="1588134" h="1586864">
                  <a:moveTo>
                    <a:pt x="544068" y="1534668"/>
                  </a:moveTo>
                  <a:lnTo>
                    <a:pt x="524256" y="1527048"/>
                  </a:lnTo>
                  <a:lnTo>
                    <a:pt x="524256" y="1538888"/>
                  </a:lnTo>
                  <a:lnTo>
                    <a:pt x="541020" y="1545336"/>
                  </a:lnTo>
                  <a:lnTo>
                    <a:pt x="544068" y="1534668"/>
                  </a:lnTo>
                  <a:close/>
                </a:path>
                <a:path w="1588134" h="1586864">
                  <a:moveTo>
                    <a:pt x="502920" y="1519428"/>
                  </a:moveTo>
                  <a:lnTo>
                    <a:pt x="489204" y="1513332"/>
                  </a:lnTo>
                  <a:lnTo>
                    <a:pt x="472440" y="1505712"/>
                  </a:lnTo>
                  <a:lnTo>
                    <a:pt x="467868" y="1516380"/>
                  </a:lnTo>
                  <a:lnTo>
                    <a:pt x="484632" y="1524000"/>
                  </a:lnTo>
                  <a:lnTo>
                    <a:pt x="498348" y="1528572"/>
                  </a:lnTo>
                  <a:lnTo>
                    <a:pt x="502920" y="1519428"/>
                  </a:lnTo>
                  <a:close/>
                </a:path>
                <a:path w="1588134" h="1586864">
                  <a:moveTo>
                    <a:pt x="455676" y="1498092"/>
                  </a:moveTo>
                  <a:lnTo>
                    <a:pt x="432816" y="1485900"/>
                  </a:lnTo>
                  <a:lnTo>
                    <a:pt x="428244" y="1496568"/>
                  </a:lnTo>
                  <a:lnTo>
                    <a:pt x="454152" y="1509522"/>
                  </a:lnTo>
                  <a:lnTo>
                    <a:pt x="454152" y="1498092"/>
                  </a:lnTo>
                  <a:lnTo>
                    <a:pt x="455676" y="1498092"/>
                  </a:lnTo>
                  <a:close/>
                </a:path>
                <a:path w="1588134" h="1586864">
                  <a:moveTo>
                    <a:pt x="463296" y="1501140"/>
                  </a:moveTo>
                  <a:lnTo>
                    <a:pt x="454152" y="1498092"/>
                  </a:lnTo>
                  <a:lnTo>
                    <a:pt x="454152" y="1509522"/>
                  </a:lnTo>
                  <a:lnTo>
                    <a:pt x="458724" y="1511808"/>
                  </a:lnTo>
                  <a:lnTo>
                    <a:pt x="463296" y="1501140"/>
                  </a:lnTo>
                  <a:close/>
                </a:path>
                <a:path w="1588134" h="1586864">
                  <a:moveTo>
                    <a:pt x="423672" y="1481328"/>
                  </a:moveTo>
                  <a:lnTo>
                    <a:pt x="420624" y="1479804"/>
                  </a:lnTo>
                  <a:lnTo>
                    <a:pt x="420624" y="1481328"/>
                  </a:lnTo>
                  <a:lnTo>
                    <a:pt x="394716" y="1464564"/>
                  </a:lnTo>
                  <a:lnTo>
                    <a:pt x="388620" y="1475232"/>
                  </a:lnTo>
                  <a:lnTo>
                    <a:pt x="416052" y="1490472"/>
                  </a:lnTo>
                  <a:lnTo>
                    <a:pt x="417576" y="1491996"/>
                  </a:lnTo>
                  <a:lnTo>
                    <a:pt x="423672" y="1481328"/>
                  </a:lnTo>
                  <a:close/>
                </a:path>
                <a:path w="1588134" h="1586864">
                  <a:moveTo>
                    <a:pt x="385572" y="1459992"/>
                  </a:moveTo>
                  <a:lnTo>
                    <a:pt x="356616" y="1441704"/>
                  </a:lnTo>
                  <a:lnTo>
                    <a:pt x="350520" y="1450848"/>
                  </a:lnTo>
                  <a:lnTo>
                    <a:pt x="379476" y="1469136"/>
                  </a:lnTo>
                  <a:lnTo>
                    <a:pt x="385572" y="1459992"/>
                  </a:lnTo>
                  <a:close/>
                </a:path>
                <a:path w="1588134" h="1586864">
                  <a:moveTo>
                    <a:pt x="347472" y="1435608"/>
                  </a:moveTo>
                  <a:lnTo>
                    <a:pt x="326136" y="1418844"/>
                  </a:lnTo>
                  <a:lnTo>
                    <a:pt x="326136" y="1420368"/>
                  </a:lnTo>
                  <a:lnTo>
                    <a:pt x="321564" y="1415796"/>
                  </a:lnTo>
                  <a:lnTo>
                    <a:pt x="313944" y="1424940"/>
                  </a:lnTo>
                  <a:lnTo>
                    <a:pt x="318516" y="1427988"/>
                  </a:lnTo>
                  <a:lnTo>
                    <a:pt x="341376" y="1444752"/>
                  </a:lnTo>
                  <a:lnTo>
                    <a:pt x="347472" y="1435608"/>
                  </a:lnTo>
                  <a:close/>
                </a:path>
                <a:path w="1588134" h="1586864">
                  <a:moveTo>
                    <a:pt x="245364" y="1350264"/>
                  </a:moveTo>
                  <a:lnTo>
                    <a:pt x="222504" y="1327404"/>
                  </a:lnTo>
                  <a:lnTo>
                    <a:pt x="214884" y="1335024"/>
                  </a:lnTo>
                  <a:lnTo>
                    <a:pt x="237744" y="1357884"/>
                  </a:lnTo>
                  <a:lnTo>
                    <a:pt x="245364" y="1350264"/>
                  </a:lnTo>
                  <a:close/>
                </a:path>
                <a:path w="1588134" h="1586864">
                  <a:moveTo>
                    <a:pt x="278892" y="1380744"/>
                  </a:moveTo>
                  <a:lnTo>
                    <a:pt x="268224" y="1371600"/>
                  </a:lnTo>
                  <a:lnTo>
                    <a:pt x="254508" y="1357884"/>
                  </a:lnTo>
                  <a:lnTo>
                    <a:pt x="245364" y="1365504"/>
                  </a:lnTo>
                  <a:lnTo>
                    <a:pt x="260604" y="1380744"/>
                  </a:lnTo>
                  <a:lnTo>
                    <a:pt x="271272" y="1388364"/>
                  </a:lnTo>
                  <a:lnTo>
                    <a:pt x="278892" y="1380744"/>
                  </a:lnTo>
                  <a:close/>
                </a:path>
                <a:path w="1588134" h="1586864">
                  <a:moveTo>
                    <a:pt x="297180" y="1395984"/>
                  </a:moveTo>
                  <a:lnTo>
                    <a:pt x="286512" y="1388364"/>
                  </a:lnTo>
                  <a:lnTo>
                    <a:pt x="278892" y="1395984"/>
                  </a:lnTo>
                  <a:lnTo>
                    <a:pt x="289560" y="1405128"/>
                  </a:lnTo>
                  <a:lnTo>
                    <a:pt x="295656" y="1410004"/>
                  </a:lnTo>
                  <a:lnTo>
                    <a:pt x="295656" y="1395984"/>
                  </a:lnTo>
                  <a:lnTo>
                    <a:pt x="297180" y="1395984"/>
                  </a:lnTo>
                  <a:close/>
                </a:path>
                <a:path w="1588134" h="1586864">
                  <a:moveTo>
                    <a:pt x="312420" y="1408176"/>
                  </a:moveTo>
                  <a:lnTo>
                    <a:pt x="295656" y="1395984"/>
                  </a:lnTo>
                  <a:lnTo>
                    <a:pt x="295656" y="1410004"/>
                  </a:lnTo>
                  <a:lnTo>
                    <a:pt x="304800" y="1417320"/>
                  </a:lnTo>
                  <a:lnTo>
                    <a:pt x="312420" y="1408176"/>
                  </a:lnTo>
                  <a:close/>
                </a:path>
                <a:path w="1588134" h="1586864">
                  <a:moveTo>
                    <a:pt x="214884" y="1318260"/>
                  </a:moveTo>
                  <a:lnTo>
                    <a:pt x="193548" y="1293876"/>
                  </a:lnTo>
                  <a:lnTo>
                    <a:pt x="184404" y="1301496"/>
                  </a:lnTo>
                  <a:lnTo>
                    <a:pt x="207264" y="1325880"/>
                  </a:lnTo>
                  <a:lnTo>
                    <a:pt x="214884" y="1318260"/>
                  </a:lnTo>
                  <a:close/>
                </a:path>
                <a:path w="1588134" h="1586864">
                  <a:moveTo>
                    <a:pt x="185928" y="1284732"/>
                  </a:moveTo>
                  <a:lnTo>
                    <a:pt x="167640" y="1260348"/>
                  </a:lnTo>
                  <a:lnTo>
                    <a:pt x="166116" y="1258824"/>
                  </a:lnTo>
                  <a:lnTo>
                    <a:pt x="156972" y="1264920"/>
                  </a:lnTo>
                  <a:lnTo>
                    <a:pt x="158496" y="1267968"/>
                  </a:lnTo>
                  <a:lnTo>
                    <a:pt x="178308" y="1292352"/>
                  </a:lnTo>
                  <a:lnTo>
                    <a:pt x="185928" y="1284732"/>
                  </a:lnTo>
                  <a:close/>
                </a:path>
                <a:path w="1588134" h="1586864">
                  <a:moveTo>
                    <a:pt x="160020" y="1249680"/>
                  </a:moveTo>
                  <a:lnTo>
                    <a:pt x="144780" y="1229868"/>
                  </a:lnTo>
                  <a:lnTo>
                    <a:pt x="140208" y="1222248"/>
                  </a:lnTo>
                  <a:lnTo>
                    <a:pt x="131064" y="1228344"/>
                  </a:lnTo>
                  <a:lnTo>
                    <a:pt x="135636" y="1235964"/>
                  </a:lnTo>
                  <a:lnTo>
                    <a:pt x="150876" y="1255776"/>
                  </a:lnTo>
                  <a:lnTo>
                    <a:pt x="160020" y="1249680"/>
                  </a:lnTo>
                  <a:close/>
                </a:path>
                <a:path w="1588134" h="1586864">
                  <a:moveTo>
                    <a:pt x="134112" y="1213104"/>
                  </a:moveTo>
                  <a:lnTo>
                    <a:pt x="124968" y="1197864"/>
                  </a:lnTo>
                  <a:lnTo>
                    <a:pt x="117348" y="1185672"/>
                  </a:lnTo>
                  <a:lnTo>
                    <a:pt x="108204" y="1190244"/>
                  </a:lnTo>
                  <a:lnTo>
                    <a:pt x="115824" y="1203960"/>
                  </a:lnTo>
                  <a:lnTo>
                    <a:pt x="124968" y="1219200"/>
                  </a:lnTo>
                  <a:lnTo>
                    <a:pt x="134112" y="1213104"/>
                  </a:lnTo>
                  <a:close/>
                </a:path>
                <a:path w="1588134" h="1586864">
                  <a:moveTo>
                    <a:pt x="111252" y="1175004"/>
                  </a:moveTo>
                  <a:lnTo>
                    <a:pt x="106680" y="1165860"/>
                  </a:lnTo>
                  <a:lnTo>
                    <a:pt x="96012" y="1146048"/>
                  </a:lnTo>
                  <a:lnTo>
                    <a:pt x="86868" y="1150620"/>
                  </a:lnTo>
                  <a:lnTo>
                    <a:pt x="96012" y="1170432"/>
                  </a:lnTo>
                  <a:lnTo>
                    <a:pt x="102108" y="1181100"/>
                  </a:lnTo>
                  <a:lnTo>
                    <a:pt x="111252" y="1175004"/>
                  </a:lnTo>
                  <a:close/>
                </a:path>
                <a:path w="1588134" h="1586864">
                  <a:moveTo>
                    <a:pt x="91440" y="1136904"/>
                  </a:moveTo>
                  <a:lnTo>
                    <a:pt x="88392" y="1132332"/>
                  </a:lnTo>
                  <a:lnTo>
                    <a:pt x="77724" y="1106424"/>
                  </a:lnTo>
                  <a:lnTo>
                    <a:pt x="67056" y="1110996"/>
                  </a:lnTo>
                  <a:lnTo>
                    <a:pt x="79248" y="1136904"/>
                  </a:lnTo>
                  <a:lnTo>
                    <a:pt x="80772" y="1141476"/>
                  </a:lnTo>
                  <a:lnTo>
                    <a:pt x="91440" y="1136904"/>
                  </a:lnTo>
                  <a:close/>
                </a:path>
                <a:path w="1588134" h="1586864">
                  <a:moveTo>
                    <a:pt x="73152" y="1095756"/>
                  </a:moveTo>
                  <a:lnTo>
                    <a:pt x="60960" y="1065276"/>
                  </a:lnTo>
                  <a:lnTo>
                    <a:pt x="50292" y="1069848"/>
                  </a:lnTo>
                  <a:lnTo>
                    <a:pt x="62484" y="1100328"/>
                  </a:lnTo>
                  <a:lnTo>
                    <a:pt x="73152" y="1095756"/>
                  </a:lnTo>
                  <a:close/>
                </a:path>
                <a:path w="1588134" h="1586864">
                  <a:moveTo>
                    <a:pt x="56388" y="1054608"/>
                  </a:moveTo>
                  <a:lnTo>
                    <a:pt x="47244" y="1025652"/>
                  </a:lnTo>
                  <a:lnTo>
                    <a:pt x="45720" y="1024128"/>
                  </a:lnTo>
                  <a:lnTo>
                    <a:pt x="35052" y="1027176"/>
                  </a:lnTo>
                  <a:lnTo>
                    <a:pt x="36576" y="1028700"/>
                  </a:lnTo>
                  <a:lnTo>
                    <a:pt x="45720" y="1059180"/>
                  </a:lnTo>
                  <a:lnTo>
                    <a:pt x="56388" y="1054608"/>
                  </a:lnTo>
                  <a:close/>
                </a:path>
                <a:path w="1588134" h="1586864">
                  <a:moveTo>
                    <a:pt x="42672" y="1013460"/>
                  </a:moveTo>
                  <a:lnTo>
                    <a:pt x="36576" y="987552"/>
                  </a:lnTo>
                  <a:lnTo>
                    <a:pt x="36576" y="989076"/>
                  </a:lnTo>
                  <a:lnTo>
                    <a:pt x="35052" y="981456"/>
                  </a:lnTo>
                  <a:lnTo>
                    <a:pt x="24384" y="982980"/>
                  </a:lnTo>
                  <a:lnTo>
                    <a:pt x="25908" y="990600"/>
                  </a:lnTo>
                  <a:lnTo>
                    <a:pt x="32004" y="1016508"/>
                  </a:lnTo>
                  <a:lnTo>
                    <a:pt x="42672" y="1013460"/>
                  </a:lnTo>
                  <a:close/>
                </a:path>
                <a:path w="1588134" h="1586864">
                  <a:moveTo>
                    <a:pt x="32004" y="970788"/>
                  </a:moveTo>
                  <a:lnTo>
                    <a:pt x="27432" y="950976"/>
                  </a:lnTo>
                  <a:lnTo>
                    <a:pt x="25908" y="937260"/>
                  </a:lnTo>
                  <a:lnTo>
                    <a:pt x="13716" y="940308"/>
                  </a:lnTo>
                  <a:lnTo>
                    <a:pt x="16764" y="952500"/>
                  </a:lnTo>
                  <a:lnTo>
                    <a:pt x="21336" y="972312"/>
                  </a:lnTo>
                  <a:lnTo>
                    <a:pt x="32004" y="970788"/>
                  </a:lnTo>
                  <a:close/>
                </a:path>
                <a:path w="1588134" h="1586864">
                  <a:moveTo>
                    <a:pt x="22860" y="926592"/>
                  </a:moveTo>
                  <a:lnTo>
                    <a:pt x="21336" y="911352"/>
                  </a:lnTo>
                  <a:lnTo>
                    <a:pt x="18288" y="894588"/>
                  </a:lnTo>
                  <a:lnTo>
                    <a:pt x="7620" y="896112"/>
                  </a:lnTo>
                  <a:lnTo>
                    <a:pt x="9144" y="912876"/>
                  </a:lnTo>
                  <a:lnTo>
                    <a:pt x="12192" y="928116"/>
                  </a:lnTo>
                  <a:lnTo>
                    <a:pt x="22860" y="926592"/>
                  </a:lnTo>
                  <a:close/>
                </a:path>
                <a:path w="1588134" h="1586864">
                  <a:moveTo>
                    <a:pt x="16764" y="882396"/>
                  </a:moveTo>
                  <a:lnTo>
                    <a:pt x="15240" y="873252"/>
                  </a:lnTo>
                  <a:lnTo>
                    <a:pt x="13716" y="850392"/>
                  </a:lnTo>
                  <a:lnTo>
                    <a:pt x="3048" y="850392"/>
                  </a:lnTo>
                  <a:lnTo>
                    <a:pt x="4572" y="873252"/>
                  </a:lnTo>
                  <a:lnTo>
                    <a:pt x="6096" y="883920"/>
                  </a:lnTo>
                  <a:lnTo>
                    <a:pt x="16764" y="882396"/>
                  </a:lnTo>
                  <a:close/>
                </a:path>
              </a:pathLst>
            </a:custGeom>
            <a:solidFill>
              <a:srgbClr val="FF0000"/>
            </a:solidFill>
          </p:spPr>
          <p:txBody>
            <a:bodyPr wrap="square" lIns="0" tIns="0" rIns="0" bIns="0" rtlCol="0"/>
            <a:lstStyle/>
            <a:p>
              <a:endParaRPr sz="1634"/>
            </a:p>
          </p:txBody>
        </p:sp>
        <p:pic>
          <p:nvPicPr>
            <p:cNvPr id="13" name="object 13"/>
            <p:cNvPicPr/>
            <p:nvPr/>
          </p:nvPicPr>
          <p:blipFill>
            <a:blip r:embed="rId6" cstate="print"/>
            <a:stretch>
              <a:fillRect/>
            </a:stretch>
          </p:blipFill>
          <p:spPr>
            <a:xfrm>
              <a:off x="5958718" y="3413760"/>
              <a:ext cx="515366" cy="518160"/>
            </a:xfrm>
            <a:prstGeom prst="rect">
              <a:avLst/>
            </a:prstGeom>
          </p:spPr>
        </p:pic>
        <p:pic>
          <p:nvPicPr>
            <p:cNvPr id="14" name="object 14"/>
            <p:cNvPicPr/>
            <p:nvPr/>
          </p:nvPicPr>
          <p:blipFill>
            <a:blip r:embed="rId7" cstate="print"/>
            <a:stretch>
              <a:fillRect/>
            </a:stretch>
          </p:blipFill>
          <p:spPr>
            <a:xfrm>
              <a:off x="6350386" y="3451860"/>
              <a:ext cx="1343152" cy="1437132"/>
            </a:xfrm>
            <a:prstGeom prst="rect">
              <a:avLst/>
            </a:prstGeom>
          </p:spPr>
        </p:pic>
        <p:sp>
          <p:nvSpPr>
            <p:cNvPr id="15" name="object 15"/>
            <p:cNvSpPr/>
            <p:nvPr/>
          </p:nvSpPr>
          <p:spPr>
            <a:xfrm>
              <a:off x="7683886" y="5890260"/>
              <a:ext cx="292735" cy="291465"/>
            </a:xfrm>
            <a:custGeom>
              <a:avLst/>
              <a:gdLst/>
              <a:ahLst/>
              <a:cxnLst/>
              <a:rect l="l" t="t" r="r" b="b"/>
              <a:pathLst>
                <a:path w="292734" h="291464">
                  <a:moveTo>
                    <a:pt x="12192" y="131064"/>
                  </a:moveTo>
                  <a:lnTo>
                    <a:pt x="12192" y="128016"/>
                  </a:lnTo>
                  <a:lnTo>
                    <a:pt x="1524" y="126492"/>
                  </a:lnTo>
                  <a:lnTo>
                    <a:pt x="0" y="131064"/>
                  </a:lnTo>
                  <a:lnTo>
                    <a:pt x="0" y="160020"/>
                  </a:lnTo>
                  <a:lnTo>
                    <a:pt x="10668" y="160020"/>
                  </a:lnTo>
                  <a:lnTo>
                    <a:pt x="10668" y="144780"/>
                  </a:lnTo>
                  <a:lnTo>
                    <a:pt x="10744" y="145542"/>
                  </a:lnTo>
                  <a:lnTo>
                    <a:pt x="12192" y="131064"/>
                  </a:lnTo>
                  <a:close/>
                </a:path>
                <a:path w="292734" h="291464">
                  <a:moveTo>
                    <a:pt x="10744" y="145542"/>
                  </a:moveTo>
                  <a:lnTo>
                    <a:pt x="10668" y="144780"/>
                  </a:lnTo>
                  <a:lnTo>
                    <a:pt x="10668" y="146304"/>
                  </a:lnTo>
                  <a:lnTo>
                    <a:pt x="10744" y="145542"/>
                  </a:lnTo>
                  <a:close/>
                </a:path>
                <a:path w="292734" h="291464">
                  <a:moveTo>
                    <a:pt x="12192" y="160020"/>
                  </a:moveTo>
                  <a:lnTo>
                    <a:pt x="10744" y="145542"/>
                  </a:lnTo>
                  <a:lnTo>
                    <a:pt x="10668" y="146304"/>
                  </a:lnTo>
                  <a:lnTo>
                    <a:pt x="10668" y="160020"/>
                  </a:lnTo>
                  <a:lnTo>
                    <a:pt x="12192" y="160020"/>
                  </a:lnTo>
                  <a:close/>
                </a:path>
                <a:path w="292734" h="291464">
                  <a:moveTo>
                    <a:pt x="19304" y="195072"/>
                  </a:moveTo>
                  <a:lnTo>
                    <a:pt x="15494" y="185928"/>
                  </a:lnTo>
                  <a:lnTo>
                    <a:pt x="12954" y="172212"/>
                  </a:lnTo>
                  <a:lnTo>
                    <a:pt x="12954" y="173736"/>
                  </a:lnTo>
                  <a:lnTo>
                    <a:pt x="11684" y="163068"/>
                  </a:lnTo>
                  <a:lnTo>
                    <a:pt x="1524" y="164592"/>
                  </a:lnTo>
                  <a:lnTo>
                    <a:pt x="2794" y="175260"/>
                  </a:lnTo>
                  <a:lnTo>
                    <a:pt x="5334" y="188976"/>
                  </a:lnTo>
                  <a:lnTo>
                    <a:pt x="7874" y="198120"/>
                  </a:lnTo>
                  <a:lnTo>
                    <a:pt x="19304" y="195072"/>
                  </a:lnTo>
                  <a:close/>
                </a:path>
                <a:path w="292734" h="291464">
                  <a:moveTo>
                    <a:pt x="23114" y="86868"/>
                  </a:moveTo>
                  <a:lnTo>
                    <a:pt x="14224" y="82296"/>
                  </a:lnTo>
                  <a:lnTo>
                    <a:pt x="10414" y="88392"/>
                  </a:lnTo>
                  <a:lnTo>
                    <a:pt x="5334" y="102108"/>
                  </a:lnTo>
                  <a:lnTo>
                    <a:pt x="2794" y="114300"/>
                  </a:lnTo>
                  <a:lnTo>
                    <a:pt x="12954" y="117348"/>
                  </a:lnTo>
                  <a:lnTo>
                    <a:pt x="15494" y="105156"/>
                  </a:lnTo>
                  <a:lnTo>
                    <a:pt x="23114" y="86868"/>
                  </a:lnTo>
                  <a:close/>
                </a:path>
                <a:path w="292734" h="291464">
                  <a:moveTo>
                    <a:pt x="40894" y="231648"/>
                  </a:moveTo>
                  <a:lnTo>
                    <a:pt x="33274" y="220980"/>
                  </a:lnTo>
                  <a:lnTo>
                    <a:pt x="26924" y="210312"/>
                  </a:lnTo>
                  <a:lnTo>
                    <a:pt x="23114" y="204216"/>
                  </a:lnTo>
                  <a:lnTo>
                    <a:pt x="12954" y="208788"/>
                  </a:lnTo>
                  <a:lnTo>
                    <a:pt x="15494" y="214884"/>
                  </a:lnTo>
                  <a:lnTo>
                    <a:pt x="23114" y="227076"/>
                  </a:lnTo>
                  <a:lnTo>
                    <a:pt x="30734" y="237744"/>
                  </a:lnTo>
                  <a:lnTo>
                    <a:pt x="40894" y="231648"/>
                  </a:lnTo>
                  <a:close/>
                </a:path>
                <a:path w="292734" h="291464">
                  <a:moveTo>
                    <a:pt x="48514" y="51816"/>
                  </a:moveTo>
                  <a:lnTo>
                    <a:pt x="40894" y="44196"/>
                  </a:lnTo>
                  <a:lnTo>
                    <a:pt x="33274" y="51816"/>
                  </a:lnTo>
                  <a:lnTo>
                    <a:pt x="23114" y="64008"/>
                  </a:lnTo>
                  <a:lnTo>
                    <a:pt x="19304" y="71628"/>
                  </a:lnTo>
                  <a:lnTo>
                    <a:pt x="28194" y="77724"/>
                  </a:lnTo>
                  <a:lnTo>
                    <a:pt x="33274" y="70104"/>
                  </a:lnTo>
                  <a:lnTo>
                    <a:pt x="40894" y="60960"/>
                  </a:lnTo>
                  <a:lnTo>
                    <a:pt x="40894" y="59436"/>
                  </a:lnTo>
                  <a:lnTo>
                    <a:pt x="48514" y="51816"/>
                  </a:lnTo>
                  <a:close/>
                </a:path>
                <a:path w="292734" h="291464">
                  <a:moveTo>
                    <a:pt x="33274" y="166116"/>
                  </a:moveTo>
                  <a:lnTo>
                    <a:pt x="30734" y="156972"/>
                  </a:lnTo>
                  <a:lnTo>
                    <a:pt x="30734" y="134112"/>
                  </a:lnTo>
                  <a:lnTo>
                    <a:pt x="20574" y="132588"/>
                  </a:lnTo>
                  <a:lnTo>
                    <a:pt x="20574" y="158496"/>
                  </a:lnTo>
                  <a:lnTo>
                    <a:pt x="21844" y="167640"/>
                  </a:lnTo>
                  <a:lnTo>
                    <a:pt x="33274" y="166116"/>
                  </a:lnTo>
                  <a:close/>
                </a:path>
                <a:path w="292734" h="291464">
                  <a:moveTo>
                    <a:pt x="42164" y="97536"/>
                  </a:moveTo>
                  <a:lnTo>
                    <a:pt x="30734" y="92964"/>
                  </a:lnTo>
                  <a:lnTo>
                    <a:pt x="29464" y="97536"/>
                  </a:lnTo>
                  <a:lnTo>
                    <a:pt x="25654" y="108204"/>
                  </a:lnTo>
                  <a:lnTo>
                    <a:pt x="21844" y="120396"/>
                  </a:lnTo>
                  <a:lnTo>
                    <a:pt x="21844" y="126492"/>
                  </a:lnTo>
                  <a:lnTo>
                    <a:pt x="33274" y="128016"/>
                  </a:lnTo>
                  <a:lnTo>
                    <a:pt x="33274" y="123444"/>
                  </a:lnTo>
                  <a:lnTo>
                    <a:pt x="35814" y="111252"/>
                  </a:lnTo>
                  <a:lnTo>
                    <a:pt x="40894" y="100584"/>
                  </a:lnTo>
                  <a:lnTo>
                    <a:pt x="40894" y="102108"/>
                  </a:lnTo>
                  <a:lnTo>
                    <a:pt x="42164" y="97536"/>
                  </a:lnTo>
                  <a:close/>
                </a:path>
                <a:path w="292734" h="291464">
                  <a:moveTo>
                    <a:pt x="48514" y="205740"/>
                  </a:moveTo>
                  <a:lnTo>
                    <a:pt x="44704" y="199644"/>
                  </a:lnTo>
                  <a:lnTo>
                    <a:pt x="40894" y="188976"/>
                  </a:lnTo>
                  <a:lnTo>
                    <a:pt x="40894" y="190500"/>
                  </a:lnTo>
                  <a:lnTo>
                    <a:pt x="35814" y="179832"/>
                  </a:lnTo>
                  <a:lnTo>
                    <a:pt x="35814" y="176784"/>
                  </a:lnTo>
                  <a:lnTo>
                    <a:pt x="25654" y="178308"/>
                  </a:lnTo>
                  <a:lnTo>
                    <a:pt x="25654" y="182880"/>
                  </a:lnTo>
                  <a:lnTo>
                    <a:pt x="29464" y="195072"/>
                  </a:lnTo>
                  <a:lnTo>
                    <a:pt x="35814" y="205740"/>
                  </a:lnTo>
                  <a:lnTo>
                    <a:pt x="38354" y="210312"/>
                  </a:lnTo>
                  <a:lnTo>
                    <a:pt x="48514" y="205740"/>
                  </a:lnTo>
                  <a:close/>
                </a:path>
                <a:path w="292734" h="291464">
                  <a:moveTo>
                    <a:pt x="34544" y="121920"/>
                  </a:moveTo>
                  <a:lnTo>
                    <a:pt x="33274" y="123444"/>
                  </a:lnTo>
                  <a:lnTo>
                    <a:pt x="33274" y="128016"/>
                  </a:lnTo>
                  <a:lnTo>
                    <a:pt x="34544" y="121920"/>
                  </a:lnTo>
                  <a:close/>
                </a:path>
                <a:path w="292734" h="291464">
                  <a:moveTo>
                    <a:pt x="66294" y="64008"/>
                  </a:moveTo>
                  <a:lnTo>
                    <a:pt x="58674" y="54864"/>
                  </a:lnTo>
                  <a:lnTo>
                    <a:pt x="48514" y="65532"/>
                  </a:lnTo>
                  <a:lnTo>
                    <a:pt x="42164" y="76200"/>
                  </a:lnTo>
                  <a:lnTo>
                    <a:pt x="37084" y="83820"/>
                  </a:lnTo>
                  <a:lnTo>
                    <a:pt x="45974" y="88392"/>
                  </a:lnTo>
                  <a:lnTo>
                    <a:pt x="51054" y="82296"/>
                  </a:lnTo>
                  <a:lnTo>
                    <a:pt x="57404" y="73152"/>
                  </a:lnTo>
                  <a:lnTo>
                    <a:pt x="65024" y="64008"/>
                  </a:lnTo>
                  <a:lnTo>
                    <a:pt x="65024" y="65532"/>
                  </a:lnTo>
                  <a:lnTo>
                    <a:pt x="66294" y="64008"/>
                  </a:lnTo>
                  <a:close/>
                </a:path>
                <a:path w="292734" h="291464">
                  <a:moveTo>
                    <a:pt x="42164" y="59436"/>
                  </a:moveTo>
                  <a:lnTo>
                    <a:pt x="40894" y="59436"/>
                  </a:lnTo>
                  <a:lnTo>
                    <a:pt x="40894" y="60960"/>
                  </a:lnTo>
                  <a:lnTo>
                    <a:pt x="42164" y="59436"/>
                  </a:lnTo>
                  <a:close/>
                </a:path>
                <a:path w="292734" h="291464">
                  <a:moveTo>
                    <a:pt x="59944" y="249936"/>
                  </a:moveTo>
                  <a:lnTo>
                    <a:pt x="49784" y="240792"/>
                  </a:lnTo>
                  <a:lnTo>
                    <a:pt x="48514" y="239268"/>
                  </a:lnTo>
                  <a:lnTo>
                    <a:pt x="40894" y="246888"/>
                  </a:lnTo>
                  <a:lnTo>
                    <a:pt x="52324" y="259080"/>
                  </a:lnTo>
                  <a:lnTo>
                    <a:pt x="58674" y="263313"/>
                  </a:lnTo>
                  <a:lnTo>
                    <a:pt x="58674" y="249936"/>
                  </a:lnTo>
                  <a:lnTo>
                    <a:pt x="59944" y="249936"/>
                  </a:lnTo>
                  <a:close/>
                </a:path>
                <a:path w="292734" h="291464">
                  <a:moveTo>
                    <a:pt x="76454" y="236220"/>
                  </a:moveTo>
                  <a:lnTo>
                    <a:pt x="72644" y="233172"/>
                  </a:lnTo>
                  <a:lnTo>
                    <a:pt x="65024" y="225552"/>
                  </a:lnTo>
                  <a:lnTo>
                    <a:pt x="65024" y="227076"/>
                  </a:lnTo>
                  <a:lnTo>
                    <a:pt x="53594" y="213360"/>
                  </a:lnTo>
                  <a:lnTo>
                    <a:pt x="44704" y="220980"/>
                  </a:lnTo>
                  <a:lnTo>
                    <a:pt x="48514" y="225552"/>
                  </a:lnTo>
                  <a:lnTo>
                    <a:pt x="57404" y="234696"/>
                  </a:lnTo>
                  <a:lnTo>
                    <a:pt x="66294" y="242316"/>
                  </a:lnTo>
                  <a:lnTo>
                    <a:pt x="68834" y="245364"/>
                  </a:lnTo>
                  <a:lnTo>
                    <a:pt x="76454" y="236220"/>
                  </a:lnTo>
                  <a:close/>
                </a:path>
                <a:path w="292734" h="291464">
                  <a:moveTo>
                    <a:pt x="81534" y="25908"/>
                  </a:moveTo>
                  <a:lnTo>
                    <a:pt x="76454" y="16764"/>
                  </a:lnTo>
                  <a:lnTo>
                    <a:pt x="75184" y="16764"/>
                  </a:lnTo>
                  <a:lnTo>
                    <a:pt x="52324" y="32004"/>
                  </a:lnTo>
                  <a:lnTo>
                    <a:pt x="48514" y="36576"/>
                  </a:lnTo>
                  <a:lnTo>
                    <a:pt x="56134" y="44196"/>
                  </a:lnTo>
                  <a:lnTo>
                    <a:pt x="58674" y="42164"/>
                  </a:lnTo>
                  <a:lnTo>
                    <a:pt x="58674" y="41148"/>
                  </a:lnTo>
                  <a:lnTo>
                    <a:pt x="68834" y="33528"/>
                  </a:lnTo>
                  <a:lnTo>
                    <a:pt x="81534" y="25908"/>
                  </a:lnTo>
                  <a:close/>
                </a:path>
                <a:path w="292734" h="291464">
                  <a:moveTo>
                    <a:pt x="59944" y="41148"/>
                  </a:moveTo>
                  <a:lnTo>
                    <a:pt x="58674" y="41148"/>
                  </a:lnTo>
                  <a:lnTo>
                    <a:pt x="58674" y="42164"/>
                  </a:lnTo>
                  <a:lnTo>
                    <a:pt x="59944" y="41148"/>
                  </a:lnTo>
                  <a:close/>
                </a:path>
                <a:path w="292734" h="291464">
                  <a:moveTo>
                    <a:pt x="72644" y="259080"/>
                  </a:moveTo>
                  <a:lnTo>
                    <a:pt x="68834" y="257556"/>
                  </a:lnTo>
                  <a:lnTo>
                    <a:pt x="58674" y="249936"/>
                  </a:lnTo>
                  <a:lnTo>
                    <a:pt x="58674" y="263313"/>
                  </a:lnTo>
                  <a:lnTo>
                    <a:pt x="63754" y="266700"/>
                  </a:lnTo>
                  <a:lnTo>
                    <a:pt x="66294" y="268224"/>
                  </a:lnTo>
                  <a:lnTo>
                    <a:pt x="72644" y="259080"/>
                  </a:lnTo>
                  <a:close/>
                </a:path>
                <a:path w="292734" h="291464">
                  <a:moveTo>
                    <a:pt x="101275" y="39932"/>
                  </a:moveTo>
                  <a:lnTo>
                    <a:pt x="96774" y="30480"/>
                  </a:lnTo>
                  <a:lnTo>
                    <a:pt x="86614" y="35052"/>
                  </a:lnTo>
                  <a:lnTo>
                    <a:pt x="75184" y="41148"/>
                  </a:lnTo>
                  <a:lnTo>
                    <a:pt x="67564" y="47244"/>
                  </a:lnTo>
                  <a:lnTo>
                    <a:pt x="73914" y="56388"/>
                  </a:lnTo>
                  <a:lnTo>
                    <a:pt x="81534" y="50292"/>
                  </a:lnTo>
                  <a:lnTo>
                    <a:pt x="81534" y="51816"/>
                  </a:lnTo>
                  <a:lnTo>
                    <a:pt x="90424" y="45720"/>
                  </a:lnTo>
                  <a:lnTo>
                    <a:pt x="101275" y="39932"/>
                  </a:lnTo>
                  <a:close/>
                </a:path>
                <a:path w="292734" h="291464">
                  <a:moveTo>
                    <a:pt x="94234" y="269748"/>
                  </a:moveTo>
                  <a:lnTo>
                    <a:pt x="81534" y="265176"/>
                  </a:lnTo>
                  <a:lnTo>
                    <a:pt x="76454" y="274320"/>
                  </a:lnTo>
                  <a:lnTo>
                    <a:pt x="87884" y="280416"/>
                  </a:lnTo>
                  <a:lnTo>
                    <a:pt x="91694" y="281662"/>
                  </a:lnTo>
                  <a:lnTo>
                    <a:pt x="91694" y="269748"/>
                  </a:lnTo>
                  <a:lnTo>
                    <a:pt x="94234" y="269748"/>
                  </a:lnTo>
                  <a:close/>
                </a:path>
                <a:path w="292734" h="291464">
                  <a:moveTo>
                    <a:pt x="112014" y="254508"/>
                  </a:moveTo>
                  <a:lnTo>
                    <a:pt x="101854" y="249936"/>
                  </a:lnTo>
                  <a:lnTo>
                    <a:pt x="101854" y="251460"/>
                  </a:lnTo>
                  <a:lnTo>
                    <a:pt x="90424" y="245364"/>
                  </a:lnTo>
                  <a:lnTo>
                    <a:pt x="84074" y="242316"/>
                  </a:lnTo>
                  <a:lnTo>
                    <a:pt x="80264" y="251460"/>
                  </a:lnTo>
                  <a:lnTo>
                    <a:pt x="86614" y="256032"/>
                  </a:lnTo>
                  <a:lnTo>
                    <a:pt x="106934" y="265176"/>
                  </a:lnTo>
                  <a:lnTo>
                    <a:pt x="110744" y="265176"/>
                  </a:lnTo>
                  <a:lnTo>
                    <a:pt x="110744" y="254508"/>
                  </a:lnTo>
                  <a:lnTo>
                    <a:pt x="112014" y="254508"/>
                  </a:lnTo>
                  <a:close/>
                </a:path>
                <a:path w="292734" h="291464">
                  <a:moveTo>
                    <a:pt x="122174" y="12192"/>
                  </a:moveTo>
                  <a:lnTo>
                    <a:pt x="120904" y="1524"/>
                  </a:lnTo>
                  <a:lnTo>
                    <a:pt x="117094" y="1524"/>
                  </a:lnTo>
                  <a:lnTo>
                    <a:pt x="101854" y="6096"/>
                  </a:lnTo>
                  <a:lnTo>
                    <a:pt x="87884" y="10668"/>
                  </a:lnTo>
                  <a:lnTo>
                    <a:pt x="91694" y="21336"/>
                  </a:lnTo>
                  <a:lnTo>
                    <a:pt x="104394" y="17179"/>
                  </a:lnTo>
                  <a:lnTo>
                    <a:pt x="104394" y="16764"/>
                  </a:lnTo>
                  <a:lnTo>
                    <a:pt x="118364" y="13716"/>
                  </a:lnTo>
                  <a:lnTo>
                    <a:pt x="122174" y="12192"/>
                  </a:lnTo>
                  <a:close/>
                </a:path>
                <a:path w="292734" h="291464">
                  <a:moveTo>
                    <a:pt x="105664" y="274320"/>
                  </a:moveTo>
                  <a:lnTo>
                    <a:pt x="91694" y="269748"/>
                  </a:lnTo>
                  <a:lnTo>
                    <a:pt x="91694" y="281662"/>
                  </a:lnTo>
                  <a:lnTo>
                    <a:pt x="101854" y="284988"/>
                  </a:lnTo>
                  <a:lnTo>
                    <a:pt x="104394" y="285496"/>
                  </a:lnTo>
                  <a:lnTo>
                    <a:pt x="104394" y="274320"/>
                  </a:lnTo>
                  <a:lnTo>
                    <a:pt x="105664" y="274320"/>
                  </a:lnTo>
                  <a:close/>
                </a:path>
                <a:path w="292734" h="291464">
                  <a:moveTo>
                    <a:pt x="101854" y="41148"/>
                  </a:moveTo>
                  <a:lnTo>
                    <a:pt x="101854" y="39624"/>
                  </a:lnTo>
                  <a:lnTo>
                    <a:pt x="101275" y="39932"/>
                  </a:lnTo>
                  <a:lnTo>
                    <a:pt x="101854" y="41148"/>
                  </a:lnTo>
                  <a:close/>
                </a:path>
                <a:path w="292734" h="291464">
                  <a:moveTo>
                    <a:pt x="105664" y="16764"/>
                  </a:moveTo>
                  <a:lnTo>
                    <a:pt x="104394" y="16764"/>
                  </a:lnTo>
                  <a:lnTo>
                    <a:pt x="104394" y="17179"/>
                  </a:lnTo>
                  <a:lnTo>
                    <a:pt x="105664" y="16764"/>
                  </a:lnTo>
                  <a:close/>
                </a:path>
                <a:path w="292734" h="291464">
                  <a:moveTo>
                    <a:pt x="112014" y="275844"/>
                  </a:moveTo>
                  <a:lnTo>
                    <a:pt x="104394" y="274320"/>
                  </a:lnTo>
                  <a:lnTo>
                    <a:pt x="104394" y="285496"/>
                  </a:lnTo>
                  <a:lnTo>
                    <a:pt x="109474" y="286512"/>
                  </a:lnTo>
                  <a:lnTo>
                    <a:pt x="112014" y="275844"/>
                  </a:lnTo>
                  <a:close/>
                </a:path>
                <a:path w="292734" h="291464">
                  <a:moveTo>
                    <a:pt x="142494" y="32004"/>
                  </a:moveTo>
                  <a:lnTo>
                    <a:pt x="142494" y="19812"/>
                  </a:lnTo>
                  <a:lnTo>
                    <a:pt x="132334" y="21336"/>
                  </a:lnTo>
                  <a:lnTo>
                    <a:pt x="119634" y="22860"/>
                  </a:lnTo>
                  <a:lnTo>
                    <a:pt x="106934" y="25908"/>
                  </a:lnTo>
                  <a:lnTo>
                    <a:pt x="111870" y="36275"/>
                  </a:lnTo>
                  <a:lnTo>
                    <a:pt x="122174" y="33528"/>
                  </a:lnTo>
                  <a:lnTo>
                    <a:pt x="133604" y="32004"/>
                  </a:lnTo>
                  <a:lnTo>
                    <a:pt x="142494" y="32004"/>
                  </a:lnTo>
                  <a:close/>
                </a:path>
                <a:path w="292734" h="291464">
                  <a:moveTo>
                    <a:pt x="112014" y="36576"/>
                  </a:moveTo>
                  <a:lnTo>
                    <a:pt x="111870" y="36275"/>
                  </a:lnTo>
                  <a:lnTo>
                    <a:pt x="110744" y="36576"/>
                  </a:lnTo>
                  <a:lnTo>
                    <a:pt x="112014" y="36576"/>
                  </a:lnTo>
                  <a:close/>
                </a:path>
                <a:path w="292734" h="291464">
                  <a:moveTo>
                    <a:pt x="113284" y="254508"/>
                  </a:moveTo>
                  <a:lnTo>
                    <a:pt x="110744" y="254508"/>
                  </a:lnTo>
                  <a:lnTo>
                    <a:pt x="110744" y="265176"/>
                  </a:lnTo>
                  <a:lnTo>
                    <a:pt x="112014" y="265176"/>
                  </a:lnTo>
                  <a:lnTo>
                    <a:pt x="113284" y="254508"/>
                  </a:lnTo>
                  <a:close/>
                </a:path>
                <a:path w="292734" h="291464">
                  <a:moveTo>
                    <a:pt x="155194" y="291084"/>
                  </a:moveTo>
                  <a:lnTo>
                    <a:pt x="155194" y="280416"/>
                  </a:lnTo>
                  <a:lnTo>
                    <a:pt x="132334" y="280416"/>
                  </a:lnTo>
                  <a:lnTo>
                    <a:pt x="122174" y="278892"/>
                  </a:lnTo>
                  <a:lnTo>
                    <a:pt x="119634" y="289560"/>
                  </a:lnTo>
                  <a:lnTo>
                    <a:pt x="129794" y="291084"/>
                  </a:lnTo>
                  <a:lnTo>
                    <a:pt x="155194" y="291084"/>
                  </a:lnTo>
                  <a:close/>
                </a:path>
                <a:path w="292734" h="291464">
                  <a:moveTo>
                    <a:pt x="157734" y="269748"/>
                  </a:moveTo>
                  <a:lnTo>
                    <a:pt x="156464" y="259080"/>
                  </a:lnTo>
                  <a:lnTo>
                    <a:pt x="133604" y="259080"/>
                  </a:lnTo>
                  <a:lnTo>
                    <a:pt x="124714" y="257556"/>
                  </a:lnTo>
                  <a:lnTo>
                    <a:pt x="122174" y="268224"/>
                  </a:lnTo>
                  <a:lnTo>
                    <a:pt x="132334" y="269748"/>
                  </a:lnTo>
                  <a:lnTo>
                    <a:pt x="145034" y="271272"/>
                  </a:lnTo>
                  <a:lnTo>
                    <a:pt x="157734" y="269748"/>
                  </a:lnTo>
                  <a:close/>
                </a:path>
                <a:path w="292734" h="291464">
                  <a:moveTo>
                    <a:pt x="166624" y="1524"/>
                  </a:moveTo>
                  <a:lnTo>
                    <a:pt x="160274" y="0"/>
                  </a:lnTo>
                  <a:lnTo>
                    <a:pt x="132334" y="0"/>
                  </a:lnTo>
                  <a:lnTo>
                    <a:pt x="133604" y="10668"/>
                  </a:lnTo>
                  <a:lnTo>
                    <a:pt x="159004" y="10668"/>
                  </a:lnTo>
                  <a:lnTo>
                    <a:pt x="165354" y="12192"/>
                  </a:lnTo>
                  <a:lnTo>
                    <a:pt x="166624" y="1524"/>
                  </a:lnTo>
                  <a:close/>
                </a:path>
                <a:path w="292734" h="291464">
                  <a:moveTo>
                    <a:pt x="188214" y="27432"/>
                  </a:moveTo>
                  <a:lnTo>
                    <a:pt x="170434" y="22860"/>
                  </a:lnTo>
                  <a:lnTo>
                    <a:pt x="157734" y="21336"/>
                  </a:lnTo>
                  <a:lnTo>
                    <a:pt x="152654" y="21336"/>
                  </a:lnTo>
                  <a:lnTo>
                    <a:pt x="152654" y="32004"/>
                  </a:lnTo>
                  <a:lnTo>
                    <a:pt x="157734" y="32004"/>
                  </a:lnTo>
                  <a:lnTo>
                    <a:pt x="157734" y="32173"/>
                  </a:lnTo>
                  <a:lnTo>
                    <a:pt x="167894" y="33528"/>
                  </a:lnTo>
                  <a:lnTo>
                    <a:pt x="179324" y="36576"/>
                  </a:lnTo>
                  <a:lnTo>
                    <a:pt x="183134" y="38100"/>
                  </a:lnTo>
                  <a:lnTo>
                    <a:pt x="188214" y="27432"/>
                  </a:lnTo>
                  <a:close/>
                </a:path>
                <a:path w="292734" h="291464">
                  <a:moveTo>
                    <a:pt x="157734" y="32173"/>
                  </a:moveTo>
                  <a:lnTo>
                    <a:pt x="157734" y="32004"/>
                  </a:lnTo>
                  <a:lnTo>
                    <a:pt x="156464" y="32004"/>
                  </a:lnTo>
                  <a:lnTo>
                    <a:pt x="157734" y="32173"/>
                  </a:lnTo>
                  <a:close/>
                </a:path>
                <a:path w="292734" h="291464">
                  <a:moveTo>
                    <a:pt x="200914" y="281940"/>
                  </a:moveTo>
                  <a:lnTo>
                    <a:pt x="195834" y="271272"/>
                  </a:lnTo>
                  <a:lnTo>
                    <a:pt x="185674" y="274320"/>
                  </a:lnTo>
                  <a:lnTo>
                    <a:pt x="172974" y="277368"/>
                  </a:lnTo>
                  <a:lnTo>
                    <a:pt x="165354" y="278892"/>
                  </a:lnTo>
                  <a:lnTo>
                    <a:pt x="166624" y="289560"/>
                  </a:lnTo>
                  <a:lnTo>
                    <a:pt x="174244" y="288036"/>
                  </a:lnTo>
                  <a:lnTo>
                    <a:pt x="188214" y="284988"/>
                  </a:lnTo>
                  <a:lnTo>
                    <a:pt x="200914" y="281940"/>
                  </a:lnTo>
                  <a:close/>
                </a:path>
                <a:path w="292734" h="291464">
                  <a:moveTo>
                    <a:pt x="202184" y="257556"/>
                  </a:moveTo>
                  <a:lnTo>
                    <a:pt x="197104" y="246888"/>
                  </a:lnTo>
                  <a:lnTo>
                    <a:pt x="189484" y="251460"/>
                  </a:lnTo>
                  <a:lnTo>
                    <a:pt x="189484" y="249936"/>
                  </a:lnTo>
                  <a:lnTo>
                    <a:pt x="179324" y="254508"/>
                  </a:lnTo>
                  <a:lnTo>
                    <a:pt x="167894" y="257556"/>
                  </a:lnTo>
                  <a:lnTo>
                    <a:pt x="166624" y="257556"/>
                  </a:lnTo>
                  <a:lnTo>
                    <a:pt x="167894" y="268224"/>
                  </a:lnTo>
                  <a:lnTo>
                    <a:pt x="170434" y="268224"/>
                  </a:lnTo>
                  <a:lnTo>
                    <a:pt x="181864" y="265176"/>
                  </a:lnTo>
                  <a:lnTo>
                    <a:pt x="194564" y="260604"/>
                  </a:lnTo>
                  <a:lnTo>
                    <a:pt x="202184" y="257556"/>
                  </a:lnTo>
                  <a:close/>
                </a:path>
                <a:path w="292734" h="291464">
                  <a:moveTo>
                    <a:pt x="211074" y="15240"/>
                  </a:moveTo>
                  <a:lnTo>
                    <a:pt x="202184" y="10668"/>
                  </a:lnTo>
                  <a:lnTo>
                    <a:pt x="188214" y="6096"/>
                  </a:lnTo>
                  <a:lnTo>
                    <a:pt x="178054" y="3048"/>
                  </a:lnTo>
                  <a:lnTo>
                    <a:pt x="175514" y="13716"/>
                  </a:lnTo>
                  <a:lnTo>
                    <a:pt x="198374" y="21336"/>
                  </a:lnTo>
                  <a:lnTo>
                    <a:pt x="198374" y="21771"/>
                  </a:lnTo>
                  <a:lnTo>
                    <a:pt x="205994" y="24384"/>
                  </a:lnTo>
                  <a:lnTo>
                    <a:pt x="211074" y="15240"/>
                  </a:lnTo>
                  <a:close/>
                </a:path>
                <a:path w="292734" h="291464">
                  <a:moveTo>
                    <a:pt x="227584" y="51816"/>
                  </a:moveTo>
                  <a:lnTo>
                    <a:pt x="225044" y="48768"/>
                  </a:lnTo>
                  <a:lnTo>
                    <a:pt x="216154" y="41148"/>
                  </a:lnTo>
                  <a:lnTo>
                    <a:pt x="204724" y="35052"/>
                  </a:lnTo>
                  <a:lnTo>
                    <a:pt x="198374" y="32004"/>
                  </a:lnTo>
                  <a:lnTo>
                    <a:pt x="194564" y="42672"/>
                  </a:lnTo>
                  <a:lnTo>
                    <a:pt x="200914" y="45720"/>
                  </a:lnTo>
                  <a:lnTo>
                    <a:pt x="200914" y="47074"/>
                  </a:lnTo>
                  <a:lnTo>
                    <a:pt x="209804" y="51816"/>
                  </a:lnTo>
                  <a:lnTo>
                    <a:pt x="209804" y="50292"/>
                  </a:lnTo>
                  <a:lnTo>
                    <a:pt x="218694" y="57912"/>
                  </a:lnTo>
                  <a:lnTo>
                    <a:pt x="218694" y="58674"/>
                  </a:lnTo>
                  <a:lnTo>
                    <a:pt x="219964" y="59436"/>
                  </a:lnTo>
                  <a:lnTo>
                    <a:pt x="227584" y="51816"/>
                  </a:lnTo>
                  <a:close/>
                </a:path>
                <a:path w="292734" h="291464">
                  <a:moveTo>
                    <a:pt x="198374" y="21771"/>
                  </a:moveTo>
                  <a:lnTo>
                    <a:pt x="198374" y="21336"/>
                  </a:lnTo>
                  <a:lnTo>
                    <a:pt x="197104" y="21336"/>
                  </a:lnTo>
                  <a:lnTo>
                    <a:pt x="198374" y="21771"/>
                  </a:lnTo>
                  <a:close/>
                </a:path>
                <a:path w="292734" h="291464">
                  <a:moveTo>
                    <a:pt x="200914" y="47074"/>
                  </a:moveTo>
                  <a:lnTo>
                    <a:pt x="200914" y="45720"/>
                  </a:lnTo>
                  <a:lnTo>
                    <a:pt x="198374" y="45720"/>
                  </a:lnTo>
                  <a:lnTo>
                    <a:pt x="200914" y="47074"/>
                  </a:lnTo>
                  <a:close/>
                </a:path>
                <a:path w="292734" h="291464">
                  <a:moveTo>
                    <a:pt x="221234" y="270933"/>
                  </a:moveTo>
                  <a:lnTo>
                    <a:pt x="221234" y="257556"/>
                  </a:lnTo>
                  <a:lnTo>
                    <a:pt x="209804" y="265176"/>
                  </a:lnTo>
                  <a:lnTo>
                    <a:pt x="209804" y="263652"/>
                  </a:lnTo>
                  <a:lnTo>
                    <a:pt x="204724" y="266700"/>
                  </a:lnTo>
                  <a:lnTo>
                    <a:pt x="209804" y="275844"/>
                  </a:lnTo>
                  <a:lnTo>
                    <a:pt x="216154" y="274320"/>
                  </a:lnTo>
                  <a:lnTo>
                    <a:pt x="221234" y="270933"/>
                  </a:lnTo>
                  <a:close/>
                </a:path>
                <a:path w="292734" h="291464">
                  <a:moveTo>
                    <a:pt x="218694" y="247758"/>
                  </a:moveTo>
                  <a:lnTo>
                    <a:pt x="218694" y="233172"/>
                  </a:lnTo>
                  <a:lnTo>
                    <a:pt x="209804" y="240792"/>
                  </a:lnTo>
                  <a:lnTo>
                    <a:pt x="209804" y="239268"/>
                  </a:lnTo>
                  <a:lnTo>
                    <a:pt x="205994" y="242316"/>
                  </a:lnTo>
                  <a:lnTo>
                    <a:pt x="212344" y="251460"/>
                  </a:lnTo>
                  <a:lnTo>
                    <a:pt x="216154" y="249936"/>
                  </a:lnTo>
                  <a:lnTo>
                    <a:pt x="218694" y="247758"/>
                  </a:lnTo>
                  <a:close/>
                </a:path>
                <a:path w="292734" h="291464">
                  <a:moveTo>
                    <a:pt x="247904" y="41148"/>
                  </a:moveTo>
                  <a:lnTo>
                    <a:pt x="239014" y="32004"/>
                  </a:lnTo>
                  <a:lnTo>
                    <a:pt x="227584" y="24384"/>
                  </a:lnTo>
                  <a:lnTo>
                    <a:pt x="219964" y="19812"/>
                  </a:lnTo>
                  <a:lnTo>
                    <a:pt x="216154" y="30480"/>
                  </a:lnTo>
                  <a:lnTo>
                    <a:pt x="221234" y="33528"/>
                  </a:lnTo>
                  <a:lnTo>
                    <a:pt x="221234" y="34374"/>
                  </a:lnTo>
                  <a:lnTo>
                    <a:pt x="231394" y="41148"/>
                  </a:lnTo>
                  <a:lnTo>
                    <a:pt x="240284" y="50292"/>
                  </a:lnTo>
                  <a:lnTo>
                    <a:pt x="247904" y="41148"/>
                  </a:lnTo>
                  <a:close/>
                </a:path>
                <a:path w="292734" h="291464">
                  <a:moveTo>
                    <a:pt x="218694" y="58674"/>
                  </a:moveTo>
                  <a:lnTo>
                    <a:pt x="218694" y="57912"/>
                  </a:lnTo>
                  <a:lnTo>
                    <a:pt x="217424" y="57912"/>
                  </a:lnTo>
                  <a:lnTo>
                    <a:pt x="218694" y="58674"/>
                  </a:lnTo>
                  <a:close/>
                </a:path>
                <a:path w="292734" h="291464">
                  <a:moveTo>
                    <a:pt x="239014" y="228600"/>
                  </a:moveTo>
                  <a:lnTo>
                    <a:pt x="231394" y="220980"/>
                  </a:lnTo>
                  <a:lnTo>
                    <a:pt x="226314" y="227076"/>
                  </a:lnTo>
                  <a:lnTo>
                    <a:pt x="226314" y="225552"/>
                  </a:lnTo>
                  <a:lnTo>
                    <a:pt x="217424" y="233172"/>
                  </a:lnTo>
                  <a:lnTo>
                    <a:pt x="218694" y="233172"/>
                  </a:lnTo>
                  <a:lnTo>
                    <a:pt x="218694" y="247758"/>
                  </a:lnTo>
                  <a:lnTo>
                    <a:pt x="233934" y="234696"/>
                  </a:lnTo>
                  <a:lnTo>
                    <a:pt x="239014" y="228600"/>
                  </a:lnTo>
                  <a:close/>
                </a:path>
                <a:path w="292734" h="291464">
                  <a:moveTo>
                    <a:pt x="221234" y="34374"/>
                  </a:moveTo>
                  <a:lnTo>
                    <a:pt x="221234" y="33528"/>
                  </a:lnTo>
                  <a:lnTo>
                    <a:pt x="219964" y="33528"/>
                  </a:lnTo>
                  <a:lnTo>
                    <a:pt x="221234" y="34374"/>
                  </a:lnTo>
                  <a:close/>
                </a:path>
                <a:path w="292734" h="291464">
                  <a:moveTo>
                    <a:pt x="240284" y="257556"/>
                  </a:moveTo>
                  <a:lnTo>
                    <a:pt x="232664" y="248412"/>
                  </a:lnTo>
                  <a:lnTo>
                    <a:pt x="231394" y="249936"/>
                  </a:lnTo>
                  <a:lnTo>
                    <a:pt x="219964" y="257556"/>
                  </a:lnTo>
                  <a:lnTo>
                    <a:pt x="221234" y="257556"/>
                  </a:lnTo>
                  <a:lnTo>
                    <a:pt x="221234" y="270933"/>
                  </a:lnTo>
                  <a:lnTo>
                    <a:pt x="239014" y="259080"/>
                  </a:lnTo>
                  <a:lnTo>
                    <a:pt x="240284" y="257556"/>
                  </a:lnTo>
                  <a:close/>
                </a:path>
                <a:path w="292734" h="291464">
                  <a:moveTo>
                    <a:pt x="256794" y="88392"/>
                  </a:moveTo>
                  <a:lnTo>
                    <a:pt x="255524" y="85344"/>
                  </a:lnTo>
                  <a:lnTo>
                    <a:pt x="249174" y="76200"/>
                  </a:lnTo>
                  <a:lnTo>
                    <a:pt x="241554" y="65532"/>
                  </a:lnTo>
                  <a:lnTo>
                    <a:pt x="236474" y="59436"/>
                  </a:lnTo>
                  <a:lnTo>
                    <a:pt x="227584" y="67056"/>
                  </a:lnTo>
                  <a:lnTo>
                    <a:pt x="233934" y="73152"/>
                  </a:lnTo>
                  <a:lnTo>
                    <a:pt x="246634" y="91440"/>
                  </a:lnTo>
                  <a:lnTo>
                    <a:pt x="246634" y="92964"/>
                  </a:lnTo>
                  <a:lnTo>
                    <a:pt x="256794" y="88392"/>
                  </a:lnTo>
                  <a:close/>
                </a:path>
                <a:path w="292734" h="291464">
                  <a:moveTo>
                    <a:pt x="263144" y="188976"/>
                  </a:moveTo>
                  <a:lnTo>
                    <a:pt x="251714" y="185928"/>
                  </a:lnTo>
                  <a:lnTo>
                    <a:pt x="250444" y="190500"/>
                  </a:lnTo>
                  <a:lnTo>
                    <a:pt x="250444" y="188976"/>
                  </a:lnTo>
                  <a:lnTo>
                    <a:pt x="246634" y="199644"/>
                  </a:lnTo>
                  <a:lnTo>
                    <a:pt x="236474" y="213360"/>
                  </a:lnTo>
                  <a:lnTo>
                    <a:pt x="246634" y="219456"/>
                  </a:lnTo>
                  <a:lnTo>
                    <a:pt x="255524" y="205740"/>
                  </a:lnTo>
                  <a:lnTo>
                    <a:pt x="261874" y="195072"/>
                  </a:lnTo>
                  <a:lnTo>
                    <a:pt x="263144" y="188976"/>
                  </a:lnTo>
                  <a:close/>
                </a:path>
                <a:path w="292734" h="291464">
                  <a:moveTo>
                    <a:pt x="258064" y="239268"/>
                  </a:moveTo>
                  <a:lnTo>
                    <a:pt x="258064" y="220980"/>
                  </a:lnTo>
                  <a:lnTo>
                    <a:pt x="249174" y="231648"/>
                  </a:lnTo>
                  <a:lnTo>
                    <a:pt x="240284" y="240792"/>
                  </a:lnTo>
                  <a:lnTo>
                    <a:pt x="241554" y="240792"/>
                  </a:lnTo>
                  <a:lnTo>
                    <a:pt x="241554" y="243586"/>
                  </a:lnTo>
                  <a:lnTo>
                    <a:pt x="247904" y="249936"/>
                  </a:lnTo>
                  <a:lnTo>
                    <a:pt x="258064" y="239268"/>
                  </a:lnTo>
                  <a:close/>
                </a:path>
                <a:path w="292734" h="291464">
                  <a:moveTo>
                    <a:pt x="241554" y="243586"/>
                  </a:moveTo>
                  <a:lnTo>
                    <a:pt x="241554" y="240792"/>
                  </a:lnTo>
                  <a:lnTo>
                    <a:pt x="240284" y="242316"/>
                  </a:lnTo>
                  <a:lnTo>
                    <a:pt x="241554" y="243586"/>
                  </a:lnTo>
                  <a:close/>
                </a:path>
                <a:path w="292734" h="291464">
                  <a:moveTo>
                    <a:pt x="274574" y="79248"/>
                  </a:moveTo>
                  <a:lnTo>
                    <a:pt x="266954" y="64008"/>
                  </a:lnTo>
                  <a:lnTo>
                    <a:pt x="258064" y="51816"/>
                  </a:lnTo>
                  <a:lnTo>
                    <a:pt x="256794" y="50292"/>
                  </a:lnTo>
                  <a:lnTo>
                    <a:pt x="247904" y="57912"/>
                  </a:lnTo>
                  <a:lnTo>
                    <a:pt x="258064" y="70104"/>
                  </a:lnTo>
                  <a:lnTo>
                    <a:pt x="258064" y="71882"/>
                  </a:lnTo>
                  <a:lnTo>
                    <a:pt x="264414" y="80772"/>
                  </a:lnTo>
                  <a:lnTo>
                    <a:pt x="265684" y="83820"/>
                  </a:lnTo>
                  <a:lnTo>
                    <a:pt x="274574" y="79248"/>
                  </a:lnTo>
                  <a:close/>
                </a:path>
                <a:path w="292734" h="291464">
                  <a:moveTo>
                    <a:pt x="270764" y="132588"/>
                  </a:moveTo>
                  <a:lnTo>
                    <a:pt x="264414" y="108204"/>
                  </a:lnTo>
                  <a:lnTo>
                    <a:pt x="261874" y="99060"/>
                  </a:lnTo>
                  <a:lnTo>
                    <a:pt x="250444" y="102108"/>
                  </a:lnTo>
                  <a:lnTo>
                    <a:pt x="254254" y="111252"/>
                  </a:lnTo>
                  <a:lnTo>
                    <a:pt x="256794" y="123444"/>
                  </a:lnTo>
                  <a:lnTo>
                    <a:pt x="256794" y="121920"/>
                  </a:lnTo>
                  <a:lnTo>
                    <a:pt x="258064" y="134112"/>
                  </a:lnTo>
                  <a:lnTo>
                    <a:pt x="270764" y="132588"/>
                  </a:lnTo>
                  <a:close/>
                </a:path>
                <a:path w="292734" h="291464">
                  <a:moveTo>
                    <a:pt x="270764" y="158496"/>
                  </a:moveTo>
                  <a:lnTo>
                    <a:pt x="270764" y="143256"/>
                  </a:lnTo>
                  <a:lnTo>
                    <a:pt x="259334" y="144780"/>
                  </a:lnTo>
                  <a:lnTo>
                    <a:pt x="256794" y="169164"/>
                  </a:lnTo>
                  <a:lnTo>
                    <a:pt x="256794" y="167640"/>
                  </a:lnTo>
                  <a:lnTo>
                    <a:pt x="255524" y="175260"/>
                  </a:lnTo>
                  <a:lnTo>
                    <a:pt x="265684" y="178308"/>
                  </a:lnTo>
                  <a:lnTo>
                    <a:pt x="266954" y="170688"/>
                  </a:lnTo>
                  <a:lnTo>
                    <a:pt x="270764" y="158496"/>
                  </a:lnTo>
                  <a:close/>
                </a:path>
                <a:path w="292734" h="291464">
                  <a:moveTo>
                    <a:pt x="258064" y="71882"/>
                  </a:moveTo>
                  <a:lnTo>
                    <a:pt x="258064" y="70104"/>
                  </a:lnTo>
                  <a:lnTo>
                    <a:pt x="256794" y="70104"/>
                  </a:lnTo>
                  <a:lnTo>
                    <a:pt x="258064" y="71882"/>
                  </a:lnTo>
                  <a:close/>
                </a:path>
                <a:path w="292734" h="291464">
                  <a:moveTo>
                    <a:pt x="269494" y="222504"/>
                  </a:moveTo>
                  <a:lnTo>
                    <a:pt x="259334" y="216408"/>
                  </a:lnTo>
                  <a:lnTo>
                    <a:pt x="256794" y="220980"/>
                  </a:lnTo>
                  <a:lnTo>
                    <a:pt x="258064" y="220980"/>
                  </a:lnTo>
                  <a:lnTo>
                    <a:pt x="258064" y="239268"/>
                  </a:lnTo>
                  <a:lnTo>
                    <a:pt x="266954" y="227076"/>
                  </a:lnTo>
                  <a:lnTo>
                    <a:pt x="269494" y="222504"/>
                  </a:lnTo>
                  <a:close/>
                </a:path>
                <a:path w="292734" h="291464">
                  <a:moveTo>
                    <a:pt x="287274" y="179832"/>
                  </a:moveTo>
                  <a:lnTo>
                    <a:pt x="277114" y="176784"/>
                  </a:lnTo>
                  <a:lnTo>
                    <a:pt x="274574" y="185928"/>
                  </a:lnTo>
                  <a:lnTo>
                    <a:pt x="270764" y="198120"/>
                  </a:lnTo>
                  <a:lnTo>
                    <a:pt x="265684" y="207264"/>
                  </a:lnTo>
                  <a:lnTo>
                    <a:pt x="274574" y="211836"/>
                  </a:lnTo>
                  <a:lnTo>
                    <a:pt x="279654" y="202692"/>
                  </a:lnTo>
                  <a:lnTo>
                    <a:pt x="286004" y="188976"/>
                  </a:lnTo>
                  <a:lnTo>
                    <a:pt x="287274" y="179832"/>
                  </a:lnTo>
                  <a:close/>
                </a:path>
                <a:path w="292734" h="291464">
                  <a:moveTo>
                    <a:pt x="289814" y="123444"/>
                  </a:moveTo>
                  <a:lnTo>
                    <a:pt x="288544" y="115824"/>
                  </a:lnTo>
                  <a:lnTo>
                    <a:pt x="286004" y="102108"/>
                  </a:lnTo>
                  <a:lnTo>
                    <a:pt x="280924" y="89916"/>
                  </a:lnTo>
                  <a:lnTo>
                    <a:pt x="270764" y="92964"/>
                  </a:lnTo>
                  <a:lnTo>
                    <a:pt x="274574" y="105156"/>
                  </a:lnTo>
                  <a:lnTo>
                    <a:pt x="278384" y="118872"/>
                  </a:lnTo>
                  <a:lnTo>
                    <a:pt x="278384" y="124968"/>
                  </a:lnTo>
                  <a:lnTo>
                    <a:pt x="289814" y="123444"/>
                  </a:lnTo>
                  <a:close/>
                </a:path>
                <a:path w="292734" h="291464">
                  <a:moveTo>
                    <a:pt x="280924" y="167978"/>
                  </a:moveTo>
                  <a:lnTo>
                    <a:pt x="280924" y="146304"/>
                  </a:lnTo>
                  <a:lnTo>
                    <a:pt x="280849" y="145676"/>
                  </a:lnTo>
                  <a:lnTo>
                    <a:pt x="279654" y="160020"/>
                  </a:lnTo>
                  <a:lnTo>
                    <a:pt x="279654" y="158496"/>
                  </a:lnTo>
                  <a:lnTo>
                    <a:pt x="278384" y="167640"/>
                  </a:lnTo>
                  <a:lnTo>
                    <a:pt x="280924" y="167978"/>
                  </a:lnTo>
                  <a:close/>
                </a:path>
                <a:path w="292734" h="291464">
                  <a:moveTo>
                    <a:pt x="292354" y="146304"/>
                  </a:moveTo>
                  <a:lnTo>
                    <a:pt x="289814" y="134112"/>
                  </a:lnTo>
                  <a:lnTo>
                    <a:pt x="279654" y="135636"/>
                  </a:lnTo>
                  <a:lnTo>
                    <a:pt x="280849" y="145676"/>
                  </a:lnTo>
                  <a:lnTo>
                    <a:pt x="280924" y="144780"/>
                  </a:lnTo>
                  <a:lnTo>
                    <a:pt x="280924" y="167978"/>
                  </a:lnTo>
                  <a:lnTo>
                    <a:pt x="289814" y="169164"/>
                  </a:lnTo>
                  <a:lnTo>
                    <a:pt x="289814" y="160020"/>
                  </a:lnTo>
                  <a:lnTo>
                    <a:pt x="292354" y="146304"/>
                  </a:lnTo>
                  <a:close/>
                </a:path>
                <a:path w="292734" h="291464">
                  <a:moveTo>
                    <a:pt x="280924" y="146304"/>
                  </a:moveTo>
                  <a:lnTo>
                    <a:pt x="280924" y="144780"/>
                  </a:lnTo>
                  <a:lnTo>
                    <a:pt x="280849" y="145676"/>
                  </a:lnTo>
                  <a:lnTo>
                    <a:pt x="280924" y="146304"/>
                  </a:lnTo>
                  <a:close/>
                </a:path>
              </a:pathLst>
            </a:custGeom>
            <a:solidFill>
              <a:srgbClr val="850009"/>
            </a:solidFill>
          </p:spPr>
          <p:txBody>
            <a:bodyPr wrap="square" lIns="0" tIns="0" rIns="0" bIns="0" rtlCol="0"/>
            <a:lstStyle/>
            <a:p>
              <a:endParaRPr sz="1634"/>
            </a:p>
          </p:txBody>
        </p:sp>
        <p:pic>
          <p:nvPicPr>
            <p:cNvPr id="16" name="object 16"/>
            <p:cNvPicPr/>
            <p:nvPr/>
          </p:nvPicPr>
          <p:blipFill>
            <a:blip r:embed="rId8" cstate="print"/>
            <a:stretch>
              <a:fillRect/>
            </a:stretch>
          </p:blipFill>
          <p:spPr>
            <a:xfrm>
              <a:off x="6417442" y="3799586"/>
              <a:ext cx="1024127" cy="1022350"/>
            </a:xfrm>
            <a:prstGeom prst="rect">
              <a:avLst/>
            </a:prstGeom>
          </p:spPr>
        </p:pic>
        <p:sp>
          <p:nvSpPr>
            <p:cNvPr id="17" name="object 17"/>
            <p:cNvSpPr/>
            <p:nvPr/>
          </p:nvSpPr>
          <p:spPr>
            <a:xfrm>
              <a:off x="6411346" y="3793236"/>
              <a:ext cx="1035050" cy="1035050"/>
            </a:xfrm>
            <a:custGeom>
              <a:avLst/>
              <a:gdLst/>
              <a:ahLst/>
              <a:cxnLst/>
              <a:rect l="l" t="t" r="r" b="b"/>
              <a:pathLst>
                <a:path w="1035050" h="1035050">
                  <a:moveTo>
                    <a:pt x="12107" y="542554"/>
                  </a:moveTo>
                  <a:lnTo>
                    <a:pt x="10668" y="516636"/>
                  </a:lnTo>
                  <a:lnTo>
                    <a:pt x="10668" y="510540"/>
                  </a:lnTo>
                  <a:lnTo>
                    <a:pt x="0" y="510540"/>
                  </a:lnTo>
                  <a:lnTo>
                    <a:pt x="0" y="544068"/>
                  </a:lnTo>
                  <a:lnTo>
                    <a:pt x="12107" y="542554"/>
                  </a:lnTo>
                  <a:close/>
                </a:path>
                <a:path w="1035050" h="1035050">
                  <a:moveTo>
                    <a:pt x="12192" y="544068"/>
                  </a:moveTo>
                  <a:lnTo>
                    <a:pt x="12107" y="542554"/>
                  </a:lnTo>
                  <a:lnTo>
                    <a:pt x="0" y="544068"/>
                  </a:lnTo>
                  <a:lnTo>
                    <a:pt x="12192" y="544068"/>
                  </a:lnTo>
                  <a:close/>
                </a:path>
                <a:path w="1035050" h="1035050">
                  <a:moveTo>
                    <a:pt x="12192" y="553212"/>
                  </a:moveTo>
                  <a:lnTo>
                    <a:pt x="12192" y="544068"/>
                  </a:lnTo>
                  <a:lnTo>
                    <a:pt x="0" y="544068"/>
                  </a:lnTo>
                  <a:lnTo>
                    <a:pt x="1524" y="554736"/>
                  </a:lnTo>
                  <a:lnTo>
                    <a:pt x="12192" y="553212"/>
                  </a:lnTo>
                  <a:close/>
                </a:path>
                <a:path w="1035050" h="1035050">
                  <a:moveTo>
                    <a:pt x="12192" y="544068"/>
                  </a:moveTo>
                  <a:lnTo>
                    <a:pt x="12192" y="542544"/>
                  </a:lnTo>
                  <a:lnTo>
                    <a:pt x="12192" y="544068"/>
                  </a:lnTo>
                  <a:close/>
                </a:path>
                <a:path w="1035050" h="1035050">
                  <a:moveTo>
                    <a:pt x="13716" y="466344"/>
                  </a:moveTo>
                  <a:lnTo>
                    <a:pt x="3048" y="464820"/>
                  </a:lnTo>
                  <a:lnTo>
                    <a:pt x="0" y="490728"/>
                  </a:lnTo>
                  <a:lnTo>
                    <a:pt x="0" y="498348"/>
                  </a:lnTo>
                  <a:lnTo>
                    <a:pt x="12192" y="499872"/>
                  </a:lnTo>
                  <a:lnTo>
                    <a:pt x="12192" y="490728"/>
                  </a:lnTo>
                  <a:lnTo>
                    <a:pt x="13716" y="466344"/>
                  </a:lnTo>
                  <a:close/>
                </a:path>
                <a:path w="1035050" h="1035050">
                  <a:moveTo>
                    <a:pt x="19812" y="422148"/>
                  </a:moveTo>
                  <a:lnTo>
                    <a:pt x="9144" y="420624"/>
                  </a:lnTo>
                  <a:lnTo>
                    <a:pt x="6096" y="438912"/>
                  </a:lnTo>
                  <a:lnTo>
                    <a:pt x="4572" y="454152"/>
                  </a:lnTo>
                  <a:lnTo>
                    <a:pt x="15240" y="455676"/>
                  </a:lnTo>
                  <a:lnTo>
                    <a:pt x="16764" y="440436"/>
                  </a:lnTo>
                  <a:lnTo>
                    <a:pt x="19812" y="422148"/>
                  </a:lnTo>
                  <a:close/>
                </a:path>
                <a:path w="1035050" h="1035050">
                  <a:moveTo>
                    <a:pt x="30480" y="379476"/>
                  </a:moveTo>
                  <a:lnTo>
                    <a:pt x="19812" y="376428"/>
                  </a:lnTo>
                  <a:lnTo>
                    <a:pt x="16764" y="388620"/>
                  </a:lnTo>
                  <a:lnTo>
                    <a:pt x="10668" y="409956"/>
                  </a:lnTo>
                  <a:lnTo>
                    <a:pt x="22860" y="411480"/>
                  </a:lnTo>
                  <a:lnTo>
                    <a:pt x="27432" y="390144"/>
                  </a:lnTo>
                  <a:lnTo>
                    <a:pt x="30480" y="379476"/>
                  </a:lnTo>
                  <a:close/>
                </a:path>
                <a:path w="1035050" h="1035050">
                  <a:moveTo>
                    <a:pt x="44196" y="338328"/>
                  </a:moveTo>
                  <a:lnTo>
                    <a:pt x="33528" y="333756"/>
                  </a:lnTo>
                  <a:lnTo>
                    <a:pt x="32004" y="339852"/>
                  </a:lnTo>
                  <a:lnTo>
                    <a:pt x="22860" y="362712"/>
                  </a:lnTo>
                  <a:lnTo>
                    <a:pt x="22860" y="365760"/>
                  </a:lnTo>
                  <a:lnTo>
                    <a:pt x="33528" y="368808"/>
                  </a:lnTo>
                  <a:lnTo>
                    <a:pt x="33528" y="367284"/>
                  </a:lnTo>
                  <a:lnTo>
                    <a:pt x="41148" y="342900"/>
                  </a:lnTo>
                  <a:lnTo>
                    <a:pt x="44196" y="338328"/>
                  </a:lnTo>
                  <a:close/>
                </a:path>
                <a:path w="1035050" h="1035050">
                  <a:moveTo>
                    <a:pt x="60960" y="297180"/>
                  </a:moveTo>
                  <a:lnTo>
                    <a:pt x="51816" y="292608"/>
                  </a:lnTo>
                  <a:lnTo>
                    <a:pt x="50292" y="292608"/>
                  </a:lnTo>
                  <a:lnTo>
                    <a:pt x="38100" y="323088"/>
                  </a:lnTo>
                  <a:lnTo>
                    <a:pt x="47244" y="327660"/>
                  </a:lnTo>
                  <a:lnTo>
                    <a:pt x="50292" y="320040"/>
                  </a:lnTo>
                  <a:lnTo>
                    <a:pt x="60960" y="297180"/>
                  </a:lnTo>
                  <a:close/>
                </a:path>
                <a:path w="1035050" h="1035050">
                  <a:moveTo>
                    <a:pt x="82296" y="259080"/>
                  </a:moveTo>
                  <a:lnTo>
                    <a:pt x="73152" y="252984"/>
                  </a:lnTo>
                  <a:lnTo>
                    <a:pt x="62484" y="271272"/>
                  </a:lnTo>
                  <a:lnTo>
                    <a:pt x="56388" y="281940"/>
                  </a:lnTo>
                  <a:lnTo>
                    <a:pt x="65532" y="288036"/>
                  </a:lnTo>
                  <a:lnTo>
                    <a:pt x="71628" y="275844"/>
                  </a:lnTo>
                  <a:lnTo>
                    <a:pt x="82296" y="259080"/>
                  </a:lnTo>
                  <a:close/>
                </a:path>
                <a:path w="1035050" h="1035050">
                  <a:moveTo>
                    <a:pt x="106680" y="222504"/>
                  </a:moveTo>
                  <a:lnTo>
                    <a:pt x="97536" y="214884"/>
                  </a:lnTo>
                  <a:lnTo>
                    <a:pt x="88392" y="228600"/>
                  </a:lnTo>
                  <a:lnTo>
                    <a:pt x="77724" y="243840"/>
                  </a:lnTo>
                  <a:lnTo>
                    <a:pt x="88392" y="249936"/>
                  </a:lnTo>
                  <a:lnTo>
                    <a:pt x="97536" y="234696"/>
                  </a:lnTo>
                  <a:lnTo>
                    <a:pt x="106680" y="222504"/>
                  </a:lnTo>
                  <a:close/>
                </a:path>
                <a:path w="1035050" h="1035050">
                  <a:moveTo>
                    <a:pt x="134112" y="187452"/>
                  </a:moveTo>
                  <a:lnTo>
                    <a:pt x="124968" y="179832"/>
                  </a:lnTo>
                  <a:lnTo>
                    <a:pt x="118872" y="187452"/>
                  </a:lnTo>
                  <a:lnTo>
                    <a:pt x="103632" y="205740"/>
                  </a:lnTo>
                  <a:lnTo>
                    <a:pt x="112776" y="213360"/>
                  </a:lnTo>
                  <a:lnTo>
                    <a:pt x="126492" y="195072"/>
                  </a:lnTo>
                  <a:lnTo>
                    <a:pt x="134112" y="187452"/>
                  </a:lnTo>
                  <a:close/>
                </a:path>
                <a:path w="1035050" h="1035050">
                  <a:moveTo>
                    <a:pt x="163068" y="155448"/>
                  </a:moveTo>
                  <a:lnTo>
                    <a:pt x="155448" y="147828"/>
                  </a:lnTo>
                  <a:lnTo>
                    <a:pt x="150876" y="150876"/>
                  </a:lnTo>
                  <a:lnTo>
                    <a:pt x="134112" y="169164"/>
                  </a:lnTo>
                  <a:lnTo>
                    <a:pt x="132588" y="172212"/>
                  </a:lnTo>
                  <a:lnTo>
                    <a:pt x="140208" y="178308"/>
                  </a:lnTo>
                  <a:lnTo>
                    <a:pt x="143256" y="176784"/>
                  </a:lnTo>
                  <a:lnTo>
                    <a:pt x="160020" y="158496"/>
                  </a:lnTo>
                  <a:lnTo>
                    <a:pt x="160020" y="160020"/>
                  </a:lnTo>
                  <a:lnTo>
                    <a:pt x="163068" y="155448"/>
                  </a:lnTo>
                  <a:close/>
                </a:path>
                <a:path w="1035050" h="1035050">
                  <a:moveTo>
                    <a:pt x="196596" y="126492"/>
                  </a:moveTo>
                  <a:lnTo>
                    <a:pt x="188976" y="117348"/>
                  </a:lnTo>
                  <a:lnTo>
                    <a:pt x="169164" y="134112"/>
                  </a:lnTo>
                  <a:lnTo>
                    <a:pt x="164592" y="140208"/>
                  </a:lnTo>
                  <a:lnTo>
                    <a:pt x="172212" y="147828"/>
                  </a:lnTo>
                  <a:lnTo>
                    <a:pt x="176784" y="141732"/>
                  </a:lnTo>
                  <a:lnTo>
                    <a:pt x="195072" y="126492"/>
                  </a:lnTo>
                  <a:lnTo>
                    <a:pt x="196596" y="126492"/>
                  </a:lnTo>
                  <a:close/>
                </a:path>
                <a:path w="1035050" h="1035050">
                  <a:moveTo>
                    <a:pt x="231648" y="99060"/>
                  </a:moveTo>
                  <a:lnTo>
                    <a:pt x="225552" y="89916"/>
                  </a:lnTo>
                  <a:lnTo>
                    <a:pt x="207264" y="102108"/>
                  </a:lnTo>
                  <a:lnTo>
                    <a:pt x="198120" y="109728"/>
                  </a:lnTo>
                  <a:lnTo>
                    <a:pt x="205740" y="118872"/>
                  </a:lnTo>
                  <a:lnTo>
                    <a:pt x="214884" y="111252"/>
                  </a:lnTo>
                  <a:lnTo>
                    <a:pt x="231648" y="99060"/>
                  </a:lnTo>
                  <a:close/>
                </a:path>
                <a:path w="1035050" h="1035050">
                  <a:moveTo>
                    <a:pt x="269748" y="76200"/>
                  </a:moveTo>
                  <a:lnTo>
                    <a:pt x="263652" y="67056"/>
                  </a:lnTo>
                  <a:lnTo>
                    <a:pt x="249936" y="74676"/>
                  </a:lnTo>
                  <a:lnTo>
                    <a:pt x="234696" y="83820"/>
                  </a:lnTo>
                  <a:lnTo>
                    <a:pt x="240792" y="92964"/>
                  </a:lnTo>
                  <a:lnTo>
                    <a:pt x="254508" y="83820"/>
                  </a:lnTo>
                  <a:lnTo>
                    <a:pt x="269748" y="76200"/>
                  </a:lnTo>
                  <a:close/>
                </a:path>
                <a:path w="1035050" h="1035050">
                  <a:moveTo>
                    <a:pt x="307848" y="56388"/>
                  </a:moveTo>
                  <a:lnTo>
                    <a:pt x="303276" y="45720"/>
                  </a:lnTo>
                  <a:lnTo>
                    <a:pt x="292608" y="50292"/>
                  </a:lnTo>
                  <a:lnTo>
                    <a:pt x="272796" y="60960"/>
                  </a:lnTo>
                  <a:lnTo>
                    <a:pt x="278892" y="70104"/>
                  </a:lnTo>
                  <a:lnTo>
                    <a:pt x="297180" y="61663"/>
                  </a:lnTo>
                  <a:lnTo>
                    <a:pt x="297180" y="60960"/>
                  </a:lnTo>
                  <a:lnTo>
                    <a:pt x="307848" y="56388"/>
                  </a:lnTo>
                  <a:close/>
                </a:path>
                <a:path w="1035050" h="1035050">
                  <a:moveTo>
                    <a:pt x="298704" y="60960"/>
                  </a:moveTo>
                  <a:lnTo>
                    <a:pt x="297180" y="60960"/>
                  </a:lnTo>
                  <a:lnTo>
                    <a:pt x="297180" y="61663"/>
                  </a:lnTo>
                  <a:lnTo>
                    <a:pt x="298704" y="60960"/>
                  </a:lnTo>
                  <a:close/>
                </a:path>
                <a:path w="1035050" h="1035050">
                  <a:moveTo>
                    <a:pt x="348996" y="39624"/>
                  </a:moveTo>
                  <a:lnTo>
                    <a:pt x="345948" y="28956"/>
                  </a:lnTo>
                  <a:lnTo>
                    <a:pt x="339852" y="30480"/>
                  </a:lnTo>
                  <a:lnTo>
                    <a:pt x="315468" y="39624"/>
                  </a:lnTo>
                  <a:lnTo>
                    <a:pt x="313944" y="41148"/>
                  </a:lnTo>
                  <a:lnTo>
                    <a:pt x="318516" y="51816"/>
                  </a:lnTo>
                  <a:lnTo>
                    <a:pt x="320040" y="50292"/>
                  </a:lnTo>
                  <a:lnTo>
                    <a:pt x="342900" y="41148"/>
                  </a:lnTo>
                  <a:lnTo>
                    <a:pt x="348996" y="39624"/>
                  </a:lnTo>
                  <a:close/>
                </a:path>
                <a:path w="1035050" h="1035050">
                  <a:moveTo>
                    <a:pt x="391314" y="26018"/>
                  </a:moveTo>
                  <a:lnTo>
                    <a:pt x="388620" y="15240"/>
                  </a:lnTo>
                  <a:lnTo>
                    <a:pt x="364236" y="22860"/>
                  </a:lnTo>
                  <a:lnTo>
                    <a:pt x="356616" y="25908"/>
                  </a:lnTo>
                  <a:lnTo>
                    <a:pt x="359664" y="36576"/>
                  </a:lnTo>
                  <a:lnTo>
                    <a:pt x="367284" y="33528"/>
                  </a:lnTo>
                  <a:lnTo>
                    <a:pt x="391314" y="26018"/>
                  </a:lnTo>
                  <a:close/>
                </a:path>
                <a:path w="1035050" h="1035050">
                  <a:moveTo>
                    <a:pt x="391668" y="27432"/>
                  </a:moveTo>
                  <a:lnTo>
                    <a:pt x="391668" y="25908"/>
                  </a:lnTo>
                  <a:lnTo>
                    <a:pt x="391314" y="26018"/>
                  </a:lnTo>
                  <a:lnTo>
                    <a:pt x="391668" y="27432"/>
                  </a:lnTo>
                  <a:close/>
                </a:path>
                <a:path w="1035050" h="1035050">
                  <a:moveTo>
                    <a:pt x="434340" y="18288"/>
                  </a:moveTo>
                  <a:lnTo>
                    <a:pt x="432816" y="6096"/>
                  </a:lnTo>
                  <a:lnTo>
                    <a:pt x="413004" y="10668"/>
                  </a:lnTo>
                  <a:lnTo>
                    <a:pt x="399288" y="13716"/>
                  </a:lnTo>
                  <a:lnTo>
                    <a:pt x="402336" y="24384"/>
                  </a:lnTo>
                  <a:lnTo>
                    <a:pt x="416052" y="21336"/>
                  </a:lnTo>
                  <a:lnTo>
                    <a:pt x="434340" y="18288"/>
                  </a:lnTo>
                  <a:close/>
                </a:path>
                <a:path w="1035050" h="1035050">
                  <a:moveTo>
                    <a:pt x="478536" y="12192"/>
                  </a:moveTo>
                  <a:lnTo>
                    <a:pt x="477012" y="1524"/>
                  </a:lnTo>
                  <a:lnTo>
                    <a:pt x="464820" y="3048"/>
                  </a:lnTo>
                  <a:lnTo>
                    <a:pt x="443484" y="4572"/>
                  </a:lnTo>
                  <a:lnTo>
                    <a:pt x="445008" y="16764"/>
                  </a:lnTo>
                  <a:lnTo>
                    <a:pt x="466344" y="13716"/>
                  </a:lnTo>
                  <a:lnTo>
                    <a:pt x="478536" y="12192"/>
                  </a:lnTo>
                  <a:close/>
                </a:path>
                <a:path w="1035050" h="1035050">
                  <a:moveTo>
                    <a:pt x="522732" y="10668"/>
                  </a:moveTo>
                  <a:lnTo>
                    <a:pt x="522732" y="0"/>
                  </a:lnTo>
                  <a:lnTo>
                    <a:pt x="487680" y="0"/>
                  </a:lnTo>
                  <a:lnTo>
                    <a:pt x="489204" y="12192"/>
                  </a:lnTo>
                  <a:lnTo>
                    <a:pt x="492252" y="12107"/>
                  </a:lnTo>
                  <a:lnTo>
                    <a:pt x="518160" y="10668"/>
                  </a:lnTo>
                  <a:lnTo>
                    <a:pt x="522732" y="10668"/>
                  </a:lnTo>
                  <a:close/>
                </a:path>
                <a:path w="1035050" h="1035050">
                  <a:moveTo>
                    <a:pt x="566928" y="13716"/>
                  </a:moveTo>
                  <a:lnTo>
                    <a:pt x="566928" y="1524"/>
                  </a:lnTo>
                  <a:lnTo>
                    <a:pt x="544068" y="0"/>
                  </a:lnTo>
                  <a:lnTo>
                    <a:pt x="533400" y="0"/>
                  </a:lnTo>
                  <a:lnTo>
                    <a:pt x="533400" y="10668"/>
                  </a:lnTo>
                  <a:lnTo>
                    <a:pt x="544068" y="12192"/>
                  </a:lnTo>
                  <a:lnTo>
                    <a:pt x="566928" y="13716"/>
                  </a:lnTo>
                  <a:close/>
                </a:path>
                <a:path w="1035050" h="1035050">
                  <a:moveTo>
                    <a:pt x="611124" y="7620"/>
                  </a:moveTo>
                  <a:lnTo>
                    <a:pt x="595884" y="6096"/>
                  </a:lnTo>
                  <a:lnTo>
                    <a:pt x="579120" y="3048"/>
                  </a:lnTo>
                  <a:lnTo>
                    <a:pt x="577596" y="13716"/>
                  </a:lnTo>
                  <a:lnTo>
                    <a:pt x="594360" y="16764"/>
                  </a:lnTo>
                  <a:lnTo>
                    <a:pt x="609600" y="19812"/>
                  </a:lnTo>
                  <a:lnTo>
                    <a:pt x="611124" y="7620"/>
                  </a:lnTo>
                  <a:close/>
                </a:path>
                <a:path w="1035050" h="1035050">
                  <a:moveTo>
                    <a:pt x="655320" y="18288"/>
                  </a:moveTo>
                  <a:lnTo>
                    <a:pt x="647700" y="15240"/>
                  </a:lnTo>
                  <a:lnTo>
                    <a:pt x="623316" y="10668"/>
                  </a:lnTo>
                  <a:lnTo>
                    <a:pt x="620268" y="21336"/>
                  </a:lnTo>
                  <a:lnTo>
                    <a:pt x="644652" y="27432"/>
                  </a:lnTo>
                  <a:lnTo>
                    <a:pt x="644652" y="25908"/>
                  </a:lnTo>
                  <a:lnTo>
                    <a:pt x="652272" y="28956"/>
                  </a:lnTo>
                  <a:lnTo>
                    <a:pt x="655320" y="18288"/>
                  </a:lnTo>
                  <a:close/>
                </a:path>
                <a:path w="1035050" h="1035050">
                  <a:moveTo>
                    <a:pt x="697992" y="32004"/>
                  </a:moveTo>
                  <a:lnTo>
                    <a:pt x="696468" y="30480"/>
                  </a:lnTo>
                  <a:lnTo>
                    <a:pt x="672084" y="22860"/>
                  </a:lnTo>
                  <a:lnTo>
                    <a:pt x="665988" y="21336"/>
                  </a:lnTo>
                  <a:lnTo>
                    <a:pt x="662940" y="32004"/>
                  </a:lnTo>
                  <a:lnTo>
                    <a:pt x="669036" y="33528"/>
                  </a:lnTo>
                  <a:lnTo>
                    <a:pt x="669036" y="34004"/>
                  </a:lnTo>
                  <a:lnTo>
                    <a:pt x="691896" y="41148"/>
                  </a:lnTo>
                  <a:lnTo>
                    <a:pt x="694944" y="42672"/>
                  </a:lnTo>
                  <a:lnTo>
                    <a:pt x="697992" y="32004"/>
                  </a:lnTo>
                  <a:close/>
                </a:path>
                <a:path w="1035050" h="1035050">
                  <a:moveTo>
                    <a:pt x="669036" y="34004"/>
                  </a:moveTo>
                  <a:lnTo>
                    <a:pt x="669036" y="33528"/>
                  </a:lnTo>
                  <a:lnTo>
                    <a:pt x="667512" y="33528"/>
                  </a:lnTo>
                  <a:lnTo>
                    <a:pt x="669036" y="34004"/>
                  </a:lnTo>
                  <a:close/>
                </a:path>
                <a:path w="1035050" h="1035050">
                  <a:moveTo>
                    <a:pt x="739140" y="50292"/>
                  </a:moveTo>
                  <a:lnTo>
                    <a:pt x="719328" y="39624"/>
                  </a:lnTo>
                  <a:lnTo>
                    <a:pt x="708660" y="36576"/>
                  </a:lnTo>
                  <a:lnTo>
                    <a:pt x="704088" y="47244"/>
                  </a:lnTo>
                  <a:lnTo>
                    <a:pt x="714756" y="50292"/>
                  </a:lnTo>
                  <a:lnTo>
                    <a:pt x="734568" y="59436"/>
                  </a:lnTo>
                  <a:lnTo>
                    <a:pt x="739140" y="50292"/>
                  </a:lnTo>
                  <a:close/>
                </a:path>
                <a:path w="1035050" h="1035050">
                  <a:moveTo>
                    <a:pt x="780288" y="71628"/>
                  </a:moveTo>
                  <a:lnTo>
                    <a:pt x="765048" y="62484"/>
                  </a:lnTo>
                  <a:lnTo>
                    <a:pt x="749808" y="54864"/>
                  </a:lnTo>
                  <a:lnTo>
                    <a:pt x="745236" y="64008"/>
                  </a:lnTo>
                  <a:lnTo>
                    <a:pt x="758952" y="71628"/>
                  </a:lnTo>
                  <a:lnTo>
                    <a:pt x="774192" y="80772"/>
                  </a:lnTo>
                  <a:lnTo>
                    <a:pt x="780288" y="71628"/>
                  </a:lnTo>
                  <a:close/>
                </a:path>
                <a:path w="1035050" h="1035050">
                  <a:moveTo>
                    <a:pt x="816864" y="96012"/>
                  </a:moveTo>
                  <a:lnTo>
                    <a:pt x="807720" y="88392"/>
                  </a:lnTo>
                  <a:lnTo>
                    <a:pt x="789432" y="76200"/>
                  </a:lnTo>
                  <a:lnTo>
                    <a:pt x="783336" y="86868"/>
                  </a:lnTo>
                  <a:lnTo>
                    <a:pt x="801624" y="97536"/>
                  </a:lnTo>
                  <a:lnTo>
                    <a:pt x="801624" y="98624"/>
                  </a:lnTo>
                  <a:lnTo>
                    <a:pt x="810768" y="105156"/>
                  </a:lnTo>
                  <a:lnTo>
                    <a:pt x="816864" y="96012"/>
                  </a:lnTo>
                  <a:close/>
                </a:path>
                <a:path w="1035050" h="1035050">
                  <a:moveTo>
                    <a:pt x="801624" y="98624"/>
                  </a:moveTo>
                  <a:lnTo>
                    <a:pt x="801624" y="97536"/>
                  </a:lnTo>
                  <a:lnTo>
                    <a:pt x="800100" y="97536"/>
                  </a:lnTo>
                  <a:lnTo>
                    <a:pt x="801624" y="98624"/>
                  </a:lnTo>
                  <a:close/>
                </a:path>
                <a:path w="1035050" h="1035050">
                  <a:moveTo>
                    <a:pt x="853440" y="123444"/>
                  </a:moveTo>
                  <a:lnTo>
                    <a:pt x="847344" y="117348"/>
                  </a:lnTo>
                  <a:lnTo>
                    <a:pt x="827532" y="102108"/>
                  </a:lnTo>
                  <a:lnTo>
                    <a:pt x="826008" y="102108"/>
                  </a:lnTo>
                  <a:lnTo>
                    <a:pt x="819912" y="111252"/>
                  </a:lnTo>
                  <a:lnTo>
                    <a:pt x="821436" y="111252"/>
                  </a:lnTo>
                  <a:lnTo>
                    <a:pt x="821436" y="112424"/>
                  </a:lnTo>
                  <a:lnTo>
                    <a:pt x="839724" y="126492"/>
                  </a:lnTo>
                  <a:lnTo>
                    <a:pt x="845820" y="131064"/>
                  </a:lnTo>
                  <a:lnTo>
                    <a:pt x="853440" y="123444"/>
                  </a:lnTo>
                  <a:close/>
                </a:path>
                <a:path w="1035050" h="1035050">
                  <a:moveTo>
                    <a:pt x="821436" y="112424"/>
                  </a:moveTo>
                  <a:lnTo>
                    <a:pt x="821436" y="111252"/>
                  </a:lnTo>
                  <a:lnTo>
                    <a:pt x="819912" y="111252"/>
                  </a:lnTo>
                  <a:lnTo>
                    <a:pt x="821436" y="112424"/>
                  </a:lnTo>
                  <a:close/>
                </a:path>
                <a:path w="1035050" h="1035050">
                  <a:moveTo>
                    <a:pt x="885444" y="153924"/>
                  </a:moveTo>
                  <a:lnTo>
                    <a:pt x="883920" y="150876"/>
                  </a:lnTo>
                  <a:lnTo>
                    <a:pt x="865632" y="134112"/>
                  </a:lnTo>
                  <a:lnTo>
                    <a:pt x="861060" y="131064"/>
                  </a:lnTo>
                  <a:lnTo>
                    <a:pt x="853440" y="138684"/>
                  </a:lnTo>
                  <a:lnTo>
                    <a:pt x="858012" y="143256"/>
                  </a:lnTo>
                  <a:lnTo>
                    <a:pt x="858012" y="141732"/>
                  </a:lnTo>
                  <a:lnTo>
                    <a:pt x="876300" y="158496"/>
                  </a:lnTo>
                  <a:lnTo>
                    <a:pt x="877824" y="161544"/>
                  </a:lnTo>
                  <a:lnTo>
                    <a:pt x="885444" y="153924"/>
                  </a:lnTo>
                  <a:close/>
                </a:path>
                <a:path w="1035050" h="1035050">
                  <a:moveTo>
                    <a:pt x="915924" y="187452"/>
                  </a:moveTo>
                  <a:lnTo>
                    <a:pt x="900684" y="169164"/>
                  </a:lnTo>
                  <a:lnTo>
                    <a:pt x="893064" y="161544"/>
                  </a:lnTo>
                  <a:lnTo>
                    <a:pt x="885444" y="169164"/>
                  </a:lnTo>
                  <a:lnTo>
                    <a:pt x="893064" y="176784"/>
                  </a:lnTo>
                  <a:lnTo>
                    <a:pt x="908304" y="193548"/>
                  </a:lnTo>
                  <a:lnTo>
                    <a:pt x="915924" y="187452"/>
                  </a:lnTo>
                  <a:close/>
                </a:path>
                <a:path w="1035050" h="1035050">
                  <a:moveTo>
                    <a:pt x="943356" y="222504"/>
                  </a:moveTo>
                  <a:lnTo>
                    <a:pt x="932688" y="207264"/>
                  </a:lnTo>
                  <a:lnTo>
                    <a:pt x="923544" y="195072"/>
                  </a:lnTo>
                  <a:lnTo>
                    <a:pt x="914400" y="202692"/>
                  </a:lnTo>
                  <a:lnTo>
                    <a:pt x="923544" y="214884"/>
                  </a:lnTo>
                  <a:lnTo>
                    <a:pt x="934212" y="228600"/>
                  </a:lnTo>
                  <a:lnTo>
                    <a:pt x="943356" y="222504"/>
                  </a:lnTo>
                  <a:close/>
                </a:path>
                <a:path w="1035050" h="1035050">
                  <a:moveTo>
                    <a:pt x="967740" y="260604"/>
                  </a:moveTo>
                  <a:lnTo>
                    <a:pt x="960120" y="248412"/>
                  </a:lnTo>
                  <a:lnTo>
                    <a:pt x="949452" y="231648"/>
                  </a:lnTo>
                  <a:lnTo>
                    <a:pt x="940308" y="237744"/>
                  </a:lnTo>
                  <a:lnTo>
                    <a:pt x="950976" y="254508"/>
                  </a:lnTo>
                  <a:lnTo>
                    <a:pt x="957072" y="266700"/>
                  </a:lnTo>
                  <a:lnTo>
                    <a:pt x="967740" y="260604"/>
                  </a:lnTo>
                  <a:close/>
                </a:path>
                <a:path w="1035050" h="1035050">
                  <a:moveTo>
                    <a:pt x="987552" y="300228"/>
                  </a:moveTo>
                  <a:lnTo>
                    <a:pt x="984504" y="292608"/>
                  </a:lnTo>
                  <a:lnTo>
                    <a:pt x="972312" y="271272"/>
                  </a:lnTo>
                  <a:lnTo>
                    <a:pt x="963168" y="275844"/>
                  </a:lnTo>
                  <a:lnTo>
                    <a:pt x="973836" y="297180"/>
                  </a:lnTo>
                  <a:lnTo>
                    <a:pt x="978408" y="304800"/>
                  </a:lnTo>
                  <a:lnTo>
                    <a:pt x="987552" y="300228"/>
                  </a:lnTo>
                  <a:close/>
                </a:path>
                <a:path w="1035050" h="1035050">
                  <a:moveTo>
                    <a:pt x="1005840" y="342900"/>
                  </a:moveTo>
                  <a:lnTo>
                    <a:pt x="1004316" y="339852"/>
                  </a:lnTo>
                  <a:lnTo>
                    <a:pt x="995172" y="315468"/>
                  </a:lnTo>
                  <a:lnTo>
                    <a:pt x="992124" y="310896"/>
                  </a:lnTo>
                  <a:lnTo>
                    <a:pt x="982980" y="315468"/>
                  </a:lnTo>
                  <a:lnTo>
                    <a:pt x="984504" y="320040"/>
                  </a:lnTo>
                  <a:lnTo>
                    <a:pt x="993648" y="342900"/>
                  </a:lnTo>
                  <a:lnTo>
                    <a:pt x="995172" y="345948"/>
                  </a:lnTo>
                  <a:lnTo>
                    <a:pt x="1005840" y="342900"/>
                  </a:lnTo>
                  <a:close/>
                </a:path>
                <a:path w="1035050" h="1035050">
                  <a:moveTo>
                    <a:pt x="1018032" y="385572"/>
                  </a:moveTo>
                  <a:lnTo>
                    <a:pt x="1011936" y="362712"/>
                  </a:lnTo>
                  <a:lnTo>
                    <a:pt x="1008888" y="353568"/>
                  </a:lnTo>
                  <a:lnTo>
                    <a:pt x="998220" y="356616"/>
                  </a:lnTo>
                  <a:lnTo>
                    <a:pt x="1007364" y="388620"/>
                  </a:lnTo>
                  <a:lnTo>
                    <a:pt x="1018032" y="385572"/>
                  </a:lnTo>
                  <a:close/>
                </a:path>
                <a:path w="1035050" h="1035050">
                  <a:moveTo>
                    <a:pt x="1027176" y="429768"/>
                  </a:moveTo>
                  <a:lnTo>
                    <a:pt x="1025652" y="413004"/>
                  </a:lnTo>
                  <a:lnTo>
                    <a:pt x="1021080" y="396240"/>
                  </a:lnTo>
                  <a:lnTo>
                    <a:pt x="1010412" y="399288"/>
                  </a:lnTo>
                  <a:lnTo>
                    <a:pt x="1013460" y="416052"/>
                  </a:lnTo>
                  <a:lnTo>
                    <a:pt x="1013460" y="414528"/>
                  </a:lnTo>
                  <a:lnTo>
                    <a:pt x="1016508" y="431292"/>
                  </a:lnTo>
                  <a:lnTo>
                    <a:pt x="1027176" y="429768"/>
                  </a:lnTo>
                  <a:close/>
                </a:path>
                <a:path w="1035050" h="1035050">
                  <a:moveTo>
                    <a:pt x="1033272" y="473964"/>
                  </a:moveTo>
                  <a:lnTo>
                    <a:pt x="1033272" y="464820"/>
                  </a:lnTo>
                  <a:lnTo>
                    <a:pt x="1030224" y="440436"/>
                  </a:lnTo>
                  <a:lnTo>
                    <a:pt x="1018032" y="441960"/>
                  </a:lnTo>
                  <a:lnTo>
                    <a:pt x="1021080" y="466344"/>
                  </a:lnTo>
                  <a:lnTo>
                    <a:pt x="1021080" y="464820"/>
                  </a:lnTo>
                  <a:lnTo>
                    <a:pt x="1022604" y="475488"/>
                  </a:lnTo>
                  <a:lnTo>
                    <a:pt x="1033272" y="473964"/>
                  </a:lnTo>
                  <a:close/>
                </a:path>
                <a:path w="1035050" h="1035050">
                  <a:moveTo>
                    <a:pt x="1034796" y="519684"/>
                  </a:moveTo>
                  <a:lnTo>
                    <a:pt x="1034796" y="484632"/>
                  </a:lnTo>
                  <a:lnTo>
                    <a:pt x="1022604" y="486156"/>
                  </a:lnTo>
                  <a:lnTo>
                    <a:pt x="1024128" y="490728"/>
                  </a:lnTo>
                  <a:lnTo>
                    <a:pt x="1024128" y="519684"/>
                  </a:lnTo>
                  <a:lnTo>
                    <a:pt x="1034796" y="519684"/>
                  </a:lnTo>
                  <a:close/>
                </a:path>
                <a:path w="1035050" h="1035050">
                  <a:moveTo>
                    <a:pt x="1034796" y="544068"/>
                  </a:moveTo>
                  <a:lnTo>
                    <a:pt x="1034796" y="530352"/>
                  </a:lnTo>
                  <a:lnTo>
                    <a:pt x="1024128" y="530352"/>
                  </a:lnTo>
                  <a:lnTo>
                    <a:pt x="1024128" y="544068"/>
                  </a:lnTo>
                  <a:lnTo>
                    <a:pt x="1022604" y="563880"/>
                  </a:lnTo>
                  <a:lnTo>
                    <a:pt x="1033272" y="563880"/>
                  </a:lnTo>
                  <a:lnTo>
                    <a:pt x="1034796" y="544068"/>
                  </a:lnTo>
                  <a:close/>
                </a:path>
                <a:path w="1035050" h="1035050">
                  <a:moveTo>
                    <a:pt x="1031748" y="576072"/>
                  </a:moveTo>
                  <a:lnTo>
                    <a:pt x="1021080" y="574548"/>
                  </a:lnTo>
                  <a:lnTo>
                    <a:pt x="1018032" y="594360"/>
                  </a:lnTo>
                  <a:lnTo>
                    <a:pt x="1016508" y="606552"/>
                  </a:lnTo>
                  <a:lnTo>
                    <a:pt x="1027176" y="608076"/>
                  </a:lnTo>
                  <a:lnTo>
                    <a:pt x="1028700" y="595884"/>
                  </a:lnTo>
                  <a:lnTo>
                    <a:pt x="1031748" y="576072"/>
                  </a:lnTo>
                  <a:close/>
                </a:path>
                <a:path w="1035050" h="1035050">
                  <a:moveTo>
                    <a:pt x="1025652" y="621792"/>
                  </a:moveTo>
                  <a:lnTo>
                    <a:pt x="1025652" y="620268"/>
                  </a:lnTo>
                  <a:lnTo>
                    <a:pt x="1014984" y="617220"/>
                  </a:lnTo>
                  <a:lnTo>
                    <a:pt x="1013460" y="620268"/>
                  </a:lnTo>
                  <a:lnTo>
                    <a:pt x="1013460" y="618744"/>
                  </a:lnTo>
                  <a:lnTo>
                    <a:pt x="1008888" y="644652"/>
                  </a:lnTo>
                  <a:lnTo>
                    <a:pt x="1008888" y="643128"/>
                  </a:lnTo>
                  <a:lnTo>
                    <a:pt x="1007364" y="649224"/>
                  </a:lnTo>
                  <a:lnTo>
                    <a:pt x="1018032" y="652272"/>
                  </a:lnTo>
                  <a:lnTo>
                    <a:pt x="1025652" y="621792"/>
                  </a:lnTo>
                  <a:close/>
                </a:path>
                <a:path w="1035050" h="1035050">
                  <a:moveTo>
                    <a:pt x="1014984" y="662940"/>
                  </a:moveTo>
                  <a:lnTo>
                    <a:pt x="1004316" y="659892"/>
                  </a:lnTo>
                  <a:lnTo>
                    <a:pt x="1001268" y="667512"/>
                  </a:lnTo>
                  <a:lnTo>
                    <a:pt x="993648" y="691896"/>
                  </a:lnTo>
                  <a:lnTo>
                    <a:pt x="1004316" y="696468"/>
                  </a:lnTo>
                  <a:lnTo>
                    <a:pt x="1004316" y="694944"/>
                  </a:lnTo>
                  <a:lnTo>
                    <a:pt x="1014984" y="662940"/>
                  </a:lnTo>
                  <a:close/>
                </a:path>
                <a:path w="1035050" h="1035050">
                  <a:moveTo>
                    <a:pt x="999744" y="705612"/>
                  </a:moveTo>
                  <a:lnTo>
                    <a:pt x="989076" y="702564"/>
                  </a:lnTo>
                  <a:lnTo>
                    <a:pt x="984504" y="714756"/>
                  </a:lnTo>
                  <a:lnTo>
                    <a:pt x="976884" y="733044"/>
                  </a:lnTo>
                  <a:lnTo>
                    <a:pt x="986028" y="737616"/>
                  </a:lnTo>
                  <a:lnTo>
                    <a:pt x="995172" y="719328"/>
                  </a:lnTo>
                  <a:lnTo>
                    <a:pt x="999744" y="705612"/>
                  </a:lnTo>
                  <a:close/>
                </a:path>
                <a:path w="1035050" h="1035050">
                  <a:moveTo>
                    <a:pt x="981456" y="746760"/>
                  </a:moveTo>
                  <a:lnTo>
                    <a:pt x="972312" y="742188"/>
                  </a:lnTo>
                  <a:lnTo>
                    <a:pt x="963168" y="758952"/>
                  </a:lnTo>
                  <a:lnTo>
                    <a:pt x="955548" y="771144"/>
                  </a:lnTo>
                  <a:lnTo>
                    <a:pt x="966216" y="777240"/>
                  </a:lnTo>
                  <a:lnTo>
                    <a:pt x="972312" y="763524"/>
                  </a:lnTo>
                  <a:lnTo>
                    <a:pt x="981456" y="746760"/>
                  </a:lnTo>
                  <a:close/>
                </a:path>
                <a:path w="1035050" h="1035050">
                  <a:moveTo>
                    <a:pt x="960120" y="786384"/>
                  </a:moveTo>
                  <a:lnTo>
                    <a:pt x="950976" y="780288"/>
                  </a:lnTo>
                  <a:lnTo>
                    <a:pt x="937260" y="800100"/>
                  </a:lnTo>
                  <a:lnTo>
                    <a:pt x="932688" y="809244"/>
                  </a:lnTo>
                  <a:lnTo>
                    <a:pt x="941832" y="815340"/>
                  </a:lnTo>
                  <a:lnTo>
                    <a:pt x="946404" y="806196"/>
                  </a:lnTo>
                  <a:lnTo>
                    <a:pt x="960120" y="786384"/>
                  </a:lnTo>
                  <a:close/>
                </a:path>
                <a:path w="1035050" h="1035050">
                  <a:moveTo>
                    <a:pt x="934212" y="824484"/>
                  </a:moveTo>
                  <a:lnTo>
                    <a:pt x="925068" y="816864"/>
                  </a:lnTo>
                  <a:lnTo>
                    <a:pt x="923544" y="819912"/>
                  </a:lnTo>
                  <a:lnTo>
                    <a:pt x="908304" y="839724"/>
                  </a:lnTo>
                  <a:lnTo>
                    <a:pt x="905256" y="842772"/>
                  </a:lnTo>
                  <a:lnTo>
                    <a:pt x="914400" y="850392"/>
                  </a:lnTo>
                  <a:lnTo>
                    <a:pt x="917448" y="847344"/>
                  </a:lnTo>
                  <a:lnTo>
                    <a:pt x="932688" y="827532"/>
                  </a:lnTo>
                  <a:lnTo>
                    <a:pt x="934212" y="824484"/>
                  </a:lnTo>
                  <a:close/>
                </a:path>
                <a:path w="1035050" h="1035050">
                  <a:moveTo>
                    <a:pt x="906780" y="859536"/>
                  </a:moveTo>
                  <a:lnTo>
                    <a:pt x="897636" y="851916"/>
                  </a:lnTo>
                  <a:lnTo>
                    <a:pt x="893064" y="858012"/>
                  </a:lnTo>
                  <a:lnTo>
                    <a:pt x="876300" y="876300"/>
                  </a:lnTo>
                  <a:lnTo>
                    <a:pt x="883920" y="883920"/>
                  </a:lnTo>
                  <a:lnTo>
                    <a:pt x="900684" y="865632"/>
                  </a:lnTo>
                  <a:lnTo>
                    <a:pt x="906780" y="859536"/>
                  </a:lnTo>
                  <a:close/>
                </a:path>
                <a:path w="1035050" h="1035050">
                  <a:moveTo>
                    <a:pt x="874776" y="891540"/>
                  </a:moveTo>
                  <a:lnTo>
                    <a:pt x="867156" y="883920"/>
                  </a:lnTo>
                  <a:lnTo>
                    <a:pt x="858012" y="893064"/>
                  </a:lnTo>
                  <a:lnTo>
                    <a:pt x="858012" y="891540"/>
                  </a:lnTo>
                  <a:lnTo>
                    <a:pt x="842772" y="905256"/>
                  </a:lnTo>
                  <a:lnTo>
                    <a:pt x="850392" y="914400"/>
                  </a:lnTo>
                  <a:lnTo>
                    <a:pt x="865632" y="900684"/>
                  </a:lnTo>
                  <a:lnTo>
                    <a:pt x="874776" y="891540"/>
                  </a:lnTo>
                  <a:close/>
                </a:path>
                <a:path w="1035050" h="1035050">
                  <a:moveTo>
                    <a:pt x="821436" y="936752"/>
                  </a:moveTo>
                  <a:lnTo>
                    <a:pt x="821436" y="923544"/>
                  </a:lnTo>
                  <a:lnTo>
                    <a:pt x="807720" y="932688"/>
                  </a:lnTo>
                  <a:lnTo>
                    <a:pt x="813816" y="941832"/>
                  </a:lnTo>
                  <a:lnTo>
                    <a:pt x="821436" y="936752"/>
                  </a:lnTo>
                  <a:close/>
                </a:path>
                <a:path w="1035050" h="1035050">
                  <a:moveTo>
                    <a:pt x="841248" y="920496"/>
                  </a:moveTo>
                  <a:lnTo>
                    <a:pt x="835152" y="912876"/>
                  </a:lnTo>
                  <a:lnTo>
                    <a:pt x="819912" y="923544"/>
                  </a:lnTo>
                  <a:lnTo>
                    <a:pt x="821436" y="923544"/>
                  </a:lnTo>
                  <a:lnTo>
                    <a:pt x="821436" y="936752"/>
                  </a:lnTo>
                  <a:lnTo>
                    <a:pt x="827532" y="932688"/>
                  </a:lnTo>
                  <a:lnTo>
                    <a:pt x="841248" y="920496"/>
                  </a:lnTo>
                  <a:close/>
                </a:path>
                <a:path w="1035050" h="1035050">
                  <a:moveTo>
                    <a:pt x="804672" y="947928"/>
                  </a:moveTo>
                  <a:lnTo>
                    <a:pt x="798576" y="938784"/>
                  </a:lnTo>
                  <a:lnTo>
                    <a:pt x="780288" y="950976"/>
                  </a:lnTo>
                  <a:lnTo>
                    <a:pt x="771144" y="955548"/>
                  </a:lnTo>
                  <a:lnTo>
                    <a:pt x="775716" y="966216"/>
                  </a:lnTo>
                  <a:lnTo>
                    <a:pt x="786384" y="960120"/>
                  </a:lnTo>
                  <a:lnTo>
                    <a:pt x="804672" y="947928"/>
                  </a:lnTo>
                  <a:close/>
                </a:path>
                <a:path w="1035050" h="1035050">
                  <a:moveTo>
                    <a:pt x="766572" y="970788"/>
                  </a:moveTo>
                  <a:lnTo>
                    <a:pt x="760476" y="961644"/>
                  </a:lnTo>
                  <a:lnTo>
                    <a:pt x="758952" y="963168"/>
                  </a:lnTo>
                  <a:lnTo>
                    <a:pt x="731520" y="976884"/>
                  </a:lnTo>
                  <a:lnTo>
                    <a:pt x="736092" y="986028"/>
                  </a:lnTo>
                  <a:lnTo>
                    <a:pt x="742188" y="984504"/>
                  </a:lnTo>
                  <a:lnTo>
                    <a:pt x="765048" y="972312"/>
                  </a:lnTo>
                  <a:lnTo>
                    <a:pt x="766572" y="970788"/>
                  </a:lnTo>
                  <a:close/>
                </a:path>
                <a:path w="1035050" h="1035050">
                  <a:moveTo>
                    <a:pt x="726948" y="990600"/>
                  </a:moveTo>
                  <a:lnTo>
                    <a:pt x="722376" y="981456"/>
                  </a:lnTo>
                  <a:lnTo>
                    <a:pt x="691896" y="993648"/>
                  </a:lnTo>
                  <a:lnTo>
                    <a:pt x="694944" y="1004316"/>
                  </a:lnTo>
                  <a:lnTo>
                    <a:pt x="696468" y="1004316"/>
                  </a:lnTo>
                  <a:lnTo>
                    <a:pt x="719328" y="993648"/>
                  </a:lnTo>
                  <a:lnTo>
                    <a:pt x="726948" y="990600"/>
                  </a:lnTo>
                  <a:close/>
                </a:path>
                <a:path w="1035050" h="1035050">
                  <a:moveTo>
                    <a:pt x="669036" y="1012873"/>
                  </a:moveTo>
                  <a:lnTo>
                    <a:pt x="669036" y="1001268"/>
                  </a:lnTo>
                  <a:lnTo>
                    <a:pt x="649224" y="1005840"/>
                  </a:lnTo>
                  <a:lnTo>
                    <a:pt x="652272" y="1018032"/>
                  </a:lnTo>
                  <a:lnTo>
                    <a:pt x="669036" y="1012873"/>
                  </a:lnTo>
                  <a:close/>
                </a:path>
                <a:path w="1035050" h="1035050">
                  <a:moveTo>
                    <a:pt x="684276" y="1007364"/>
                  </a:moveTo>
                  <a:lnTo>
                    <a:pt x="681228" y="996696"/>
                  </a:lnTo>
                  <a:lnTo>
                    <a:pt x="667512" y="1001268"/>
                  </a:lnTo>
                  <a:lnTo>
                    <a:pt x="669036" y="1001268"/>
                  </a:lnTo>
                  <a:lnTo>
                    <a:pt x="669036" y="1012873"/>
                  </a:lnTo>
                  <a:lnTo>
                    <a:pt x="672084" y="1011936"/>
                  </a:lnTo>
                  <a:lnTo>
                    <a:pt x="684276" y="1007364"/>
                  </a:lnTo>
                  <a:close/>
                </a:path>
                <a:path w="1035050" h="1035050">
                  <a:moveTo>
                    <a:pt x="641604" y="1019556"/>
                  </a:moveTo>
                  <a:lnTo>
                    <a:pt x="638556" y="1008888"/>
                  </a:lnTo>
                  <a:lnTo>
                    <a:pt x="620268" y="1013460"/>
                  </a:lnTo>
                  <a:lnTo>
                    <a:pt x="606552" y="1016508"/>
                  </a:lnTo>
                  <a:lnTo>
                    <a:pt x="608076" y="1027176"/>
                  </a:lnTo>
                  <a:lnTo>
                    <a:pt x="621792" y="1024128"/>
                  </a:lnTo>
                  <a:lnTo>
                    <a:pt x="641604" y="1019556"/>
                  </a:lnTo>
                  <a:close/>
                </a:path>
                <a:path w="1035050" h="1035050">
                  <a:moveTo>
                    <a:pt x="597408" y="1028700"/>
                  </a:moveTo>
                  <a:lnTo>
                    <a:pt x="594360" y="1018032"/>
                  </a:lnTo>
                  <a:lnTo>
                    <a:pt x="569976" y="1021080"/>
                  </a:lnTo>
                  <a:lnTo>
                    <a:pt x="562356" y="1021080"/>
                  </a:lnTo>
                  <a:lnTo>
                    <a:pt x="563880" y="1033272"/>
                  </a:lnTo>
                  <a:lnTo>
                    <a:pt x="569976" y="1031748"/>
                  </a:lnTo>
                  <a:lnTo>
                    <a:pt x="595884" y="1028700"/>
                  </a:lnTo>
                  <a:lnTo>
                    <a:pt x="597408" y="1028700"/>
                  </a:lnTo>
                  <a:close/>
                </a:path>
                <a:path w="1035050" h="1035050">
                  <a:moveTo>
                    <a:pt x="551688" y="1033272"/>
                  </a:moveTo>
                  <a:lnTo>
                    <a:pt x="551688" y="1022604"/>
                  </a:lnTo>
                  <a:lnTo>
                    <a:pt x="544068" y="1022604"/>
                  </a:lnTo>
                  <a:lnTo>
                    <a:pt x="518160" y="1024128"/>
                  </a:lnTo>
                  <a:lnTo>
                    <a:pt x="518160" y="1034796"/>
                  </a:lnTo>
                  <a:lnTo>
                    <a:pt x="544068" y="1034796"/>
                  </a:lnTo>
                  <a:lnTo>
                    <a:pt x="551688" y="1033272"/>
                  </a:lnTo>
                  <a:close/>
                </a:path>
                <a:path w="1035050" h="1035050">
                  <a:moveTo>
                    <a:pt x="507492" y="1034796"/>
                  </a:moveTo>
                  <a:lnTo>
                    <a:pt x="507492" y="1024128"/>
                  </a:lnTo>
                  <a:lnTo>
                    <a:pt x="490728" y="1022604"/>
                  </a:lnTo>
                  <a:lnTo>
                    <a:pt x="473964" y="1022604"/>
                  </a:lnTo>
                  <a:lnTo>
                    <a:pt x="473964" y="1033272"/>
                  </a:lnTo>
                  <a:lnTo>
                    <a:pt x="490728" y="1034796"/>
                  </a:lnTo>
                  <a:lnTo>
                    <a:pt x="507492" y="1034796"/>
                  </a:lnTo>
                  <a:close/>
                </a:path>
                <a:path w="1035050" h="1035050">
                  <a:moveTo>
                    <a:pt x="463296" y="1021080"/>
                  </a:moveTo>
                  <a:lnTo>
                    <a:pt x="440436" y="1018032"/>
                  </a:lnTo>
                  <a:lnTo>
                    <a:pt x="431292" y="1016508"/>
                  </a:lnTo>
                  <a:lnTo>
                    <a:pt x="428244" y="1027176"/>
                  </a:lnTo>
                  <a:lnTo>
                    <a:pt x="438912" y="1028700"/>
                  </a:lnTo>
                  <a:lnTo>
                    <a:pt x="461772" y="1031748"/>
                  </a:lnTo>
                  <a:lnTo>
                    <a:pt x="463296" y="1021080"/>
                  </a:lnTo>
                  <a:close/>
                </a:path>
                <a:path w="1035050" h="1035050">
                  <a:moveTo>
                    <a:pt x="419100" y="1014984"/>
                  </a:moveTo>
                  <a:lnTo>
                    <a:pt x="416052" y="1013460"/>
                  </a:lnTo>
                  <a:lnTo>
                    <a:pt x="391668" y="1007364"/>
                  </a:lnTo>
                  <a:lnTo>
                    <a:pt x="387096" y="1007364"/>
                  </a:lnTo>
                  <a:lnTo>
                    <a:pt x="384048" y="1018032"/>
                  </a:lnTo>
                  <a:lnTo>
                    <a:pt x="388620" y="1018032"/>
                  </a:lnTo>
                  <a:lnTo>
                    <a:pt x="413004" y="1024128"/>
                  </a:lnTo>
                  <a:lnTo>
                    <a:pt x="417576" y="1025652"/>
                  </a:lnTo>
                  <a:lnTo>
                    <a:pt x="419100" y="1014984"/>
                  </a:lnTo>
                  <a:close/>
                </a:path>
                <a:path w="1035050" h="1035050">
                  <a:moveTo>
                    <a:pt x="376428" y="1004316"/>
                  </a:moveTo>
                  <a:lnTo>
                    <a:pt x="367284" y="1001268"/>
                  </a:lnTo>
                  <a:lnTo>
                    <a:pt x="345948" y="993648"/>
                  </a:lnTo>
                  <a:lnTo>
                    <a:pt x="341376" y="1004316"/>
                  </a:lnTo>
                  <a:lnTo>
                    <a:pt x="373380" y="1014984"/>
                  </a:lnTo>
                  <a:lnTo>
                    <a:pt x="376428" y="1004316"/>
                  </a:lnTo>
                  <a:close/>
                </a:path>
                <a:path w="1035050" h="1035050">
                  <a:moveTo>
                    <a:pt x="335280" y="990600"/>
                  </a:moveTo>
                  <a:lnTo>
                    <a:pt x="320040" y="984504"/>
                  </a:lnTo>
                  <a:lnTo>
                    <a:pt x="304800" y="976884"/>
                  </a:lnTo>
                  <a:lnTo>
                    <a:pt x="300228" y="987552"/>
                  </a:lnTo>
                  <a:lnTo>
                    <a:pt x="330708" y="999744"/>
                  </a:lnTo>
                  <a:lnTo>
                    <a:pt x="335280" y="990600"/>
                  </a:lnTo>
                  <a:close/>
                </a:path>
                <a:path w="1035050" h="1035050">
                  <a:moveTo>
                    <a:pt x="295656" y="972312"/>
                  </a:moveTo>
                  <a:lnTo>
                    <a:pt x="275844" y="963168"/>
                  </a:lnTo>
                  <a:lnTo>
                    <a:pt x="265176" y="957072"/>
                  </a:lnTo>
                  <a:lnTo>
                    <a:pt x="260604" y="966216"/>
                  </a:lnTo>
                  <a:lnTo>
                    <a:pt x="271272" y="972312"/>
                  </a:lnTo>
                  <a:lnTo>
                    <a:pt x="289560" y="982980"/>
                  </a:lnTo>
                  <a:lnTo>
                    <a:pt x="295656" y="972312"/>
                  </a:lnTo>
                  <a:close/>
                </a:path>
                <a:path w="1035050" h="1035050">
                  <a:moveTo>
                    <a:pt x="256032" y="950976"/>
                  </a:moveTo>
                  <a:lnTo>
                    <a:pt x="254508" y="950976"/>
                  </a:lnTo>
                  <a:lnTo>
                    <a:pt x="234696" y="937260"/>
                  </a:lnTo>
                  <a:lnTo>
                    <a:pt x="228600" y="932688"/>
                  </a:lnTo>
                  <a:lnTo>
                    <a:pt x="222504" y="941832"/>
                  </a:lnTo>
                  <a:lnTo>
                    <a:pt x="228600" y="946404"/>
                  </a:lnTo>
                  <a:lnTo>
                    <a:pt x="249936" y="960120"/>
                  </a:lnTo>
                  <a:lnTo>
                    <a:pt x="249936" y="961644"/>
                  </a:lnTo>
                  <a:lnTo>
                    <a:pt x="256032" y="950976"/>
                  </a:lnTo>
                  <a:close/>
                </a:path>
                <a:path w="1035050" h="1035050">
                  <a:moveTo>
                    <a:pt x="153924" y="868680"/>
                  </a:moveTo>
                  <a:lnTo>
                    <a:pt x="143256" y="858012"/>
                  </a:lnTo>
                  <a:lnTo>
                    <a:pt x="131064" y="844296"/>
                  </a:lnTo>
                  <a:lnTo>
                    <a:pt x="121920" y="851916"/>
                  </a:lnTo>
                  <a:lnTo>
                    <a:pt x="134112" y="865632"/>
                  </a:lnTo>
                  <a:lnTo>
                    <a:pt x="144780" y="876300"/>
                  </a:lnTo>
                  <a:lnTo>
                    <a:pt x="153924" y="868680"/>
                  </a:lnTo>
                  <a:close/>
                </a:path>
                <a:path w="1035050" h="1035050">
                  <a:moveTo>
                    <a:pt x="185928" y="899160"/>
                  </a:moveTo>
                  <a:lnTo>
                    <a:pt x="176784" y="891540"/>
                  </a:lnTo>
                  <a:lnTo>
                    <a:pt x="176784" y="893064"/>
                  </a:lnTo>
                  <a:lnTo>
                    <a:pt x="161544" y="876300"/>
                  </a:lnTo>
                  <a:lnTo>
                    <a:pt x="153924" y="885444"/>
                  </a:lnTo>
                  <a:lnTo>
                    <a:pt x="169164" y="900684"/>
                  </a:lnTo>
                  <a:lnTo>
                    <a:pt x="178308" y="908304"/>
                  </a:lnTo>
                  <a:lnTo>
                    <a:pt x="185928" y="899160"/>
                  </a:lnTo>
                  <a:close/>
                </a:path>
                <a:path w="1035050" h="1035050">
                  <a:moveTo>
                    <a:pt x="219456" y="926592"/>
                  </a:moveTo>
                  <a:lnTo>
                    <a:pt x="214884" y="923544"/>
                  </a:lnTo>
                  <a:lnTo>
                    <a:pt x="195072" y="908304"/>
                  </a:lnTo>
                  <a:lnTo>
                    <a:pt x="193548" y="906780"/>
                  </a:lnTo>
                  <a:lnTo>
                    <a:pt x="185928" y="914400"/>
                  </a:lnTo>
                  <a:lnTo>
                    <a:pt x="188976" y="917448"/>
                  </a:lnTo>
                  <a:lnTo>
                    <a:pt x="207264" y="932688"/>
                  </a:lnTo>
                  <a:lnTo>
                    <a:pt x="213360" y="935736"/>
                  </a:lnTo>
                  <a:lnTo>
                    <a:pt x="219456" y="926592"/>
                  </a:lnTo>
                  <a:close/>
                </a:path>
                <a:path w="1035050" h="1035050">
                  <a:moveTo>
                    <a:pt x="123444" y="836676"/>
                  </a:moveTo>
                  <a:lnTo>
                    <a:pt x="111252" y="819912"/>
                  </a:lnTo>
                  <a:lnTo>
                    <a:pt x="103632" y="809244"/>
                  </a:lnTo>
                  <a:lnTo>
                    <a:pt x="94488" y="816864"/>
                  </a:lnTo>
                  <a:lnTo>
                    <a:pt x="102108" y="827532"/>
                  </a:lnTo>
                  <a:lnTo>
                    <a:pt x="115824" y="842772"/>
                  </a:lnTo>
                  <a:lnTo>
                    <a:pt x="123444" y="836676"/>
                  </a:lnTo>
                  <a:close/>
                </a:path>
                <a:path w="1035050" h="1035050">
                  <a:moveTo>
                    <a:pt x="97536" y="800100"/>
                  </a:moveTo>
                  <a:lnTo>
                    <a:pt x="83820" y="780288"/>
                  </a:lnTo>
                  <a:lnTo>
                    <a:pt x="80772" y="772668"/>
                  </a:lnTo>
                  <a:lnTo>
                    <a:pt x="70104" y="778764"/>
                  </a:lnTo>
                  <a:lnTo>
                    <a:pt x="74676" y="786384"/>
                  </a:lnTo>
                  <a:lnTo>
                    <a:pt x="88392" y="806196"/>
                  </a:lnTo>
                  <a:lnTo>
                    <a:pt x="88392" y="807720"/>
                  </a:lnTo>
                  <a:lnTo>
                    <a:pt x="97536" y="800100"/>
                  </a:lnTo>
                  <a:close/>
                </a:path>
                <a:path w="1035050" h="1035050">
                  <a:moveTo>
                    <a:pt x="74676" y="763524"/>
                  </a:moveTo>
                  <a:lnTo>
                    <a:pt x="71628" y="758952"/>
                  </a:lnTo>
                  <a:lnTo>
                    <a:pt x="60960" y="736092"/>
                  </a:lnTo>
                  <a:lnTo>
                    <a:pt x="60960" y="737616"/>
                  </a:lnTo>
                  <a:lnTo>
                    <a:pt x="59436" y="734568"/>
                  </a:lnTo>
                  <a:lnTo>
                    <a:pt x="48768" y="739140"/>
                  </a:lnTo>
                  <a:lnTo>
                    <a:pt x="50292" y="742188"/>
                  </a:lnTo>
                  <a:lnTo>
                    <a:pt x="62484" y="763524"/>
                  </a:lnTo>
                  <a:lnTo>
                    <a:pt x="65532" y="768096"/>
                  </a:lnTo>
                  <a:lnTo>
                    <a:pt x="74676" y="763524"/>
                  </a:lnTo>
                  <a:close/>
                </a:path>
                <a:path w="1035050" h="1035050">
                  <a:moveTo>
                    <a:pt x="54864" y="723900"/>
                  </a:moveTo>
                  <a:lnTo>
                    <a:pt x="50292" y="714756"/>
                  </a:lnTo>
                  <a:lnTo>
                    <a:pt x="42672" y="693420"/>
                  </a:lnTo>
                  <a:lnTo>
                    <a:pt x="32004" y="696468"/>
                  </a:lnTo>
                  <a:lnTo>
                    <a:pt x="41148" y="719328"/>
                  </a:lnTo>
                  <a:lnTo>
                    <a:pt x="44196" y="728472"/>
                  </a:lnTo>
                  <a:lnTo>
                    <a:pt x="54864" y="723900"/>
                  </a:lnTo>
                  <a:close/>
                </a:path>
                <a:path w="1035050" h="1035050">
                  <a:moveTo>
                    <a:pt x="39624" y="682752"/>
                  </a:moveTo>
                  <a:lnTo>
                    <a:pt x="33528" y="667512"/>
                  </a:lnTo>
                  <a:lnTo>
                    <a:pt x="28956" y="650748"/>
                  </a:lnTo>
                  <a:lnTo>
                    <a:pt x="18288" y="653796"/>
                  </a:lnTo>
                  <a:lnTo>
                    <a:pt x="22860" y="670560"/>
                  </a:lnTo>
                  <a:lnTo>
                    <a:pt x="28956" y="685800"/>
                  </a:lnTo>
                  <a:lnTo>
                    <a:pt x="39624" y="682752"/>
                  </a:lnTo>
                  <a:close/>
                </a:path>
                <a:path w="1035050" h="1035050">
                  <a:moveTo>
                    <a:pt x="25908" y="640080"/>
                  </a:moveTo>
                  <a:lnTo>
                    <a:pt x="21336" y="618744"/>
                  </a:lnTo>
                  <a:lnTo>
                    <a:pt x="21336" y="620268"/>
                  </a:lnTo>
                  <a:lnTo>
                    <a:pt x="19812" y="608076"/>
                  </a:lnTo>
                  <a:lnTo>
                    <a:pt x="9144" y="609600"/>
                  </a:lnTo>
                  <a:lnTo>
                    <a:pt x="10668" y="621792"/>
                  </a:lnTo>
                  <a:lnTo>
                    <a:pt x="15240" y="643128"/>
                  </a:lnTo>
                  <a:lnTo>
                    <a:pt x="25908" y="640080"/>
                  </a:lnTo>
                  <a:close/>
                </a:path>
                <a:path w="1035050" h="1035050">
                  <a:moveTo>
                    <a:pt x="16764" y="597408"/>
                  </a:moveTo>
                  <a:lnTo>
                    <a:pt x="16764" y="594360"/>
                  </a:lnTo>
                  <a:lnTo>
                    <a:pt x="13716" y="568452"/>
                  </a:lnTo>
                  <a:lnTo>
                    <a:pt x="13716" y="565404"/>
                  </a:lnTo>
                  <a:lnTo>
                    <a:pt x="1524" y="565404"/>
                  </a:lnTo>
                  <a:lnTo>
                    <a:pt x="3048" y="569976"/>
                  </a:lnTo>
                  <a:lnTo>
                    <a:pt x="6096" y="595884"/>
                  </a:lnTo>
                  <a:lnTo>
                    <a:pt x="6096" y="598932"/>
                  </a:lnTo>
                  <a:lnTo>
                    <a:pt x="16764" y="597408"/>
                  </a:lnTo>
                  <a:close/>
                </a:path>
              </a:pathLst>
            </a:custGeom>
            <a:solidFill>
              <a:srgbClr val="FF0000"/>
            </a:solidFill>
          </p:spPr>
          <p:txBody>
            <a:bodyPr wrap="square" lIns="0" tIns="0" rIns="0" bIns="0" rtlCol="0"/>
            <a:lstStyle/>
            <a:p>
              <a:endParaRPr sz="1634"/>
            </a:p>
          </p:txBody>
        </p:sp>
      </p:grpSp>
      <p:sp>
        <p:nvSpPr>
          <p:cNvPr id="18" name="object 18"/>
          <p:cNvSpPr txBox="1"/>
          <p:nvPr/>
        </p:nvSpPr>
        <p:spPr>
          <a:xfrm>
            <a:off x="5363299" y="3543107"/>
            <a:ext cx="995274" cy="706421"/>
          </a:xfrm>
          <a:prstGeom prst="rect">
            <a:avLst/>
          </a:prstGeom>
        </p:spPr>
        <p:txBody>
          <a:bodyPr vert="horz" wrap="square" lIns="0" tIns="39189" rIns="0" bIns="0" rtlCol="0">
            <a:spAutoFit/>
          </a:bodyPr>
          <a:lstStyle/>
          <a:p>
            <a:pPr marL="11527" marR="4611">
              <a:lnSpc>
                <a:spcPts val="1316"/>
              </a:lnSpc>
              <a:spcBef>
                <a:spcPts val="309"/>
              </a:spcBef>
            </a:pPr>
            <a:r>
              <a:rPr sz="1271" b="1" spc="-5" dirty="0">
                <a:solidFill>
                  <a:srgbClr val="403F41"/>
                </a:solidFill>
                <a:latin typeface="Arial"/>
                <a:cs typeface="Arial"/>
              </a:rPr>
              <a:t>P</a:t>
            </a:r>
            <a:r>
              <a:rPr sz="1271" b="1" spc="5" dirty="0">
                <a:solidFill>
                  <a:srgbClr val="403F41"/>
                </a:solidFill>
                <a:latin typeface="Arial"/>
                <a:cs typeface="Arial"/>
              </a:rPr>
              <a:t>r</a:t>
            </a:r>
            <a:r>
              <a:rPr sz="1271" b="1" spc="-5" dirty="0">
                <a:solidFill>
                  <a:srgbClr val="403F41"/>
                </a:solidFill>
                <a:latin typeface="Arial"/>
                <a:cs typeface="Arial"/>
              </a:rPr>
              <a:t>e</a:t>
            </a:r>
            <a:r>
              <a:rPr sz="1271" b="1" spc="-9" dirty="0">
                <a:solidFill>
                  <a:srgbClr val="403F41"/>
                </a:solidFill>
                <a:latin typeface="Arial"/>
                <a:cs typeface="Arial"/>
              </a:rPr>
              <a:t>p</a:t>
            </a:r>
            <a:r>
              <a:rPr sz="1271" b="1" spc="-5" dirty="0">
                <a:solidFill>
                  <a:srgbClr val="403F41"/>
                </a:solidFill>
                <a:latin typeface="Arial"/>
                <a:cs typeface="Arial"/>
              </a:rPr>
              <a:t>a</a:t>
            </a:r>
            <a:r>
              <a:rPr sz="1271" b="1" spc="5" dirty="0">
                <a:solidFill>
                  <a:srgbClr val="403F41"/>
                </a:solidFill>
                <a:latin typeface="Arial"/>
                <a:cs typeface="Arial"/>
              </a:rPr>
              <a:t>r</a:t>
            </a:r>
            <a:r>
              <a:rPr sz="1271" b="1" spc="-5" dirty="0">
                <a:solidFill>
                  <a:srgbClr val="403F41"/>
                </a:solidFill>
                <a:latin typeface="Arial"/>
                <a:cs typeface="Arial"/>
              </a:rPr>
              <a:t>a</a:t>
            </a:r>
            <a:r>
              <a:rPr sz="1271" b="1" spc="5" dirty="0">
                <a:solidFill>
                  <a:srgbClr val="403F41"/>
                </a:solidFill>
                <a:latin typeface="Arial"/>
                <a:cs typeface="Arial"/>
              </a:rPr>
              <a:t>zi</a:t>
            </a:r>
            <a:r>
              <a:rPr sz="1271" b="1" spc="-9" dirty="0">
                <a:solidFill>
                  <a:srgbClr val="403F41"/>
                </a:solidFill>
                <a:latin typeface="Arial"/>
                <a:cs typeface="Arial"/>
              </a:rPr>
              <a:t>on</a:t>
            </a:r>
            <a:r>
              <a:rPr sz="1271" b="1" dirty="0">
                <a:solidFill>
                  <a:srgbClr val="403F41"/>
                </a:solidFill>
                <a:latin typeface="Arial"/>
                <a:cs typeface="Arial"/>
              </a:rPr>
              <a:t>i  alimentari </a:t>
            </a:r>
            <a:r>
              <a:rPr sz="1271" b="1" spc="5" dirty="0">
                <a:solidFill>
                  <a:srgbClr val="403F41"/>
                </a:solidFill>
                <a:latin typeface="Arial"/>
                <a:cs typeface="Arial"/>
              </a:rPr>
              <a:t> </a:t>
            </a:r>
            <a:r>
              <a:rPr sz="1271" b="1" spc="-5" dirty="0">
                <a:solidFill>
                  <a:srgbClr val="403F41"/>
                </a:solidFill>
                <a:latin typeface="Arial"/>
                <a:cs typeface="Arial"/>
              </a:rPr>
              <a:t>pronte al </a:t>
            </a:r>
            <a:r>
              <a:rPr sz="1271" b="1" dirty="0">
                <a:solidFill>
                  <a:srgbClr val="403F41"/>
                </a:solidFill>
                <a:latin typeface="Arial"/>
                <a:cs typeface="Arial"/>
              </a:rPr>
              <a:t> </a:t>
            </a:r>
            <a:r>
              <a:rPr sz="1271" b="1" spc="-5" dirty="0">
                <a:solidFill>
                  <a:srgbClr val="403F41"/>
                </a:solidFill>
                <a:latin typeface="Arial"/>
                <a:cs typeface="Arial"/>
              </a:rPr>
              <a:t>consumo</a:t>
            </a:r>
            <a:endParaRPr sz="1271">
              <a:latin typeface="Arial"/>
              <a:cs typeface="Arial"/>
            </a:endParaRPr>
          </a:p>
        </p:txBody>
      </p:sp>
      <p:sp>
        <p:nvSpPr>
          <p:cNvPr id="19" name="object 19"/>
          <p:cNvSpPr txBox="1"/>
          <p:nvPr/>
        </p:nvSpPr>
        <p:spPr>
          <a:xfrm>
            <a:off x="8204238" y="4800367"/>
            <a:ext cx="1102467" cy="539709"/>
          </a:xfrm>
          <a:prstGeom prst="rect">
            <a:avLst/>
          </a:prstGeom>
        </p:spPr>
        <p:txBody>
          <a:bodyPr vert="horz" wrap="square" lIns="0" tIns="39189" rIns="0" bIns="0" rtlCol="0">
            <a:spAutoFit/>
          </a:bodyPr>
          <a:lstStyle/>
          <a:p>
            <a:pPr marL="11527" marR="4611">
              <a:lnSpc>
                <a:spcPts val="1316"/>
              </a:lnSpc>
              <a:spcBef>
                <a:spcPts val="309"/>
              </a:spcBef>
            </a:pPr>
            <a:r>
              <a:rPr sz="1271" b="1" dirty="0">
                <a:solidFill>
                  <a:srgbClr val="403F41"/>
                </a:solidFill>
                <a:latin typeface="Arial"/>
                <a:cs typeface="Arial"/>
              </a:rPr>
              <a:t>Pasticceria </a:t>
            </a:r>
            <a:r>
              <a:rPr sz="1271" b="1" spc="5" dirty="0">
                <a:solidFill>
                  <a:srgbClr val="403F41"/>
                </a:solidFill>
                <a:latin typeface="Arial"/>
                <a:cs typeface="Arial"/>
              </a:rPr>
              <a:t> </a:t>
            </a:r>
            <a:r>
              <a:rPr sz="1271" b="1" dirty="0">
                <a:solidFill>
                  <a:srgbClr val="403F41"/>
                </a:solidFill>
                <a:latin typeface="Arial"/>
                <a:cs typeface="Arial"/>
              </a:rPr>
              <a:t>fresca</a:t>
            </a:r>
            <a:r>
              <a:rPr sz="1271" b="1" spc="-45" dirty="0">
                <a:solidFill>
                  <a:srgbClr val="403F41"/>
                </a:solidFill>
                <a:latin typeface="Arial"/>
                <a:cs typeface="Arial"/>
              </a:rPr>
              <a:t> </a:t>
            </a:r>
            <a:r>
              <a:rPr sz="1271" b="1" spc="-5" dirty="0">
                <a:solidFill>
                  <a:srgbClr val="403F41"/>
                </a:solidFill>
                <a:latin typeface="Arial"/>
                <a:cs typeface="Arial"/>
              </a:rPr>
              <a:t>dolce</a:t>
            </a:r>
            <a:r>
              <a:rPr sz="1271" b="1" spc="-32" dirty="0">
                <a:solidFill>
                  <a:srgbClr val="403F41"/>
                </a:solidFill>
                <a:latin typeface="Arial"/>
                <a:cs typeface="Arial"/>
              </a:rPr>
              <a:t> </a:t>
            </a:r>
            <a:r>
              <a:rPr sz="1271" b="1" dirty="0">
                <a:solidFill>
                  <a:srgbClr val="403F41"/>
                </a:solidFill>
                <a:latin typeface="Arial"/>
                <a:cs typeface="Arial"/>
              </a:rPr>
              <a:t>e </a:t>
            </a:r>
            <a:r>
              <a:rPr sz="1271" b="1" spc="-336" dirty="0">
                <a:solidFill>
                  <a:srgbClr val="403F41"/>
                </a:solidFill>
                <a:latin typeface="Arial"/>
                <a:cs typeface="Arial"/>
              </a:rPr>
              <a:t> </a:t>
            </a:r>
            <a:r>
              <a:rPr sz="1271" b="1" dirty="0">
                <a:solidFill>
                  <a:srgbClr val="403F41"/>
                </a:solidFill>
                <a:latin typeface="Arial"/>
                <a:cs typeface="Arial"/>
              </a:rPr>
              <a:t>salata</a:t>
            </a:r>
            <a:endParaRPr sz="1271">
              <a:latin typeface="Arial"/>
              <a:cs typeface="Arial"/>
            </a:endParaRPr>
          </a:p>
        </p:txBody>
      </p:sp>
      <p:sp>
        <p:nvSpPr>
          <p:cNvPr id="20" name="object 20"/>
          <p:cNvSpPr txBox="1"/>
          <p:nvPr/>
        </p:nvSpPr>
        <p:spPr>
          <a:xfrm>
            <a:off x="8137849" y="3619179"/>
            <a:ext cx="1176233" cy="706421"/>
          </a:xfrm>
          <a:prstGeom prst="rect">
            <a:avLst/>
          </a:prstGeom>
        </p:spPr>
        <p:txBody>
          <a:bodyPr vert="horz" wrap="square" lIns="0" tIns="39189" rIns="0" bIns="0" rtlCol="0">
            <a:spAutoFit/>
          </a:bodyPr>
          <a:lstStyle/>
          <a:p>
            <a:pPr marL="11527" marR="4611">
              <a:lnSpc>
                <a:spcPts val="1316"/>
              </a:lnSpc>
              <a:spcBef>
                <a:spcPts val="309"/>
              </a:spcBef>
            </a:pPr>
            <a:r>
              <a:rPr sz="1271" b="1" spc="-5" dirty="0">
                <a:solidFill>
                  <a:srgbClr val="403F41"/>
                </a:solidFill>
                <a:latin typeface="Arial"/>
                <a:cs typeface="Arial"/>
              </a:rPr>
              <a:t>Prodotti </a:t>
            </a:r>
            <a:r>
              <a:rPr sz="1271" b="1" dirty="0">
                <a:solidFill>
                  <a:srgbClr val="403F41"/>
                </a:solidFill>
                <a:latin typeface="Arial"/>
                <a:cs typeface="Arial"/>
              </a:rPr>
              <a:t> </a:t>
            </a:r>
            <a:r>
              <a:rPr sz="1271" b="1" spc="-5" dirty="0">
                <a:solidFill>
                  <a:srgbClr val="403F41"/>
                </a:solidFill>
                <a:latin typeface="Arial"/>
                <a:cs typeface="Arial"/>
              </a:rPr>
              <a:t>porzionati di </a:t>
            </a:r>
            <a:r>
              <a:rPr sz="1271" b="1" dirty="0">
                <a:solidFill>
                  <a:srgbClr val="403F41"/>
                </a:solidFill>
                <a:latin typeface="Arial"/>
                <a:cs typeface="Arial"/>
              </a:rPr>
              <a:t> salumeria e </a:t>
            </a:r>
            <a:r>
              <a:rPr sz="1271" b="1" spc="5" dirty="0">
                <a:solidFill>
                  <a:srgbClr val="403F41"/>
                </a:solidFill>
                <a:latin typeface="Arial"/>
                <a:cs typeface="Arial"/>
              </a:rPr>
              <a:t> l</a:t>
            </a:r>
            <a:r>
              <a:rPr sz="1271" b="1" spc="-5" dirty="0">
                <a:solidFill>
                  <a:srgbClr val="403F41"/>
                </a:solidFill>
                <a:latin typeface="Arial"/>
                <a:cs typeface="Arial"/>
              </a:rPr>
              <a:t>a</a:t>
            </a:r>
            <a:r>
              <a:rPr sz="1271" b="1" dirty="0">
                <a:solidFill>
                  <a:srgbClr val="403F41"/>
                </a:solidFill>
                <a:latin typeface="Arial"/>
                <a:cs typeface="Arial"/>
              </a:rPr>
              <a:t>tt</a:t>
            </a:r>
            <a:r>
              <a:rPr sz="1271" b="1" spc="5" dirty="0">
                <a:solidFill>
                  <a:srgbClr val="403F41"/>
                </a:solidFill>
                <a:latin typeface="Arial"/>
                <a:cs typeface="Arial"/>
              </a:rPr>
              <a:t>i</a:t>
            </a:r>
            <a:r>
              <a:rPr sz="1271" b="1" spc="-5" dirty="0">
                <a:solidFill>
                  <a:srgbClr val="403F41"/>
                </a:solidFill>
                <a:latin typeface="Arial"/>
                <a:cs typeface="Arial"/>
              </a:rPr>
              <a:t>e</a:t>
            </a:r>
            <a:r>
              <a:rPr sz="1271" b="1" spc="5" dirty="0">
                <a:solidFill>
                  <a:srgbClr val="403F41"/>
                </a:solidFill>
                <a:latin typeface="Arial"/>
                <a:cs typeface="Arial"/>
              </a:rPr>
              <a:t>r</a:t>
            </a:r>
            <a:r>
              <a:rPr sz="1271" b="1" spc="-9" dirty="0">
                <a:solidFill>
                  <a:srgbClr val="403F41"/>
                </a:solidFill>
                <a:latin typeface="Arial"/>
                <a:cs typeface="Arial"/>
              </a:rPr>
              <a:t>o</a:t>
            </a:r>
            <a:r>
              <a:rPr sz="1271" b="1" dirty="0">
                <a:solidFill>
                  <a:srgbClr val="403F41"/>
                </a:solidFill>
                <a:latin typeface="Arial"/>
                <a:cs typeface="Arial"/>
              </a:rPr>
              <a:t>-</a:t>
            </a:r>
            <a:r>
              <a:rPr sz="1271" b="1" spc="-5" dirty="0">
                <a:solidFill>
                  <a:srgbClr val="403F41"/>
                </a:solidFill>
                <a:latin typeface="Arial"/>
                <a:cs typeface="Arial"/>
              </a:rPr>
              <a:t>casea</a:t>
            </a:r>
            <a:r>
              <a:rPr sz="1271" b="1" spc="5" dirty="0">
                <a:solidFill>
                  <a:srgbClr val="403F41"/>
                </a:solidFill>
                <a:latin typeface="Arial"/>
                <a:cs typeface="Arial"/>
              </a:rPr>
              <a:t>r</a:t>
            </a:r>
            <a:r>
              <a:rPr sz="1271" b="1" dirty="0">
                <a:solidFill>
                  <a:srgbClr val="403F41"/>
                </a:solidFill>
                <a:latin typeface="Arial"/>
                <a:cs typeface="Arial"/>
              </a:rPr>
              <a:t>i</a:t>
            </a:r>
            <a:endParaRPr sz="1271" dirty="0">
              <a:latin typeface="Arial"/>
              <a:cs typeface="Arial"/>
            </a:endParaRPr>
          </a:p>
        </p:txBody>
      </p:sp>
      <p:grpSp>
        <p:nvGrpSpPr>
          <p:cNvPr id="21" name="object 21"/>
          <p:cNvGrpSpPr/>
          <p:nvPr/>
        </p:nvGrpSpPr>
        <p:grpSpPr>
          <a:xfrm>
            <a:off x="1863065" y="4811896"/>
            <a:ext cx="1235593" cy="318119"/>
            <a:chOff x="682633" y="5301996"/>
            <a:chExt cx="1361440" cy="350520"/>
          </a:xfrm>
        </p:grpSpPr>
        <p:sp>
          <p:nvSpPr>
            <p:cNvPr id="22" name="object 22"/>
            <p:cNvSpPr/>
            <p:nvPr/>
          </p:nvSpPr>
          <p:spPr>
            <a:xfrm>
              <a:off x="693301" y="5312663"/>
              <a:ext cx="1339850" cy="329565"/>
            </a:xfrm>
            <a:custGeom>
              <a:avLst/>
              <a:gdLst/>
              <a:ahLst/>
              <a:cxnLst/>
              <a:rect l="l" t="t" r="r" b="b"/>
              <a:pathLst>
                <a:path w="1339850" h="329564">
                  <a:moveTo>
                    <a:pt x="1339592" y="295655"/>
                  </a:moveTo>
                  <a:lnTo>
                    <a:pt x="1339592" y="33527"/>
                  </a:lnTo>
                  <a:lnTo>
                    <a:pt x="1336949" y="20573"/>
                  </a:lnTo>
                  <a:lnTo>
                    <a:pt x="1329877" y="9905"/>
                  </a:lnTo>
                  <a:lnTo>
                    <a:pt x="1319661" y="2666"/>
                  </a:lnTo>
                  <a:lnTo>
                    <a:pt x="1307588" y="0"/>
                  </a:lnTo>
                  <a:lnTo>
                    <a:pt x="33527" y="0"/>
                  </a:lnTo>
                  <a:lnTo>
                    <a:pt x="20573" y="2666"/>
                  </a:lnTo>
                  <a:lnTo>
                    <a:pt x="9905" y="9905"/>
                  </a:lnTo>
                  <a:lnTo>
                    <a:pt x="2666" y="20573"/>
                  </a:lnTo>
                  <a:lnTo>
                    <a:pt x="0" y="33527"/>
                  </a:lnTo>
                  <a:lnTo>
                    <a:pt x="0" y="295655"/>
                  </a:lnTo>
                  <a:lnTo>
                    <a:pt x="2666" y="308609"/>
                  </a:lnTo>
                  <a:lnTo>
                    <a:pt x="9905" y="319277"/>
                  </a:lnTo>
                  <a:lnTo>
                    <a:pt x="20573" y="326516"/>
                  </a:lnTo>
                  <a:lnTo>
                    <a:pt x="33527" y="329183"/>
                  </a:lnTo>
                  <a:lnTo>
                    <a:pt x="1307588" y="329183"/>
                  </a:lnTo>
                  <a:lnTo>
                    <a:pt x="1319661" y="326516"/>
                  </a:lnTo>
                  <a:lnTo>
                    <a:pt x="1329877" y="319277"/>
                  </a:lnTo>
                  <a:lnTo>
                    <a:pt x="1336949" y="308609"/>
                  </a:lnTo>
                  <a:lnTo>
                    <a:pt x="1339592" y="295655"/>
                  </a:lnTo>
                  <a:close/>
                </a:path>
              </a:pathLst>
            </a:custGeom>
            <a:solidFill>
              <a:srgbClr val="FFFFFF"/>
            </a:solidFill>
          </p:spPr>
          <p:txBody>
            <a:bodyPr wrap="square" lIns="0" tIns="0" rIns="0" bIns="0" rtlCol="0"/>
            <a:lstStyle/>
            <a:p>
              <a:endParaRPr sz="1634"/>
            </a:p>
          </p:txBody>
        </p:sp>
        <p:sp>
          <p:nvSpPr>
            <p:cNvPr id="23" name="object 23"/>
            <p:cNvSpPr/>
            <p:nvPr/>
          </p:nvSpPr>
          <p:spPr>
            <a:xfrm>
              <a:off x="682633" y="5301996"/>
              <a:ext cx="1361440" cy="350520"/>
            </a:xfrm>
            <a:custGeom>
              <a:avLst/>
              <a:gdLst/>
              <a:ahLst/>
              <a:cxnLst/>
              <a:rect l="l" t="t" r="r" b="b"/>
              <a:pathLst>
                <a:path w="1361439" h="350520">
                  <a:moveTo>
                    <a:pt x="22860" y="306324"/>
                  </a:moveTo>
                  <a:lnTo>
                    <a:pt x="22860" y="240792"/>
                  </a:lnTo>
                  <a:lnTo>
                    <a:pt x="0" y="240792"/>
                  </a:lnTo>
                  <a:lnTo>
                    <a:pt x="0" y="306324"/>
                  </a:lnTo>
                  <a:lnTo>
                    <a:pt x="22860" y="306324"/>
                  </a:lnTo>
                  <a:close/>
                </a:path>
                <a:path w="1361439" h="350520">
                  <a:moveTo>
                    <a:pt x="22860" y="217932"/>
                  </a:moveTo>
                  <a:lnTo>
                    <a:pt x="22860" y="150876"/>
                  </a:lnTo>
                  <a:lnTo>
                    <a:pt x="0" y="150876"/>
                  </a:lnTo>
                  <a:lnTo>
                    <a:pt x="0" y="217932"/>
                  </a:lnTo>
                  <a:lnTo>
                    <a:pt x="22860" y="217932"/>
                  </a:lnTo>
                  <a:close/>
                </a:path>
                <a:path w="1361439" h="350520">
                  <a:moveTo>
                    <a:pt x="22860" y="128016"/>
                  </a:moveTo>
                  <a:lnTo>
                    <a:pt x="22860" y="62484"/>
                  </a:lnTo>
                  <a:lnTo>
                    <a:pt x="0" y="62484"/>
                  </a:lnTo>
                  <a:lnTo>
                    <a:pt x="0" y="128016"/>
                  </a:lnTo>
                  <a:lnTo>
                    <a:pt x="22860" y="128016"/>
                  </a:lnTo>
                  <a:close/>
                </a:path>
                <a:path w="1361439" h="350520">
                  <a:moveTo>
                    <a:pt x="62484" y="21336"/>
                  </a:moveTo>
                  <a:lnTo>
                    <a:pt x="62484" y="0"/>
                  </a:lnTo>
                  <a:lnTo>
                    <a:pt x="35052" y="0"/>
                  </a:lnTo>
                  <a:lnTo>
                    <a:pt x="27432" y="3048"/>
                  </a:lnTo>
                  <a:lnTo>
                    <a:pt x="12192" y="12192"/>
                  </a:lnTo>
                  <a:lnTo>
                    <a:pt x="7620" y="19812"/>
                  </a:lnTo>
                  <a:lnTo>
                    <a:pt x="3048" y="25908"/>
                  </a:lnTo>
                  <a:lnTo>
                    <a:pt x="0" y="35052"/>
                  </a:lnTo>
                  <a:lnTo>
                    <a:pt x="0" y="38100"/>
                  </a:lnTo>
                  <a:lnTo>
                    <a:pt x="22860" y="41148"/>
                  </a:lnTo>
                  <a:lnTo>
                    <a:pt x="22860" y="36576"/>
                  </a:lnTo>
                  <a:lnTo>
                    <a:pt x="25908" y="30480"/>
                  </a:lnTo>
                  <a:lnTo>
                    <a:pt x="25908" y="32004"/>
                  </a:lnTo>
                  <a:lnTo>
                    <a:pt x="27432" y="29718"/>
                  </a:lnTo>
                  <a:lnTo>
                    <a:pt x="27432" y="28956"/>
                  </a:lnTo>
                  <a:lnTo>
                    <a:pt x="32004" y="24384"/>
                  </a:lnTo>
                  <a:lnTo>
                    <a:pt x="32004" y="25146"/>
                  </a:lnTo>
                  <a:lnTo>
                    <a:pt x="36576" y="22860"/>
                  </a:lnTo>
                  <a:lnTo>
                    <a:pt x="36576" y="23622"/>
                  </a:lnTo>
                  <a:lnTo>
                    <a:pt x="41148" y="21336"/>
                  </a:lnTo>
                  <a:lnTo>
                    <a:pt x="41148" y="22250"/>
                  </a:lnTo>
                  <a:lnTo>
                    <a:pt x="44196" y="21640"/>
                  </a:lnTo>
                  <a:lnTo>
                    <a:pt x="44196" y="21336"/>
                  </a:lnTo>
                  <a:lnTo>
                    <a:pt x="62484" y="21336"/>
                  </a:lnTo>
                  <a:close/>
                </a:path>
                <a:path w="1361439" h="350520">
                  <a:moveTo>
                    <a:pt x="24384" y="33528"/>
                  </a:moveTo>
                  <a:lnTo>
                    <a:pt x="22860" y="36576"/>
                  </a:lnTo>
                  <a:lnTo>
                    <a:pt x="22860" y="39624"/>
                  </a:lnTo>
                  <a:lnTo>
                    <a:pt x="24384" y="33528"/>
                  </a:lnTo>
                  <a:close/>
                </a:path>
                <a:path w="1361439" h="350520">
                  <a:moveTo>
                    <a:pt x="28956" y="27432"/>
                  </a:moveTo>
                  <a:lnTo>
                    <a:pt x="27432" y="28956"/>
                  </a:lnTo>
                  <a:lnTo>
                    <a:pt x="27432" y="29718"/>
                  </a:lnTo>
                  <a:lnTo>
                    <a:pt x="28956" y="27432"/>
                  </a:lnTo>
                  <a:close/>
                </a:path>
                <a:path w="1361439" h="350520">
                  <a:moveTo>
                    <a:pt x="32004" y="25146"/>
                  </a:moveTo>
                  <a:lnTo>
                    <a:pt x="32004" y="24384"/>
                  </a:lnTo>
                  <a:lnTo>
                    <a:pt x="30480" y="25908"/>
                  </a:lnTo>
                  <a:lnTo>
                    <a:pt x="32004" y="25146"/>
                  </a:lnTo>
                  <a:close/>
                </a:path>
                <a:path w="1361439" h="350520">
                  <a:moveTo>
                    <a:pt x="36576" y="23622"/>
                  </a:moveTo>
                  <a:lnTo>
                    <a:pt x="36576" y="22860"/>
                  </a:lnTo>
                  <a:lnTo>
                    <a:pt x="35052" y="24384"/>
                  </a:lnTo>
                  <a:lnTo>
                    <a:pt x="36576" y="23622"/>
                  </a:lnTo>
                  <a:close/>
                </a:path>
                <a:path w="1361439" h="350520">
                  <a:moveTo>
                    <a:pt x="41148" y="22250"/>
                  </a:moveTo>
                  <a:lnTo>
                    <a:pt x="41148" y="21336"/>
                  </a:lnTo>
                  <a:lnTo>
                    <a:pt x="38100" y="22860"/>
                  </a:lnTo>
                  <a:lnTo>
                    <a:pt x="41148" y="22250"/>
                  </a:lnTo>
                  <a:close/>
                </a:path>
                <a:path w="1361439" h="350520">
                  <a:moveTo>
                    <a:pt x="45720" y="21336"/>
                  </a:moveTo>
                  <a:lnTo>
                    <a:pt x="44196" y="21336"/>
                  </a:lnTo>
                  <a:lnTo>
                    <a:pt x="44196" y="21640"/>
                  </a:lnTo>
                  <a:lnTo>
                    <a:pt x="45720" y="21336"/>
                  </a:lnTo>
                  <a:close/>
                </a:path>
                <a:path w="1361439" h="350520">
                  <a:moveTo>
                    <a:pt x="152400" y="21336"/>
                  </a:moveTo>
                  <a:lnTo>
                    <a:pt x="152400" y="0"/>
                  </a:lnTo>
                  <a:lnTo>
                    <a:pt x="85344" y="0"/>
                  </a:lnTo>
                  <a:lnTo>
                    <a:pt x="85344" y="21336"/>
                  </a:lnTo>
                  <a:lnTo>
                    <a:pt x="152400" y="21336"/>
                  </a:lnTo>
                  <a:close/>
                </a:path>
                <a:path w="1361439" h="350520">
                  <a:moveTo>
                    <a:pt x="240792" y="21336"/>
                  </a:moveTo>
                  <a:lnTo>
                    <a:pt x="240792" y="0"/>
                  </a:lnTo>
                  <a:lnTo>
                    <a:pt x="175260" y="0"/>
                  </a:lnTo>
                  <a:lnTo>
                    <a:pt x="175260" y="21336"/>
                  </a:lnTo>
                  <a:lnTo>
                    <a:pt x="240792" y="21336"/>
                  </a:lnTo>
                  <a:close/>
                </a:path>
                <a:path w="1361439" h="350520">
                  <a:moveTo>
                    <a:pt x="330708" y="21336"/>
                  </a:moveTo>
                  <a:lnTo>
                    <a:pt x="330708" y="0"/>
                  </a:lnTo>
                  <a:lnTo>
                    <a:pt x="263652" y="0"/>
                  </a:lnTo>
                  <a:lnTo>
                    <a:pt x="263652" y="21336"/>
                  </a:lnTo>
                  <a:lnTo>
                    <a:pt x="330708" y="21336"/>
                  </a:lnTo>
                  <a:close/>
                </a:path>
                <a:path w="1361439" h="350520">
                  <a:moveTo>
                    <a:pt x="419100" y="21336"/>
                  </a:moveTo>
                  <a:lnTo>
                    <a:pt x="419100" y="0"/>
                  </a:lnTo>
                  <a:lnTo>
                    <a:pt x="352044" y="0"/>
                  </a:lnTo>
                  <a:lnTo>
                    <a:pt x="352044" y="21336"/>
                  </a:lnTo>
                  <a:lnTo>
                    <a:pt x="419100" y="21336"/>
                  </a:lnTo>
                  <a:close/>
                </a:path>
                <a:path w="1361439" h="350520">
                  <a:moveTo>
                    <a:pt x="509016" y="21336"/>
                  </a:moveTo>
                  <a:lnTo>
                    <a:pt x="509016" y="0"/>
                  </a:lnTo>
                  <a:lnTo>
                    <a:pt x="441960" y="0"/>
                  </a:lnTo>
                  <a:lnTo>
                    <a:pt x="441960" y="21336"/>
                  </a:lnTo>
                  <a:lnTo>
                    <a:pt x="509016" y="21336"/>
                  </a:lnTo>
                  <a:close/>
                </a:path>
                <a:path w="1361439" h="350520">
                  <a:moveTo>
                    <a:pt x="597408" y="21336"/>
                  </a:moveTo>
                  <a:lnTo>
                    <a:pt x="597408" y="0"/>
                  </a:lnTo>
                  <a:lnTo>
                    <a:pt x="530352" y="0"/>
                  </a:lnTo>
                  <a:lnTo>
                    <a:pt x="530352" y="21336"/>
                  </a:lnTo>
                  <a:lnTo>
                    <a:pt x="597408" y="21336"/>
                  </a:lnTo>
                  <a:close/>
                </a:path>
                <a:path w="1361439" h="350520">
                  <a:moveTo>
                    <a:pt x="687324" y="21336"/>
                  </a:moveTo>
                  <a:lnTo>
                    <a:pt x="687324" y="0"/>
                  </a:lnTo>
                  <a:lnTo>
                    <a:pt x="620268" y="0"/>
                  </a:lnTo>
                  <a:lnTo>
                    <a:pt x="620268" y="21336"/>
                  </a:lnTo>
                  <a:lnTo>
                    <a:pt x="687324" y="21336"/>
                  </a:lnTo>
                  <a:close/>
                </a:path>
                <a:path w="1361439" h="350520">
                  <a:moveTo>
                    <a:pt x="775716" y="21336"/>
                  </a:moveTo>
                  <a:lnTo>
                    <a:pt x="775716" y="0"/>
                  </a:lnTo>
                  <a:lnTo>
                    <a:pt x="708660" y="0"/>
                  </a:lnTo>
                  <a:lnTo>
                    <a:pt x="708660" y="21336"/>
                  </a:lnTo>
                  <a:lnTo>
                    <a:pt x="775716" y="21336"/>
                  </a:lnTo>
                  <a:close/>
                </a:path>
                <a:path w="1361439" h="350520">
                  <a:moveTo>
                    <a:pt x="865628" y="21336"/>
                  </a:moveTo>
                  <a:lnTo>
                    <a:pt x="865628" y="0"/>
                  </a:lnTo>
                  <a:lnTo>
                    <a:pt x="798576" y="0"/>
                  </a:lnTo>
                  <a:lnTo>
                    <a:pt x="798576" y="21336"/>
                  </a:lnTo>
                  <a:lnTo>
                    <a:pt x="865628" y="21336"/>
                  </a:lnTo>
                  <a:close/>
                </a:path>
                <a:path w="1361439" h="350520">
                  <a:moveTo>
                    <a:pt x="954020" y="21336"/>
                  </a:moveTo>
                  <a:lnTo>
                    <a:pt x="954020" y="0"/>
                  </a:lnTo>
                  <a:lnTo>
                    <a:pt x="886964" y="0"/>
                  </a:lnTo>
                  <a:lnTo>
                    <a:pt x="886964" y="21336"/>
                  </a:lnTo>
                  <a:lnTo>
                    <a:pt x="954020" y="21336"/>
                  </a:lnTo>
                  <a:close/>
                </a:path>
                <a:path w="1361439" h="350520">
                  <a:moveTo>
                    <a:pt x="1043936" y="21336"/>
                  </a:moveTo>
                  <a:lnTo>
                    <a:pt x="1043936" y="0"/>
                  </a:lnTo>
                  <a:lnTo>
                    <a:pt x="976880" y="0"/>
                  </a:lnTo>
                  <a:lnTo>
                    <a:pt x="976880" y="21336"/>
                  </a:lnTo>
                  <a:lnTo>
                    <a:pt x="1043936" y="21336"/>
                  </a:lnTo>
                  <a:close/>
                </a:path>
                <a:path w="1361439" h="350520">
                  <a:moveTo>
                    <a:pt x="1132328" y="21336"/>
                  </a:moveTo>
                  <a:lnTo>
                    <a:pt x="1132328" y="0"/>
                  </a:lnTo>
                  <a:lnTo>
                    <a:pt x="1065272" y="0"/>
                  </a:lnTo>
                  <a:lnTo>
                    <a:pt x="1065272" y="21336"/>
                  </a:lnTo>
                  <a:lnTo>
                    <a:pt x="1132328" y="21336"/>
                  </a:lnTo>
                  <a:close/>
                </a:path>
                <a:path w="1361439" h="350520">
                  <a:moveTo>
                    <a:pt x="1222244" y="21336"/>
                  </a:moveTo>
                  <a:lnTo>
                    <a:pt x="1222244" y="0"/>
                  </a:lnTo>
                  <a:lnTo>
                    <a:pt x="1155188" y="0"/>
                  </a:lnTo>
                  <a:lnTo>
                    <a:pt x="1155188" y="21336"/>
                  </a:lnTo>
                  <a:lnTo>
                    <a:pt x="1222244" y="21336"/>
                  </a:lnTo>
                  <a:close/>
                </a:path>
                <a:path w="1361439" h="350520">
                  <a:moveTo>
                    <a:pt x="1310636" y="21336"/>
                  </a:moveTo>
                  <a:lnTo>
                    <a:pt x="1310636" y="0"/>
                  </a:lnTo>
                  <a:lnTo>
                    <a:pt x="1243580" y="0"/>
                  </a:lnTo>
                  <a:lnTo>
                    <a:pt x="1243580" y="21336"/>
                  </a:lnTo>
                  <a:lnTo>
                    <a:pt x="1310636" y="21336"/>
                  </a:lnTo>
                  <a:close/>
                </a:path>
                <a:path w="1361439" h="350520">
                  <a:moveTo>
                    <a:pt x="1360928" y="74676"/>
                  </a:moveTo>
                  <a:lnTo>
                    <a:pt x="1360928" y="35052"/>
                  </a:lnTo>
                  <a:lnTo>
                    <a:pt x="1357880" y="25908"/>
                  </a:lnTo>
                  <a:lnTo>
                    <a:pt x="1354832" y="19812"/>
                  </a:lnTo>
                  <a:lnTo>
                    <a:pt x="1348736" y="12192"/>
                  </a:lnTo>
                  <a:lnTo>
                    <a:pt x="1342640" y="7620"/>
                  </a:lnTo>
                  <a:lnTo>
                    <a:pt x="1338068" y="4572"/>
                  </a:lnTo>
                  <a:lnTo>
                    <a:pt x="1327400" y="24384"/>
                  </a:lnTo>
                  <a:lnTo>
                    <a:pt x="1328924" y="25146"/>
                  </a:lnTo>
                  <a:lnTo>
                    <a:pt x="1328924" y="24384"/>
                  </a:lnTo>
                  <a:lnTo>
                    <a:pt x="1336544" y="32004"/>
                  </a:lnTo>
                  <a:lnTo>
                    <a:pt x="1336544" y="33528"/>
                  </a:lnTo>
                  <a:lnTo>
                    <a:pt x="1339592" y="39624"/>
                  </a:lnTo>
                  <a:lnTo>
                    <a:pt x="1339592" y="74676"/>
                  </a:lnTo>
                  <a:lnTo>
                    <a:pt x="1360928" y="74676"/>
                  </a:lnTo>
                  <a:close/>
                </a:path>
                <a:path w="1361439" h="350520">
                  <a:moveTo>
                    <a:pt x="1330448" y="25908"/>
                  </a:moveTo>
                  <a:lnTo>
                    <a:pt x="1328924" y="24384"/>
                  </a:lnTo>
                  <a:lnTo>
                    <a:pt x="1328924" y="25146"/>
                  </a:lnTo>
                  <a:lnTo>
                    <a:pt x="1330448" y="25908"/>
                  </a:lnTo>
                  <a:close/>
                </a:path>
                <a:path w="1361439" h="350520">
                  <a:moveTo>
                    <a:pt x="1336544" y="33528"/>
                  </a:moveTo>
                  <a:lnTo>
                    <a:pt x="1336544" y="32004"/>
                  </a:lnTo>
                  <a:lnTo>
                    <a:pt x="1335020" y="30480"/>
                  </a:lnTo>
                  <a:lnTo>
                    <a:pt x="1336544" y="33528"/>
                  </a:lnTo>
                  <a:close/>
                </a:path>
                <a:path w="1361439" h="350520">
                  <a:moveTo>
                    <a:pt x="1339592" y="44196"/>
                  </a:moveTo>
                  <a:lnTo>
                    <a:pt x="1339592" y="39624"/>
                  </a:lnTo>
                  <a:lnTo>
                    <a:pt x="1338068" y="38100"/>
                  </a:lnTo>
                  <a:lnTo>
                    <a:pt x="1339592" y="44196"/>
                  </a:lnTo>
                  <a:close/>
                </a:path>
                <a:path w="1361439" h="350520">
                  <a:moveTo>
                    <a:pt x="1360928" y="163068"/>
                  </a:moveTo>
                  <a:lnTo>
                    <a:pt x="1360928" y="96012"/>
                  </a:lnTo>
                  <a:lnTo>
                    <a:pt x="1339592" y="96012"/>
                  </a:lnTo>
                  <a:lnTo>
                    <a:pt x="1339592" y="163068"/>
                  </a:lnTo>
                  <a:lnTo>
                    <a:pt x="1360928" y="163068"/>
                  </a:lnTo>
                  <a:close/>
                </a:path>
                <a:path w="1361439" h="350520">
                  <a:moveTo>
                    <a:pt x="1360928" y="252984"/>
                  </a:moveTo>
                  <a:lnTo>
                    <a:pt x="1360928" y="185928"/>
                  </a:lnTo>
                  <a:lnTo>
                    <a:pt x="1339592" y="185928"/>
                  </a:lnTo>
                  <a:lnTo>
                    <a:pt x="1339592" y="252984"/>
                  </a:lnTo>
                  <a:lnTo>
                    <a:pt x="1360928" y="252984"/>
                  </a:lnTo>
                  <a:close/>
                </a:path>
                <a:path w="1361439" h="350520">
                  <a:moveTo>
                    <a:pt x="1336544" y="339198"/>
                  </a:moveTo>
                  <a:lnTo>
                    <a:pt x="1336544" y="318516"/>
                  </a:lnTo>
                  <a:lnTo>
                    <a:pt x="1328924" y="326136"/>
                  </a:lnTo>
                  <a:lnTo>
                    <a:pt x="1336544" y="339198"/>
                  </a:lnTo>
                  <a:close/>
                </a:path>
                <a:path w="1361439" h="350520">
                  <a:moveTo>
                    <a:pt x="1360928" y="315468"/>
                  </a:moveTo>
                  <a:lnTo>
                    <a:pt x="1360928" y="274320"/>
                  </a:lnTo>
                  <a:lnTo>
                    <a:pt x="1339592" y="274320"/>
                  </a:lnTo>
                  <a:lnTo>
                    <a:pt x="1339592" y="310896"/>
                  </a:lnTo>
                  <a:lnTo>
                    <a:pt x="1335020" y="320040"/>
                  </a:lnTo>
                  <a:lnTo>
                    <a:pt x="1336544" y="318516"/>
                  </a:lnTo>
                  <a:lnTo>
                    <a:pt x="1336544" y="339198"/>
                  </a:lnTo>
                  <a:lnTo>
                    <a:pt x="1339592" y="344424"/>
                  </a:lnTo>
                  <a:lnTo>
                    <a:pt x="1342640" y="342900"/>
                  </a:lnTo>
                  <a:lnTo>
                    <a:pt x="1348736" y="338328"/>
                  </a:lnTo>
                  <a:lnTo>
                    <a:pt x="1354832" y="332232"/>
                  </a:lnTo>
                  <a:lnTo>
                    <a:pt x="1357880" y="324612"/>
                  </a:lnTo>
                  <a:lnTo>
                    <a:pt x="1360928" y="315468"/>
                  </a:lnTo>
                  <a:close/>
                </a:path>
                <a:path w="1361439" h="350520">
                  <a:moveTo>
                    <a:pt x="1339592" y="310896"/>
                  </a:moveTo>
                  <a:lnTo>
                    <a:pt x="1339592" y="306324"/>
                  </a:lnTo>
                  <a:lnTo>
                    <a:pt x="1338068" y="312420"/>
                  </a:lnTo>
                  <a:lnTo>
                    <a:pt x="1339592" y="310896"/>
                  </a:lnTo>
                  <a:close/>
                </a:path>
                <a:path w="1361439" h="350520">
                  <a:moveTo>
                    <a:pt x="1312160" y="350520"/>
                  </a:moveTo>
                  <a:lnTo>
                    <a:pt x="1312160" y="329184"/>
                  </a:lnTo>
                  <a:lnTo>
                    <a:pt x="1245104" y="329184"/>
                  </a:lnTo>
                  <a:lnTo>
                    <a:pt x="1245104" y="350520"/>
                  </a:lnTo>
                  <a:lnTo>
                    <a:pt x="1312160" y="350520"/>
                  </a:lnTo>
                  <a:close/>
                </a:path>
                <a:path w="1361439" h="350520">
                  <a:moveTo>
                    <a:pt x="1223768" y="350520"/>
                  </a:moveTo>
                  <a:lnTo>
                    <a:pt x="1223768" y="329184"/>
                  </a:lnTo>
                  <a:lnTo>
                    <a:pt x="1156712" y="329184"/>
                  </a:lnTo>
                  <a:lnTo>
                    <a:pt x="1156712" y="350520"/>
                  </a:lnTo>
                  <a:lnTo>
                    <a:pt x="1223768" y="350520"/>
                  </a:lnTo>
                  <a:close/>
                </a:path>
                <a:path w="1361439" h="350520">
                  <a:moveTo>
                    <a:pt x="1133852" y="350520"/>
                  </a:moveTo>
                  <a:lnTo>
                    <a:pt x="1133852" y="329184"/>
                  </a:lnTo>
                  <a:lnTo>
                    <a:pt x="1066796" y="329184"/>
                  </a:lnTo>
                  <a:lnTo>
                    <a:pt x="1066796" y="350520"/>
                  </a:lnTo>
                  <a:lnTo>
                    <a:pt x="1133852" y="350520"/>
                  </a:lnTo>
                  <a:close/>
                </a:path>
                <a:path w="1361439" h="350520">
                  <a:moveTo>
                    <a:pt x="1045460" y="350520"/>
                  </a:moveTo>
                  <a:lnTo>
                    <a:pt x="1045460" y="329184"/>
                  </a:lnTo>
                  <a:lnTo>
                    <a:pt x="978404" y="329184"/>
                  </a:lnTo>
                  <a:lnTo>
                    <a:pt x="978404" y="350520"/>
                  </a:lnTo>
                  <a:lnTo>
                    <a:pt x="1045460" y="350520"/>
                  </a:lnTo>
                  <a:close/>
                </a:path>
                <a:path w="1361439" h="350520">
                  <a:moveTo>
                    <a:pt x="955544" y="350520"/>
                  </a:moveTo>
                  <a:lnTo>
                    <a:pt x="955544" y="329184"/>
                  </a:lnTo>
                  <a:lnTo>
                    <a:pt x="890012" y="329184"/>
                  </a:lnTo>
                  <a:lnTo>
                    <a:pt x="890012" y="350520"/>
                  </a:lnTo>
                  <a:lnTo>
                    <a:pt x="955544" y="350520"/>
                  </a:lnTo>
                  <a:close/>
                </a:path>
                <a:path w="1361439" h="350520">
                  <a:moveTo>
                    <a:pt x="867152" y="350520"/>
                  </a:moveTo>
                  <a:lnTo>
                    <a:pt x="867152" y="329184"/>
                  </a:lnTo>
                  <a:lnTo>
                    <a:pt x="800100" y="329184"/>
                  </a:lnTo>
                  <a:lnTo>
                    <a:pt x="800100" y="350520"/>
                  </a:lnTo>
                  <a:lnTo>
                    <a:pt x="867152" y="350520"/>
                  </a:lnTo>
                  <a:close/>
                </a:path>
                <a:path w="1361439" h="350520">
                  <a:moveTo>
                    <a:pt x="777240" y="350520"/>
                  </a:moveTo>
                  <a:lnTo>
                    <a:pt x="777240" y="329184"/>
                  </a:lnTo>
                  <a:lnTo>
                    <a:pt x="711708" y="329184"/>
                  </a:lnTo>
                  <a:lnTo>
                    <a:pt x="711708" y="350520"/>
                  </a:lnTo>
                  <a:lnTo>
                    <a:pt x="777240" y="350520"/>
                  </a:lnTo>
                  <a:close/>
                </a:path>
                <a:path w="1361439" h="350520">
                  <a:moveTo>
                    <a:pt x="688848" y="350520"/>
                  </a:moveTo>
                  <a:lnTo>
                    <a:pt x="688848" y="329184"/>
                  </a:lnTo>
                  <a:lnTo>
                    <a:pt x="621792" y="329184"/>
                  </a:lnTo>
                  <a:lnTo>
                    <a:pt x="621792" y="350520"/>
                  </a:lnTo>
                  <a:lnTo>
                    <a:pt x="688848" y="350520"/>
                  </a:lnTo>
                  <a:close/>
                </a:path>
                <a:path w="1361439" h="350520">
                  <a:moveTo>
                    <a:pt x="600456" y="350520"/>
                  </a:moveTo>
                  <a:lnTo>
                    <a:pt x="600456" y="329184"/>
                  </a:lnTo>
                  <a:lnTo>
                    <a:pt x="533400" y="329184"/>
                  </a:lnTo>
                  <a:lnTo>
                    <a:pt x="533400" y="350520"/>
                  </a:lnTo>
                  <a:lnTo>
                    <a:pt x="600456" y="350520"/>
                  </a:lnTo>
                  <a:close/>
                </a:path>
                <a:path w="1361439" h="350520">
                  <a:moveTo>
                    <a:pt x="510540" y="350520"/>
                  </a:moveTo>
                  <a:lnTo>
                    <a:pt x="510540" y="329184"/>
                  </a:lnTo>
                  <a:lnTo>
                    <a:pt x="443484" y="329184"/>
                  </a:lnTo>
                  <a:lnTo>
                    <a:pt x="443484" y="350520"/>
                  </a:lnTo>
                  <a:lnTo>
                    <a:pt x="510540" y="350520"/>
                  </a:lnTo>
                  <a:close/>
                </a:path>
                <a:path w="1361439" h="350520">
                  <a:moveTo>
                    <a:pt x="422148" y="350520"/>
                  </a:moveTo>
                  <a:lnTo>
                    <a:pt x="422148" y="329184"/>
                  </a:lnTo>
                  <a:lnTo>
                    <a:pt x="355092" y="329184"/>
                  </a:lnTo>
                  <a:lnTo>
                    <a:pt x="355092" y="350520"/>
                  </a:lnTo>
                  <a:lnTo>
                    <a:pt x="422148" y="350520"/>
                  </a:lnTo>
                  <a:close/>
                </a:path>
                <a:path w="1361439" h="350520">
                  <a:moveTo>
                    <a:pt x="332232" y="350520"/>
                  </a:moveTo>
                  <a:lnTo>
                    <a:pt x="332232" y="329184"/>
                  </a:lnTo>
                  <a:lnTo>
                    <a:pt x="265176" y="329184"/>
                  </a:lnTo>
                  <a:lnTo>
                    <a:pt x="265176" y="350520"/>
                  </a:lnTo>
                  <a:lnTo>
                    <a:pt x="332232" y="350520"/>
                  </a:lnTo>
                  <a:close/>
                </a:path>
                <a:path w="1361439" h="350520">
                  <a:moveTo>
                    <a:pt x="243840" y="350520"/>
                  </a:moveTo>
                  <a:lnTo>
                    <a:pt x="243840" y="329184"/>
                  </a:lnTo>
                  <a:lnTo>
                    <a:pt x="176784" y="329184"/>
                  </a:lnTo>
                  <a:lnTo>
                    <a:pt x="176784" y="350520"/>
                  </a:lnTo>
                  <a:lnTo>
                    <a:pt x="243840" y="350520"/>
                  </a:lnTo>
                  <a:close/>
                </a:path>
                <a:path w="1361439" h="350520">
                  <a:moveTo>
                    <a:pt x="153924" y="350520"/>
                  </a:moveTo>
                  <a:lnTo>
                    <a:pt x="153924" y="329184"/>
                  </a:lnTo>
                  <a:lnTo>
                    <a:pt x="86868" y="329184"/>
                  </a:lnTo>
                  <a:lnTo>
                    <a:pt x="86868" y="350520"/>
                  </a:lnTo>
                  <a:lnTo>
                    <a:pt x="153924" y="350520"/>
                  </a:lnTo>
                  <a:close/>
                </a:path>
                <a:path w="1361439" h="350520">
                  <a:moveTo>
                    <a:pt x="28956" y="323088"/>
                  </a:moveTo>
                  <a:lnTo>
                    <a:pt x="25908" y="318516"/>
                  </a:lnTo>
                  <a:lnTo>
                    <a:pt x="25908" y="320040"/>
                  </a:lnTo>
                  <a:lnTo>
                    <a:pt x="22860" y="313944"/>
                  </a:lnTo>
                  <a:lnTo>
                    <a:pt x="22860" y="312420"/>
                  </a:lnTo>
                  <a:lnTo>
                    <a:pt x="0" y="313944"/>
                  </a:lnTo>
                  <a:lnTo>
                    <a:pt x="0" y="315468"/>
                  </a:lnTo>
                  <a:lnTo>
                    <a:pt x="3048" y="324612"/>
                  </a:lnTo>
                  <a:lnTo>
                    <a:pt x="7620" y="332232"/>
                  </a:lnTo>
                  <a:lnTo>
                    <a:pt x="12192" y="338328"/>
                  </a:lnTo>
                  <a:lnTo>
                    <a:pt x="27432" y="347472"/>
                  </a:lnTo>
                  <a:lnTo>
                    <a:pt x="27432" y="321564"/>
                  </a:lnTo>
                  <a:lnTo>
                    <a:pt x="28956" y="323088"/>
                  </a:lnTo>
                  <a:close/>
                </a:path>
                <a:path w="1361439" h="350520">
                  <a:moveTo>
                    <a:pt x="24384" y="316992"/>
                  </a:moveTo>
                  <a:lnTo>
                    <a:pt x="22860" y="310896"/>
                  </a:lnTo>
                  <a:lnTo>
                    <a:pt x="22860" y="313944"/>
                  </a:lnTo>
                  <a:lnTo>
                    <a:pt x="24384" y="316992"/>
                  </a:lnTo>
                  <a:close/>
                </a:path>
                <a:path w="1361439" h="350520">
                  <a:moveTo>
                    <a:pt x="32004" y="349300"/>
                  </a:moveTo>
                  <a:lnTo>
                    <a:pt x="32004" y="326136"/>
                  </a:lnTo>
                  <a:lnTo>
                    <a:pt x="27432" y="321564"/>
                  </a:lnTo>
                  <a:lnTo>
                    <a:pt x="27432" y="347472"/>
                  </a:lnTo>
                  <a:lnTo>
                    <a:pt x="32004" y="349300"/>
                  </a:lnTo>
                  <a:close/>
                </a:path>
                <a:path w="1361439" h="350520">
                  <a:moveTo>
                    <a:pt x="36576" y="350520"/>
                  </a:moveTo>
                  <a:lnTo>
                    <a:pt x="36576" y="327660"/>
                  </a:lnTo>
                  <a:lnTo>
                    <a:pt x="30480" y="324612"/>
                  </a:lnTo>
                  <a:lnTo>
                    <a:pt x="32004" y="326136"/>
                  </a:lnTo>
                  <a:lnTo>
                    <a:pt x="32004" y="349300"/>
                  </a:lnTo>
                  <a:lnTo>
                    <a:pt x="35052" y="350520"/>
                  </a:lnTo>
                  <a:lnTo>
                    <a:pt x="36576" y="350520"/>
                  </a:lnTo>
                  <a:close/>
                </a:path>
                <a:path w="1361439" h="350520">
                  <a:moveTo>
                    <a:pt x="41148" y="350520"/>
                  </a:moveTo>
                  <a:lnTo>
                    <a:pt x="41148" y="329184"/>
                  </a:lnTo>
                  <a:lnTo>
                    <a:pt x="35052" y="326136"/>
                  </a:lnTo>
                  <a:lnTo>
                    <a:pt x="36576" y="327660"/>
                  </a:lnTo>
                  <a:lnTo>
                    <a:pt x="36576" y="350520"/>
                  </a:lnTo>
                  <a:lnTo>
                    <a:pt x="41148" y="350520"/>
                  </a:lnTo>
                  <a:close/>
                </a:path>
                <a:path w="1361439" h="350520">
                  <a:moveTo>
                    <a:pt x="45720" y="329184"/>
                  </a:moveTo>
                  <a:lnTo>
                    <a:pt x="38100" y="327660"/>
                  </a:lnTo>
                  <a:lnTo>
                    <a:pt x="41148" y="329184"/>
                  </a:lnTo>
                  <a:lnTo>
                    <a:pt x="41148" y="350520"/>
                  </a:lnTo>
                  <a:lnTo>
                    <a:pt x="44196" y="350520"/>
                  </a:lnTo>
                  <a:lnTo>
                    <a:pt x="44196" y="329184"/>
                  </a:lnTo>
                  <a:lnTo>
                    <a:pt x="45720" y="329184"/>
                  </a:lnTo>
                  <a:close/>
                </a:path>
                <a:path w="1361439" h="350520">
                  <a:moveTo>
                    <a:pt x="65532" y="350520"/>
                  </a:moveTo>
                  <a:lnTo>
                    <a:pt x="65532" y="329184"/>
                  </a:lnTo>
                  <a:lnTo>
                    <a:pt x="44196" y="329184"/>
                  </a:lnTo>
                  <a:lnTo>
                    <a:pt x="44196" y="350520"/>
                  </a:lnTo>
                  <a:lnTo>
                    <a:pt x="65532" y="350520"/>
                  </a:lnTo>
                  <a:close/>
                </a:path>
              </a:pathLst>
            </a:custGeom>
            <a:solidFill>
              <a:srgbClr val="850009"/>
            </a:solidFill>
          </p:spPr>
          <p:txBody>
            <a:bodyPr wrap="square" lIns="0" tIns="0" rIns="0" bIns="0" rtlCol="0"/>
            <a:lstStyle/>
            <a:p>
              <a:endParaRPr sz="1634"/>
            </a:p>
          </p:txBody>
        </p:sp>
      </p:grpSp>
      <p:sp>
        <p:nvSpPr>
          <p:cNvPr id="24" name="object 24"/>
          <p:cNvSpPr txBox="1"/>
          <p:nvPr/>
        </p:nvSpPr>
        <p:spPr>
          <a:xfrm>
            <a:off x="2027195" y="4819730"/>
            <a:ext cx="908828" cy="256001"/>
          </a:xfrm>
          <a:prstGeom prst="rect">
            <a:avLst/>
          </a:prstGeom>
        </p:spPr>
        <p:txBody>
          <a:bodyPr vert="horz" wrap="square" lIns="0" tIns="11526" rIns="0" bIns="0" rtlCol="0">
            <a:spAutoFit/>
          </a:bodyPr>
          <a:lstStyle/>
          <a:p>
            <a:pPr marL="11527">
              <a:spcBef>
                <a:spcPts val="91"/>
              </a:spcBef>
            </a:pPr>
            <a:r>
              <a:rPr sz="1588" b="1" spc="-5" dirty="0">
                <a:solidFill>
                  <a:srgbClr val="860009"/>
                </a:solidFill>
                <a:latin typeface="Arial"/>
                <a:cs typeface="Arial"/>
              </a:rPr>
              <a:t>Donatore</a:t>
            </a:r>
            <a:endParaRPr sz="1588">
              <a:latin typeface="Arial"/>
              <a:cs typeface="Arial"/>
            </a:endParaRPr>
          </a:p>
        </p:txBody>
      </p:sp>
      <p:grpSp>
        <p:nvGrpSpPr>
          <p:cNvPr id="25" name="object 25"/>
          <p:cNvGrpSpPr/>
          <p:nvPr/>
        </p:nvGrpSpPr>
        <p:grpSpPr>
          <a:xfrm>
            <a:off x="3206078" y="4811896"/>
            <a:ext cx="267404" cy="318119"/>
            <a:chOff x="2162434" y="5301996"/>
            <a:chExt cx="294640" cy="350520"/>
          </a:xfrm>
        </p:grpSpPr>
        <p:sp>
          <p:nvSpPr>
            <p:cNvPr id="26" name="object 26"/>
            <p:cNvSpPr/>
            <p:nvPr/>
          </p:nvSpPr>
          <p:spPr>
            <a:xfrm>
              <a:off x="2167005" y="5312663"/>
              <a:ext cx="283845" cy="329565"/>
            </a:xfrm>
            <a:custGeom>
              <a:avLst/>
              <a:gdLst/>
              <a:ahLst/>
              <a:cxnLst/>
              <a:rect l="l" t="t" r="r" b="b"/>
              <a:pathLst>
                <a:path w="283844" h="329564">
                  <a:moveTo>
                    <a:pt x="283463" y="164591"/>
                  </a:moveTo>
                  <a:lnTo>
                    <a:pt x="141731" y="0"/>
                  </a:lnTo>
                  <a:lnTo>
                    <a:pt x="141731" y="65531"/>
                  </a:lnTo>
                  <a:lnTo>
                    <a:pt x="0" y="65531"/>
                  </a:lnTo>
                  <a:lnTo>
                    <a:pt x="0" y="263651"/>
                  </a:lnTo>
                  <a:lnTo>
                    <a:pt x="141731" y="263651"/>
                  </a:lnTo>
                  <a:lnTo>
                    <a:pt x="141731" y="329183"/>
                  </a:lnTo>
                  <a:lnTo>
                    <a:pt x="283463" y="164591"/>
                  </a:lnTo>
                  <a:close/>
                </a:path>
              </a:pathLst>
            </a:custGeom>
            <a:solidFill>
              <a:srgbClr val="FFFFFF"/>
            </a:solidFill>
          </p:spPr>
          <p:txBody>
            <a:bodyPr wrap="square" lIns="0" tIns="0" rIns="0" bIns="0" rtlCol="0"/>
            <a:lstStyle/>
            <a:p>
              <a:endParaRPr sz="1634"/>
            </a:p>
          </p:txBody>
        </p:sp>
        <p:sp>
          <p:nvSpPr>
            <p:cNvPr id="27" name="object 27"/>
            <p:cNvSpPr/>
            <p:nvPr/>
          </p:nvSpPr>
          <p:spPr>
            <a:xfrm>
              <a:off x="2162434" y="5301996"/>
              <a:ext cx="294640" cy="350520"/>
            </a:xfrm>
            <a:custGeom>
              <a:avLst/>
              <a:gdLst/>
              <a:ahLst/>
              <a:cxnLst/>
              <a:rect l="l" t="t" r="r" b="b"/>
              <a:pathLst>
                <a:path w="294639" h="350520">
                  <a:moveTo>
                    <a:pt x="146304" y="71628"/>
                  </a:moveTo>
                  <a:lnTo>
                    <a:pt x="0" y="71628"/>
                  </a:lnTo>
                  <a:lnTo>
                    <a:pt x="0" y="277368"/>
                  </a:lnTo>
                  <a:lnTo>
                    <a:pt x="4572" y="277368"/>
                  </a:lnTo>
                  <a:lnTo>
                    <a:pt x="4572" y="80772"/>
                  </a:lnTo>
                  <a:lnTo>
                    <a:pt x="9144" y="76200"/>
                  </a:lnTo>
                  <a:lnTo>
                    <a:pt x="9144" y="80772"/>
                  </a:lnTo>
                  <a:lnTo>
                    <a:pt x="141732" y="80772"/>
                  </a:lnTo>
                  <a:lnTo>
                    <a:pt x="141732" y="76200"/>
                  </a:lnTo>
                  <a:lnTo>
                    <a:pt x="146304" y="71628"/>
                  </a:lnTo>
                  <a:close/>
                </a:path>
                <a:path w="294639" h="350520">
                  <a:moveTo>
                    <a:pt x="9144" y="80772"/>
                  </a:moveTo>
                  <a:lnTo>
                    <a:pt x="9144" y="76200"/>
                  </a:lnTo>
                  <a:lnTo>
                    <a:pt x="4572" y="80772"/>
                  </a:lnTo>
                  <a:lnTo>
                    <a:pt x="9144" y="80772"/>
                  </a:lnTo>
                  <a:close/>
                </a:path>
                <a:path w="294639" h="350520">
                  <a:moveTo>
                    <a:pt x="9144" y="269748"/>
                  </a:moveTo>
                  <a:lnTo>
                    <a:pt x="9144" y="80772"/>
                  </a:lnTo>
                  <a:lnTo>
                    <a:pt x="4572" y="80772"/>
                  </a:lnTo>
                  <a:lnTo>
                    <a:pt x="4572" y="269748"/>
                  </a:lnTo>
                  <a:lnTo>
                    <a:pt x="9144" y="269748"/>
                  </a:lnTo>
                  <a:close/>
                </a:path>
                <a:path w="294639" h="350520">
                  <a:moveTo>
                    <a:pt x="150876" y="327954"/>
                  </a:moveTo>
                  <a:lnTo>
                    <a:pt x="150876" y="269748"/>
                  </a:lnTo>
                  <a:lnTo>
                    <a:pt x="4572" y="269748"/>
                  </a:lnTo>
                  <a:lnTo>
                    <a:pt x="9144" y="274320"/>
                  </a:lnTo>
                  <a:lnTo>
                    <a:pt x="9144" y="277368"/>
                  </a:lnTo>
                  <a:lnTo>
                    <a:pt x="141732" y="277368"/>
                  </a:lnTo>
                  <a:lnTo>
                    <a:pt x="141732" y="274320"/>
                  </a:lnTo>
                  <a:lnTo>
                    <a:pt x="146304" y="277368"/>
                  </a:lnTo>
                  <a:lnTo>
                    <a:pt x="146304" y="333264"/>
                  </a:lnTo>
                  <a:lnTo>
                    <a:pt x="150876" y="327954"/>
                  </a:lnTo>
                  <a:close/>
                </a:path>
                <a:path w="294639" h="350520">
                  <a:moveTo>
                    <a:pt x="9144" y="277368"/>
                  </a:moveTo>
                  <a:lnTo>
                    <a:pt x="9144" y="274320"/>
                  </a:lnTo>
                  <a:lnTo>
                    <a:pt x="4572" y="269748"/>
                  </a:lnTo>
                  <a:lnTo>
                    <a:pt x="4572" y="277368"/>
                  </a:lnTo>
                  <a:lnTo>
                    <a:pt x="9144" y="277368"/>
                  </a:lnTo>
                  <a:close/>
                </a:path>
                <a:path w="294639" h="350520">
                  <a:moveTo>
                    <a:pt x="294132" y="175260"/>
                  </a:moveTo>
                  <a:lnTo>
                    <a:pt x="141732" y="0"/>
                  </a:lnTo>
                  <a:lnTo>
                    <a:pt x="141732" y="71628"/>
                  </a:lnTo>
                  <a:lnTo>
                    <a:pt x="143256" y="71628"/>
                  </a:lnTo>
                  <a:lnTo>
                    <a:pt x="143256" y="13716"/>
                  </a:lnTo>
                  <a:lnTo>
                    <a:pt x="150876" y="10668"/>
                  </a:lnTo>
                  <a:lnTo>
                    <a:pt x="150876" y="22565"/>
                  </a:lnTo>
                  <a:lnTo>
                    <a:pt x="282363" y="175260"/>
                  </a:lnTo>
                  <a:lnTo>
                    <a:pt x="284988" y="172212"/>
                  </a:lnTo>
                  <a:lnTo>
                    <a:pt x="284988" y="185775"/>
                  </a:lnTo>
                  <a:lnTo>
                    <a:pt x="294132" y="175260"/>
                  </a:lnTo>
                  <a:close/>
                </a:path>
                <a:path w="294639" h="350520">
                  <a:moveTo>
                    <a:pt x="146304" y="80772"/>
                  </a:moveTo>
                  <a:lnTo>
                    <a:pt x="146304" y="71628"/>
                  </a:lnTo>
                  <a:lnTo>
                    <a:pt x="141732" y="76200"/>
                  </a:lnTo>
                  <a:lnTo>
                    <a:pt x="141732" y="80772"/>
                  </a:lnTo>
                  <a:lnTo>
                    <a:pt x="146304" y="80772"/>
                  </a:lnTo>
                  <a:close/>
                </a:path>
                <a:path w="294639" h="350520">
                  <a:moveTo>
                    <a:pt x="146304" y="277368"/>
                  </a:moveTo>
                  <a:lnTo>
                    <a:pt x="141732" y="274320"/>
                  </a:lnTo>
                  <a:lnTo>
                    <a:pt x="141732" y="277368"/>
                  </a:lnTo>
                  <a:lnTo>
                    <a:pt x="146304" y="277368"/>
                  </a:lnTo>
                  <a:close/>
                </a:path>
                <a:path w="294639" h="350520">
                  <a:moveTo>
                    <a:pt x="146304" y="333264"/>
                  </a:moveTo>
                  <a:lnTo>
                    <a:pt x="146304" y="277368"/>
                  </a:lnTo>
                  <a:lnTo>
                    <a:pt x="141732" y="277368"/>
                  </a:lnTo>
                  <a:lnTo>
                    <a:pt x="141732" y="350520"/>
                  </a:lnTo>
                  <a:lnTo>
                    <a:pt x="143256" y="348767"/>
                  </a:lnTo>
                  <a:lnTo>
                    <a:pt x="143256" y="336804"/>
                  </a:lnTo>
                  <a:lnTo>
                    <a:pt x="146304" y="333264"/>
                  </a:lnTo>
                  <a:close/>
                </a:path>
                <a:path w="294639" h="350520">
                  <a:moveTo>
                    <a:pt x="150876" y="22565"/>
                  </a:moveTo>
                  <a:lnTo>
                    <a:pt x="150876" y="10668"/>
                  </a:lnTo>
                  <a:lnTo>
                    <a:pt x="143256" y="13716"/>
                  </a:lnTo>
                  <a:lnTo>
                    <a:pt x="150876" y="22565"/>
                  </a:lnTo>
                  <a:close/>
                </a:path>
                <a:path w="294639" h="350520">
                  <a:moveTo>
                    <a:pt x="150876" y="80772"/>
                  </a:moveTo>
                  <a:lnTo>
                    <a:pt x="150876" y="22565"/>
                  </a:lnTo>
                  <a:lnTo>
                    <a:pt x="143256" y="13716"/>
                  </a:lnTo>
                  <a:lnTo>
                    <a:pt x="143256" y="71628"/>
                  </a:lnTo>
                  <a:lnTo>
                    <a:pt x="146304" y="71628"/>
                  </a:lnTo>
                  <a:lnTo>
                    <a:pt x="146304" y="80772"/>
                  </a:lnTo>
                  <a:lnTo>
                    <a:pt x="150876" y="80772"/>
                  </a:lnTo>
                  <a:close/>
                </a:path>
                <a:path w="294639" h="350520">
                  <a:moveTo>
                    <a:pt x="284988" y="185775"/>
                  </a:moveTo>
                  <a:lnTo>
                    <a:pt x="284988" y="178308"/>
                  </a:lnTo>
                  <a:lnTo>
                    <a:pt x="282363" y="175260"/>
                  </a:lnTo>
                  <a:lnTo>
                    <a:pt x="143256" y="336804"/>
                  </a:lnTo>
                  <a:lnTo>
                    <a:pt x="150876" y="339852"/>
                  </a:lnTo>
                  <a:lnTo>
                    <a:pt x="150876" y="340004"/>
                  </a:lnTo>
                  <a:lnTo>
                    <a:pt x="284988" y="185775"/>
                  </a:lnTo>
                  <a:close/>
                </a:path>
                <a:path w="294639" h="350520">
                  <a:moveTo>
                    <a:pt x="150876" y="340004"/>
                  </a:moveTo>
                  <a:lnTo>
                    <a:pt x="150876" y="339852"/>
                  </a:lnTo>
                  <a:lnTo>
                    <a:pt x="143256" y="336804"/>
                  </a:lnTo>
                  <a:lnTo>
                    <a:pt x="143256" y="348767"/>
                  </a:lnTo>
                  <a:lnTo>
                    <a:pt x="150876" y="340004"/>
                  </a:lnTo>
                  <a:close/>
                </a:path>
                <a:path w="294639" h="350520">
                  <a:moveTo>
                    <a:pt x="284988" y="178308"/>
                  </a:moveTo>
                  <a:lnTo>
                    <a:pt x="284988" y="172212"/>
                  </a:lnTo>
                  <a:lnTo>
                    <a:pt x="282363" y="175260"/>
                  </a:lnTo>
                  <a:lnTo>
                    <a:pt x="284988" y="178308"/>
                  </a:lnTo>
                  <a:close/>
                </a:path>
              </a:pathLst>
            </a:custGeom>
            <a:solidFill>
              <a:srgbClr val="850009"/>
            </a:solidFill>
          </p:spPr>
          <p:txBody>
            <a:bodyPr wrap="square" lIns="0" tIns="0" rIns="0" bIns="0" rtlCol="0"/>
            <a:lstStyle/>
            <a:p>
              <a:endParaRPr sz="1634"/>
            </a:p>
          </p:txBody>
        </p:sp>
      </p:grpSp>
      <p:grpSp>
        <p:nvGrpSpPr>
          <p:cNvPr id="28" name="object 28"/>
          <p:cNvGrpSpPr/>
          <p:nvPr/>
        </p:nvGrpSpPr>
        <p:grpSpPr>
          <a:xfrm>
            <a:off x="3564308" y="4811896"/>
            <a:ext cx="1236745" cy="318119"/>
            <a:chOff x="2557150" y="5301996"/>
            <a:chExt cx="1362710" cy="350520"/>
          </a:xfrm>
        </p:grpSpPr>
        <p:sp>
          <p:nvSpPr>
            <p:cNvPr id="29" name="object 29"/>
            <p:cNvSpPr/>
            <p:nvPr/>
          </p:nvSpPr>
          <p:spPr>
            <a:xfrm>
              <a:off x="2569341" y="5312663"/>
              <a:ext cx="1339850" cy="329565"/>
            </a:xfrm>
            <a:custGeom>
              <a:avLst/>
              <a:gdLst/>
              <a:ahLst/>
              <a:cxnLst/>
              <a:rect l="l" t="t" r="r" b="b"/>
              <a:pathLst>
                <a:path w="1339850" h="329564">
                  <a:moveTo>
                    <a:pt x="1339595" y="295655"/>
                  </a:moveTo>
                  <a:lnTo>
                    <a:pt x="1339595" y="33527"/>
                  </a:lnTo>
                  <a:lnTo>
                    <a:pt x="1336928" y="20573"/>
                  </a:lnTo>
                  <a:lnTo>
                    <a:pt x="1329689" y="9905"/>
                  </a:lnTo>
                  <a:lnTo>
                    <a:pt x="1319021" y="2666"/>
                  </a:lnTo>
                  <a:lnTo>
                    <a:pt x="1306067" y="0"/>
                  </a:lnTo>
                  <a:lnTo>
                    <a:pt x="32003" y="0"/>
                  </a:lnTo>
                  <a:lnTo>
                    <a:pt x="19288" y="2666"/>
                  </a:lnTo>
                  <a:lnTo>
                    <a:pt x="9143" y="9905"/>
                  </a:lnTo>
                  <a:lnTo>
                    <a:pt x="2428" y="20573"/>
                  </a:lnTo>
                  <a:lnTo>
                    <a:pt x="0" y="33527"/>
                  </a:lnTo>
                  <a:lnTo>
                    <a:pt x="0" y="295655"/>
                  </a:lnTo>
                  <a:lnTo>
                    <a:pt x="2428" y="308609"/>
                  </a:lnTo>
                  <a:lnTo>
                    <a:pt x="9143" y="319277"/>
                  </a:lnTo>
                  <a:lnTo>
                    <a:pt x="19288" y="326516"/>
                  </a:lnTo>
                  <a:lnTo>
                    <a:pt x="32003" y="329183"/>
                  </a:lnTo>
                  <a:lnTo>
                    <a:pt x="1306067" y="329183"/>
                  </a:lnTo>
                  <a:lnTo>
                    <a:pt x="1319021" y="326516"/>
                  </a:lnTo>
                  <a:lnTo>
                    <a:pt x="1329689" y="319277"/>
                  </a:lnTo>
                  <a:lnTo>
                    <a:pt x="1336928" y="308609"/>
                  </a:lnTo>
                  <a:lnTo>
                    <a:pt x="1339595" y="295655"/>
                  </a:lnTo>
                  <a:close/>
                </a:path>
              </a:pathLst>
            </a:custGeom>
            <a:solidFill>
              <a:srgbClr val="FFFFFF"/>
            </a:solidFill>
          </p:spPr>
          <p:txBody>
            <a:bodyPr wrap="square" lIns="0" tIns="0" rIns="0" bIns="0" rtlCol="0"/>
            <a:lstStyle/>
            <a:p>
              <a:endParaRPr sz="1634"/>
            </a:p>
          </p:txBody>
        </p:sp>
        <p:sp>
          <p:nvSpPr>
            <p:cNvPr id="30" name="object 30"/>
            <p:cNvSpPr/>
            <p:nvPr/>
          </p:nvSpPr>
          <p:spPr>
            <a:xfrm>
              <a:off x="2557150" y="5301996"/>
              <a:ext cx="1362710" cy="350520"/>
            </a:xfrm>
            <a:custGeom>
              <a:avLst/>
              <a:gdLst/>
              <a:ahLst/>
              <a:cxnLst/>
              <a:rect l="l" t="t" r="r" b="b"/>
              <a:pathLst>
                <a:path w="1362710" h="350520">
                  <a:moveTo>
                    <a:pt x="22860" y="306324"/>
                  </a:moveTo>
                  <a:lnTo>
                    <a:pt x="22860" y="240792"/>
                  </a:lnTo>
                  <a:lnTo>
                    <a:pt x="0" y="240792"/>
                  </a:lnTo>
                  <a:lnTo>
                    <a:pt x="0" y="306324"/>
                  </a:lnTo>
                  <a:lnTo>
                    <a:pt x="22860" y="306324"/>
                  </a:lnTo>
                  <a:close/>
                </a:path>
                <a:path w="1362710" h="350520">
                  <a:moveTo>
                    <a:pt x="22860" y="217932"/>
                  </a:moveTo>
                  <a:lnTo>
                    <a:pt x="22860" y="150876"/>
                  </a:lnTo>
                  <a:lnTo>
                    <a:pt x="0" y="150876"/>
                  </a:lnTo>
                  <a:lnTo>
                    <a:pt x="0" y="217932"/>
                  </a:lnTo>
                  <a:lnTo>
                    <a:pt x="22860" y="217932"/>
                  </a:lnTo>
                  <a:close/>
                </a:path>
                <a:path w="1362710" h="350520">
                  <a:moveTo>
                    <a:pt x="22860" y="128016"/>
                  </a:moveTo>
                  <a:lnTo>
                    <a:pt x="22860" y="62484"/>
                  </a:lnTo>
                  <a:lnTo>
                    <a:pt x="0" y="62484"/>
                  </a:lnTo>
                  <a:lnTo>
                    <a:pt x="0" y="128016"/>
                  </a:lnTo>
                  <a:lnTo>
                    <a:pt x="22860" y="128016"/>
                  </a:lnTo>
                  <a:close/>
                </a:path>
                <a:path w="1362710" h="350520">
                  <a:moveTo>
                    <a:pt x="64008" y="21336"/>
                  </a:moveTo>
                  <a:lnTo>
                    <a:pt x="64008" y="0"/>
                  </a:lnTo>
                  <a:lnTo>
                    <a:pt x="36576" y="0"/>
                  </a:lnTo>
                  <a:lnTo>
                    <a:pt x="4572" y="25908"/>
                  </a:lnTo>
                  <a:lnTo>
                    <a:pt x="1524" y="35052"/>
                  </a:lnTo>
                  <a:lnTo>
                    <a:pt x="1524" y="38100"/>
                  </a:lnTo>
                  <a:lnTo>
                    <a:pt x="22860" y="41148"/>
                  </a:lnTo>
                  <a:lnTo>
                    <a:pt x="22860" y="39624"/>
                  </a:lnTo>
                  <a:lnTo>
                    <a:pt x="24384" y="33528"/>
                  </a:lnTo>
                  <a:lnTo>
                    <a:pt x="24384" y="36576"/>
                  </a:lnTo>
                  <a:lnTo>
                    <a:pt x="25908" y="33528"/>
                  </a:lnTo>
                  <a:lnTo>
                    <a:pt x="25908" y="32004"/>
                  </a:lnTo>
                  <a:lnTo>
                    <a:pt x="33528" y="24384"/>
                  </a:lnTo>
                  <a:lnTo>
                    <a:pt x="33528" y="24892"/>
                  </a:lnTo>
                  <a:lnTo>
                    <a:pt x="36576" y="22860"/>
                  </a:lnTo>
                  <a:lnTo>
                    <a:pt x="36576" y="23622"/>
                  </a:lnTo>
                  <a:lnTo>
                    <a:pt x="41148" y="21336"/>
                  </a:lnTo>
                  <a:lnTo>
                    <a:pt x="41148" y="22479"/>
                  </a:lnTo>
                  <a:lnTo>
                    <a:pt x="44196" y="21717"/>
                  </a:lnTo>
                  <a:lnTo>
                    <a:pt x="44196" y="21336"/>
                  </a:lnTo>
                  <a:lnTo>
                    <a:pt x="64008" y="21336"/>
                  </a:lnTo>
                  <a:close/>
                </a:path>
                <a:path w="1362710" h="350520">
                  <a:moveTo>
                    <a:pt x="27432" y="30480"/>
                  </a:moveTo>
                  <a:lnTo>
                    <a:pt x="25908" y="32004"/>
                  </a:lnTo>
                  <a:lnTo>
                    <a:pt x="25908" y="33528"/>
                  </a:lnTo>
                  <a:lnTo>
                    <a:pt x="27432" y="30480"/>
                  </a:lnTo>
                  <a:close/>
                </a:path>
                <a:path w="1362710" h="350520">
                  <a:moveTo>
                    <a:pt x="33528" y="24892"/>
                  </a:moveTo>
                  <a:lnTo>
                    <a:pt x="33528" y="24384"/>
                  </a:lnTo>
                  <a:lnTo>
                    <a:pt x="32004" y="25908"/>
                  </a:lnTo>
                  <a:lnTo>
                    <a:pt x="33528" y="24892"/>
                  </a:lnTo>
                  <a:close/>
                </a:path>
                <a:path w="1362710" h="350520">
                  <a:moveTo>
                    <a:pt x="36576" y="23622"/>
                  </a:moveTo>
                  <a:lnTo>
                    <a:pt x="36576" y="22860"/>
                  </a:lnTo>
                  <a:lnTo>
                    <a:pt x="35052" y="24384"/>
                  </a:lnTo>
                  <a:lnTo>
                    <a:pt x="36576" y="23622"/>
                  </a:lnTo>
                  <a:close/>
                </a:path>
                <a:path w="1362710" h="350520">
                  <a:moveTo>
                    <a:pt x="41148" y="22479"/>
                  </a:moveTo>
                  <a:lnTo>
                    <a:pt x="41148" y="21336"/>
                  </a:lnTo>
                  <a:lnTo>
                    <a:pt x="39624" y="22860"/>
                  </a:lnTo>
                  <a:lnTo>
                    <a:pt x="41148" y="22479"/>
                  </a:lnTo>
                  <a:close/>
                </a:path>
                <a:path w="1362710" h="350520">
                  <a:moveTo>
                    <a:pt x="45720" y="21336"/>
                  </a:moveTo>
                  <a:lnTo>
                    <a:pt x="44196" y="21336"/>
                  </a:lnTo>
                  <a:lnTo>
                    <a:pt x="44196" y="21717"/>
                  </a:lnTo>
                  <a:lnTo>
                    <a:pt x="45720" y="21336"/>
                  </a:lnTo>
                  <a:close/>
                </a:path>
                <a:path w="1362710" h="350520">
                  <a:moveTo>
                    <a:pt x="152400" y="21336"/>
                  </a:moveTo>
                  <a:lnTo>
                    <a:pt x="152400" y="0"/>
                  </a:lnTo>
                  <a:lnTo>
                    <a:pt x="86868" y="0"/>
                  </a:lnTo>
                  <a:lnTo>
                    <a:pt x="86868" y="21336"/>
                  </a:lnTo>
                  <a:lnTo>
                    <a:pt x="152400" y="21336"/>
                  </a:lnTo>
                  <a:close/>
                </a:path>
                <a:path w="1362710" h="350520">
                  <a:moveTo>
                    <a:pt x="242316" y="21336"/>
                  </a:moveTo>
                  <a:lnTo>
                    <a:pt x="242316" y="0"/>
                  </a:lnTo>
                  <a:lnTo>
                    <a:pt x="175260" y="0"/>
                  </a:lnTo>
                  <a:lnTo>
                    <a:pt x="175260" y="21336"/>
                  </a:lnTo>
                  <a:lnTo>
                    <a:pt x="242316" y="21336"/>
                  </a:lnTo>
                  <a:close/>
                </a:path>
                <a:path w="1362710" h="350520">
                  <a:moveTo>
                    <a:pt x="330708" y="21336"/>
                  </a:moveTo>
                  <a:lnTo>
                    <a:pt x="330708" y="0"/>
                  </a:lnTo>
                  <a:lnTo>
                    <a:pt x="265176" y="0"/>
                  </a:lnTo>
                  <a:lnTo>
                    <a:pt x="265176" y="21336"/>
                  </a:lnTo>
                  <a:lnTo>
                    <a:pt x="330708" y="21336"/>
                  </a:lnTo>
                  <a:close/>
                </a:path>
                <a:path w="1362710" h="350520">
                  <a:moveTo>
                    <a:pt x="420624" y="21336"/>
                  </a:moveTo>
                  <a:lnTo>
                    <a:pt x="420624" y="0"/>
                  </a:lnTo>
                  <a:lnTo>
                    <a:pt x="353568" y="0"/>
                  </a:lnTo>
                  <a:lnTo>
                    <a:pt x="353568" y="21336"/>
                  </a:lnTo>
                  <a:lnTo>
                    <a:pt x="420624" y="21336"/>
                  </a:lnTo>
                  <a:close/>
                </a:path>
                <a:path w="1362710" h="350520">
                  <a:moveTo>
                    <a:pt x="509016" y="21336"/>
                  </a:moveTo>
                  <a:lnTo>
                    <a:pt x="509016" y="0"/>
                  </a:lnTo>
                  <a:lnTo>
                    <a:pt x="441960" y="0"/>
                  </a:lnTo>
                  <a:lnTo>
                    <a:pt x="441960" y="21336"/>
                  </a:lnTo>
                  <a:lnTo>
                    <a:pt x="509016" y="21336"/>
                  </a:lnTo>
                  <a:close/>
                </a:path>
                <a:path w="1362710" h="350520">
                  <a:moveTo>
                    <a:pt x="598932" y="21336"/>
                  </a:moveTo>
                  <a:lnTo>
                    <a:pt x="598932" y="0"/>
                  </a:lnTo>
                  <a:lnTo>
                    <a:pt x="531876" y="0"/>
                  </a:lnTo>
                  <a:lnTo>
                    <a:pt x="531876" y="21336"/>
                  </a:lnTo>
                  <a:lnTo>
                    <a:pt x="598932" y="21336"/>
                  </a:lnTo>
                  <a:close/>
                </a:path>
                <a:path w="1362710" h="350520">
                  <a:moveTo>
                    <a:pt x="687324" y="21336"/>
                  </a:moveTo>
                  <a:lnTo>
                    <a:pt x="687324" y="0"/>
                  </a:lnTo>
                  <a:lnTo>
                    <a:pt x="620268" y="0"/>
                  </a:lnTo>
                  <a:lnTo>
                    <a:pt x="620268" y="21336"/>
                  </a:lnTo>
                  <a:lnTo>
                    <a:pt x="687324" y="21336"/>
                  </a:lnTo>
                  <a:close/>
                </a:path>
                <a:path w="1362710" h="350520">
                  <a:moveTo>
                    <a:pt x="777240" y="21336"/>
                  </a:moveTo>
                  <a:lnTo>
                    <a:pt x="777240" y="0"/>
                  </a:lnTo>
                  <a:lnTo>
                    <a:pt x="710184" y="0"/>
                  </a:lnTo>
                  <a:lnTo>
                    <a:pt x="710184" y="21336"/>
                  </a:lnTo>
                  <a:lnTo>
                    <a:pt x="777240" y="21336"/>
                  </a:lnTo>
                  <a:close/>
                </a:path>
                <a:path w="1362710" h="350520">
                  <a:moveTo>
                    <a:pt x="865632" y="21336"/>
                  </a:moveTo>
                  <a:lnTo>
                    <a:pt x="865632" y="0"/>
                  </a:lnTo>
                  <a:lnTo>
                    <a:pt x="798576" y="0"/>
                  </a:lnTo>
                  <a:lnTo>
                    <a:pt x="798576" y="21336"/>
                  </a:lnTo>
                  <a:lnTo>
                    <a:pt x="865632" y="21336"/>
                  </a:lnTo>
                  <a:close/>
                </a:path>
                <a:path w="1362710" h="350520">
                  <a:moveTo>
                    <a:pt x="955548" y="21336"/>
                  </a:moveTo>
                  <a:lnTo>
                    <a:pt x="955548" y="0"/>
                  </a:lnTo>
                  <a:lnTo>
                    <a:pt x="888492" y="0"/>
                  </a:lnTo>
                  <a:lnTo>
                    <a:pt x="888492" y="21336"/>
                  </a:lnTo>
                  <a:lnTo>
                    <a:pt x="955548" y="21336"/>
                  </a:lnTo>
                  <a:close/>
                </a:path>
                <a:path w="1362710" h="350520">
                  <a:moveTo>
                    <a:pt x="1043940" y="21336"/>
                  </a:moveTo>
                  <a:lnTo>
                    <a:pt x="1043940" y="0"/>
                  </a:lnTo>
                  <a:lnTo>
                    <a:pt x="976884" y="0"/>
                  </a:lnTo>
                  <a:lnTo>
                    <a:pt x="976884" y="21336"/>
                  </a:lnTo>
                  <a:lnTo>
                    <a:pt x="1043940" y="21336"/>
                  </a:lnTo>
                  <a:close/>
                </a:path>
                <a:path w="1362710" h="350520">
                  <a:moveTo>
                    <a:pt x="1133856" y="21336"/>
                  </a:moveTo>
                  <a:lnTo>
                    <a:pt x="1133856" y="0"/>
                  </a:lnTo>
                  <a:lnTo>
                    <a:pt x="1066800" y="0"/>
                  </a:lnTo>
                  <a:lnTo>
                    <a:pt x="1066800" y="21336"/>
                  </a:lnTo>
                  <a:lnTo>
                    <a:pt x="1133856" y="21336"/>
                  </a:lnTo>
                  <a:close/>
                </a:path>
                <a:path w="1362710" h="350520">
                  <a:moveTo>
                    <a:pt x="1222248" y="21336"/>
                  </a:moveTo>
                  <a:lnTo>
                    <a:pt x="1222248" y="0"/>
                  </a:lnTo>
                  <a:lnTo>
                    <a:pt x="1155192" y="0"/>
                  </a:lnTo>
                  <a:lnTo>
                    <a:pt x="1155192" y="21336"/>
                  </a:lnTo>
                  <a:lnTo>
                    <a:pt x="1222248" y="21336"/>
                  </a:lnTo>
                  <a:close/>
                </a:path>
                <a:path w="1362710" h="350520">
                  <a:moveTo>
                    <a:pt x="1310640" y="21336"/>
                  </a:moveTo>
                  <a:lnTo>
                    <a:pt x="1310640" y="0"/>
                  </a:lnTo>
                  <a:lnTo>
                    <a:pt x="1245108" y="0"/>
                  </a:lnTo>
                  <a:lnTo>
                    <a:pt x="1245108" y="21336"/>
                  </a:lnTo>
                  <a:lnTo>
                    <a:pt x="1310640" y="21336"/>
                  </a:lnTo>
                  <a:close/>
                </a:path>
                <a:path w="1362710" h="350520">
                  <a:moveTo>
                    <a:pt x="1362456" y="74676"/>
                  </a:moveTo>
                  <a:lnTo>
                    <a:pt x="1362456" y="42672"/>
                  </a:lnTo>
                  <a:lnTo>
                    <a:pt x="1360932" y="35052"/>
                  </a:lnTo>
                  <a:lnTo>
                    <a:pt x="1359408" y="25908"/>
                  </a:lnTo>
                  <a:lnTo>
                    <a:pt x="1354836" y="19812"/>
                  </a:lnTo>
                  <a:lnTo>
                    <a:pt x="1350264" y="12192"/>
                  </a:lnTo>
                  <a:lnTo>
                    <a:pt x="1342644" y="7620"/>
                  </a:lnTo>
                  <a:lnTo>
                    <a:pt x="1338072" y="4572"/>
                  </a:lnTo>
                  <a:lnTo>
                    <a:pt x="1327404" y="24384"/>
                  </a:lnTo>
                  <a:lnTo>
                    <a:pt x="1330452" y="25400"/>
                  </a:lnTo>
                  <a:lnTo>
                    <a:pt x="1330452" y="24384"/>
                  </a:lnTo>
                  <a:lnTo>
                    <a:pt x="1335024" y="28956"/>
                  </a:lnTo>
                  <a:lnTo>
                    <a:pt x="1335024" y="29718"/>
                  </a:lnTo>
                  <a:lnTo>
                    <a:pt x="1336548" y="32004"/>
                  </a:lnTo>
                  <a:lnTo>
                    <a:pt x="1336548" y="30480"/>
                  </a:lnTo>
                  <a:lnTo>
                    <a:pt x="1339596" y="36576"/>
                  </a:lnTo>
                  <a:lnTo>
                    <a:pt x="1339596" y="74676"/>
                  </a:lnTo>
                  <a:lnTo>
                    <a:pt x="1362456" y="74676"/>
                  </a:lnTo>
                  <a:close/>
                </a:path>
                <a:path w="1362710" h="350520">
                  <a:moveTo>
                    <a:pt x="1331976" y="25908"/>
                  </a:moveTo>
                  <a:lnTo>
                    <a:pt x="1330452" y="24384"/>
                  </a:lnTo>
                  <a:lnTo>
                    <a:pt x="1330452" y="25400"/>
                  </a:lnTo>
                  <a:lnTo>
                    <a:pt x="1331976" y="25908"/>
                  </a:lnTo>
                  <a:close/>
                </a:path>
                <a:path w="1362710" h="350520">
                  <a:moveTo>
                    <a:pt x="1335024" y="29718"/>
                  </a:moveTo>
                  <a:lnTo>
                    <a:pt x="1335024" y="28956"/>
                  </a:lnTo>
                  <a:lnTo>
                    <a:pt x="1333500" y="27432"/>
                  </a:lnTo>
                  <a:lnTo>
                    <a:pt x="1335024" y="29718"/>
                  </a:lnTo>
                  <a:close/>
                </a:path>
                <a:path w="1362710" h="350520">
                  <a:moveTo>
                    <a:pt x="1339596" y="39624"/>
                  </a:moveTo>
                  <a:lnTo>
                    <a:pt x="1339596" y="36576"/>
                  </a:lnTo>
                  <a:lnTo>
                    <a:pt x="1338072" y="33528"/>
                  </a:lnTo>
                  <a:lnTo>
                    <a:pt x="1339596" y="39624"/>
                  </a:lnTo>
                  <a:close/>
                </a:path>
                <a:path w="1362710" h="350520">
                  <a:moveTo>
                    <a:pt x="1362456" y="163068"/>
                  </a:moveTo>
                  <a:lnTo>
                    <a:pt x="1362456" y="96012"/>
                  </a:lnTo>
                  <a:lnTo>
                    <a:pt x="1339596" y="96012"/>
                  </a:lnTo>
                  <a:lnTo>
                    <a:pt x="1339596" y="163068"/>
                  </a:lnTo>
                  <a:lnTo>
                    <a:pt x="1362456" y="163068"/>
                  </a:lnTo>
                  <a:close/>
                </a:path>
                <a:path w="1362710" h="350520">
                  <a:moveTo>
                    <a:pt x="1362456" y="252984"/>
                  </a:moveTo>
                  <a:lnTo>
                    <a:pt x="1362456" y="185928"/>
                  </a:lnTo>
                  <a:lnTo>
                    <a:pt x="1339596" y="185928"/>
                  </a:lnTo>
                  <a:lnTo>
                    <a:pt x="1339596" y="252984"/>
                  </a:lnTo>
                  <a:lnTo>
                    <a:pt x="1362456" y="252984"/>
                  </a:lnTo>
                  <a:close/>
                </a:path>
                <a:path w="1362710" h="350520">
                  <a:moveTo>
                    <a:pt x="1331976" y="324612"/>
                  </a:moveTo>
                  <a:lnTo>
                    <a:pt x="1328928" y="326136"/>
                  </a:lnTo>
                  <a:lnTo>
                    <a:pt x="1330452" y="328748"/>
                  </a:lnTo>
                  <a:lnTo>
                    <a:pt x="1330452" y="326136"/>
                  </a:lnTo>
                  <a:lnTo>
                    <a:pt x="1331976" y="324612"/>
                  </a:lnTo>
                  <a:close/>
                </a:path>
                <a:path w="1362710" h="350520">
                  <a:moveTo>
                    <a:pt x="1335024" y="336586"/>
                  </a:moveTo>
                  <a:lnTo>
                    <a:pt x="1335024" y="321564"/>
                  </a:lnTo>
                  <a:lnTo>
                    <a:pt x="1330452" y="326136"/>
                  </a:lnTo>
                  <a:lnTo>
                    <a:pt x="1330452" y="328748"/>
                  </a:lnTo>
                  <a:lnTo>
                    <a:pt x="1335024" y="336586"/>
                  </a:lnTo>
                  <a:close/>
                </a:path>
                <a:path w="1362710" h="350520">
                  <a:moveTo>
                    <a:pt x="1362456" y="307848"/>
                  </a:moveTo>
                  <a:lnTo>
                    <a:pt x="1362456" y="274320"/>
                  </a:lnTo>
                  <a:lnTo>
                    <a:pt x="1339596" y="274320"/>
                  </a:lnTo>
                  <a:lnTo>
                    <a:pt x="1339596" y="313944"/>
                  </a:lnTo>
                  <a:lnTo>
                    <a:pt x="1336548" y="320040"/>
                  </a:lnTo>
                  <a:lnTo>
                    <a:pt x="1336548" y="318516"/>
                  </a:lnTo>
                  <a:lnTo>
                    <a:pt x="1333500" y="323088"/>
                  </a:lnTo>
                  <a:lnTo>
                    <a:pt x="1335024" y="321564"/>
                  </a:lnTo>
                  <a:lnTo>
                    <a:pt x="1335024" y="336586"/>
                  </a:lnTo>
                  <a:lnTo>
                    <a:pt x="1339596" y="344424"/>
                  </a:lnTo>
                  <a:lnTo>
                    <a:pt x="1342644" y="342900"/>
                  </a:lnTo>
                  <a:lnTo>
                    <a:pt x="1350264" y="338328"/>
                  </a:lnTo>
                  <a:lnTo>
                    <a:pt x="1354836" y="332232"/>
                  </a:lnTo>
                  <a:lnTo>
                    <a:pt x="1359408" y="324612"/>
                  </a:lnTo>
                  <a:lnTo>
                    <a:pt x="1360932" y="315468"/>
                  </a:lnTo>
                  <a:lnTo>
                    <a:pt x="1362456" y="307848"/>
                  </a:lnTo>
                  <a:close/>
                </a:path>
                <a:path w="1362710" h="350520">
                  <a:moveTo>
                    <a:pt x="1339596" y="313944"/>
                  </a:moveTo>
                  <a:lnTo>
                    <a:pt x="1339596" y="310896"/>
                  </a:lnTo>
                  <a:lnTo>
                    <a:pt x="1338072" y="316992"/>
                  </a:lnTo>
                  <a:lnTo>
                    <a:pt x="1339596" y="313944"/>
                  </a:lnTo>
                  <a:close/>
                </a:path>
                <a:path w="1362710" h="350520">
                  <a:moveTo>
                    <a:pt x="1313688" y="350520"/>
                  </a:moveTo>
                  <a:lnTo>
                    <a:pt x="1313688" y="329184"/>
                  </a:lnTo>
                  <a:lnTo>
                    <a:pt x="1246632" y="329184"/>
                  </a:lnTo>
                  <a:lnTo>
                    <a:pt x="1246632" y="350520"/>
                  </a:lnTo>
                  <a:lnTo>
                    <a:pt x="1313688" y="350520"/>
                  </a:lnTo>
                  <a:close/>
                </a:path>
                <a:path w="1362710" h="350520">
                  <a:moveTo>
                    <a:pt x="1223772" y="350520"/>
                  </a:moveTo>
                  <a:lnTo>
                    <a:pt x="1223772" y="329184"/>
                  </a:lnTo>
                  <a:lnTo>
                    <a:pt x="1156716" y="329184"/>
                  </a:lnTo>
                  <a:lnTo>
                    <a:pt x="1156716" y="350520"/>
                  </a:lnTo>
                  <a:lnTo>
                    <a:pt x="1223772" y="350520"/>
                  </a:lnTo>
                  <a:close/>
                </a:path>
                <a:path w="1362710" h="350520">
                  <a:moveTo>
                    <a:pt x="1135380" y="350520"/>
                  </a:moveTo>
                  <a:lnTo>
                    <a:pt x="1135380" y="329184"/>
                  </a:lnTo>
                  <a:lnTo>
                    <a:pt x="1068324" y="329184"/>
                  </a:lnTo>
                  <a:lnTo>
                    <a:pt x="1068324" y="350520"/>
                  </a:lnTo>
                  <a:lnTo>
                    <a:pt x="1135380" y="350520"/>
                  </a:lnTo>
                  <a:close/>
                </a:path>
                <a:path w="1362710" h="350520">
                  <a:moveTo>
                    <a:pt x="1045464" y="350520"/>
                  </a:moveTo>
                  <a:lnTo>
                    <a:pt x="1045464" y="329184"/>
                  </a:lnTo>
                  <a:lnTo>
                    <a:pt x="978408" y="329184"/>
                  </a:lnTo>
                  <a:lnTo>
                    <a:pt x="978408" y="350520"/>
                  </a:lnTo>
                  <a:lnTo>
                    <a:pt x="1045464" y="350520"/>
                  </a:lnTo>
                  <a:close/>
                </a:path>
                <a:path w="1362710" h="350520">
                  <a:moveTo>
                    <a:pt x="957072" y="350520"/>
                  </a:moveTo>
                  <a:lnTo>
                    <a:pt x="957072" y="329184"/>
                  </a:lnTo>
                  <a:lnTo>
                    <a:pt x="890016" y="329184"/>
                  </a:lnTo>
                  <a:lnTo>
                    <a:pt x="890016" y="350520"/>
                  </a:lnTo>
                  <a:lnTo>
                    <a:pt x="957072" y="350520"/>
                  </a:lnTo>
                  <a:close/>
                </a:path>
                <a:path w="1362710" h="350520">
                  <a:moveTo>
                    <a:pt x="867156" y="350520"/>
                  </a:moveTo>
                  <a:lnTo>
                    <a:pt x="867156" y="329184"/>
                  </a:lnTo>
                  <a:lnTo>
                    <a:pt x="801624" y="329184"/>
                  </a:lnTo>
                  <a:lnTo>
                    <a:pt x="801624" y="350520"/>
                  </a:lnTo>
                  <a:lnTo>
                    <a:pt x="867156" y="350520"/>
                  </a:lnTo>
                  <a:close/>
                </a:path>
                <a:path w="1362710" h="350520">
                  <a:moveTo>
                    <a:pt x="778764" y="350520"/>
                  </a:moveTo>
                  <a:lnTo>
                    <a:pt x="778764" y="329184"/>
                  </a:lnTo>
                  <a:lnTo>
                    <a:pt x="711708" y="329184"/>
                  </a:lnTo>
                  <a:lnTo>
                    <a:pt x="711708" y="350520"/>
                  </a:lnTo>
                  <a:lnTo>
                    <a:pt x="778764" y="350520"/>
                  </a:lnTo>
                  <a:close/>
                </a:path>
                <a:path w="1362710" h="350520">
                  <a:moveTo>
                    <a:pt x="688848" y="350520"/>
                  </a:moveTo>
                  <a:lnTo>
                    <a:pt x="688848" y="329184"/>
                  </a:lnTo>
                  <a:lnTo>
                    <a:pt x="623316" y="329184"/>
                  </a:lnTo>
                  <a:lnTo>
                    <a:pt x="623316" y="350520"/>
                  </a:lnTo>
                  <a:lnTo>
                    <a:pt x="688848" y="350520"/>
                  </a:lnTo>
                  <a:close/>
                </a:path>
                <a:path w="1362710" h="350520">
                  <a:moveTo>
                    <a:pt x="600456" y="350520"/>
                  </a:moveTo>
                  <a:lnTo>
                    <a:pt x="600456" y="329184"/>
                  </a:lnTo>
                  <a:lnTo>
                    <a:pt x="533400" y="329184"/>
                  </a:lnTo>
                  <a:lnTo>
                    <a:pt x="533400" y="350520"/>
                  </a:lnTo>
                  <a:lnTo>
                    <a:pt x="600456" y="350520"/>
                  </a:lnTo>
                  <a:close/>
                </a:path>
                <a:path w="1362710" h="350520">
                  <a:moveTo>
                    <a:pt x="512064" y="350520"/>
                  </a:moveTo>
                  <a:lnTo>
                    <a:pt x="512064" y="329184"/>
                  </a:lnTo>
                  <a:lnTo>
                    <a:pt x="445008" y="329184"/>
                  </a:lnTo>
                  <a:lnTo>
                    <a:pt x="445008" y="350520"/>
                  </a:lnTo>
                  <a:lnTo>
                    <a:pt x="512064" y="350520"/>
                  </a:lnTo>
                  <a:close/>
                </a:path>
                <a:path w="1362710" h="350520">
                  <a:moveTo>
                    <a:pt x="422148" y="350520"/>
                  </a:moveTo>
                  <a:lnTo>
                    <a:pt x="422148" y="329184"/>
                  </a:lnTo>
                  <a:lnTo>
                    <a:pt x="355092" y="329184"/>
                  </a:lnTo>
                  <a:lnTo>
                    <a:pt x="355092" y="350520"/>
                  </a:lnTo>
                  <a:lnTo>
                    <a:pt x="422148" y="350520"/>
                  </a:lnTo>
                  <a:close/>
                </a:path>
                <a:path w="1362710" h="350520">
                  <a:moveTo>
                    <a:pt x="333756" y="350520"/>
                  </a:moveTo>
                  <a:lnTo>
                    <a:pt x="333756" y="329184"/>
                  </a:lnTo>
                  <a:lnTo>
                    <a:pt x="266700" y="329184"/>
                  </a:lnTo>
                  <a:lnTo>
                    <a:pt x="266700" y="350520"/>
                  </a:lnTo>
                  <a:lnTo>
                    <a:pt x="333756" y="350520"/>
                  </a:lnTo>
                  <a:close/>
                </a:path>
                <a:path w="1362710" h="350520">
                  <a:moveTo>
                    <a:pt x="243840" y="350520"/>
                  </a:moveTo>
                  <a:lnTo>
                    <a:pt x="243840" y="329184"/>
                  </a:lnTo>
                  <a:lnTo>
                    <a:pt x="176784" y="329184"/>
                  </a:lnTo>
                  <a:lnTo>
                    <a:pt x="176784" y="350520"/>
                  </a:lnTo>
                  <a:lnTo>
                    <a:pt x="243840" y="350520"/>
                  </a:lnTo>
                  <a:close/>
                </a:path>
                <a:path w="1362710" h="350520">
                  <a:moveTo>
                    <a:pt x="155448" y="350520"/>
                  </a:moveTo>
                  <a:lnTo>
                    <a:pt x="155448" y="329184"/>
                  </a:lnTo>
                  <a:lnTo>
                    <a:pt x="88392" y="329184"/>
                  </a:lnTo>
                  <a:lnTo>
                    <a:pt x="88392" y="350520"/>
                  </a:lnTo>
                  <a:lnTo>
                    <a:pt x="155448" y="350520"/>
                  </a:lnTo>
                  <a:close/>
                </a:path>
                <a:path w="1362710" h="350520">
                  <a:moveTo>
                    <a:pt x="27432" y="320040"/>
                  </a:moveTo>
                  <a:lnTo>
                    <a:pt x="24384" y="313944"/>
                  </a:lnTo>
                  <a:lnTo>
                    <a:pt x="24384" y="316992"/>
                  </a:lnTo>
                  <a:lnTo>
                    <a:pt x="22860" y="310896"/>
                  </a:lnTo>
                  <a:lnTo>
                    <a:pt x="22860" y="312420"/>
                  </a:lnTo>
                  <a:lnTo>
                    <a:pt x="1524" y="313944"/>
                  </a:lnTo>
                  <a:lnTo>
                    <a:pt x="1524" y="315468"/>
                  </a:lnTo>
                  <a:lnTo>
                    <a:pt x="25908" y="346557"/>
                  </a:lnTo>
                  <a:lnTo>
                    <a:pt x="25908" y="318516"/>
                  </a:lnTo>
                  <a:lnTo>
                    <a:pt x="27432" y="320040"/>
                  </a:lnTo>
                  <a:close/>
                </a:path>
                <a:path w="1362710" h="350520">
                  <a:moveTo>
                    <a:pt x="33528" y="349504"/>
                  </a:moveTo>
                  <a:lnTo>
                    <a:pt x="33528" y="326136"/>
                  </a:lnTo>
                  <a:lnTo>
                    <a:pt x="25908" y="318516"/>
                  </a:lnTo>
                  <a:lnTo>
                    <a:pt x="25908" y="346557"/>
                  </a:lnTo>
                  <a:lnTo>
                    <a:pt x="27432" y="347472"/>
                  </a:lnTo>
                  <a:lnTo>
                    <a:pt x="33528" y="349504"/>
                  </a:lnTo>
                  <a:close/>
                </a:path>
                <a:path w="1362710" h="350520">
                  <a:moveTo>
                    <a:pt x="36576" y="350520"/>
                  </a:moveTo>
                  <a:lnTo>
                    <a:pt x="36576" y="327660"/>
                  </a:lnTo>
                  <a:lnTo>
                    <a:pt x="32004" y="324612"/>
                  </a:lnTo>
                  <a:lnTo>
                    <a:pt x="33528" y="326136"/>
                  </a:lnTo>
                  <a:lnTo>
                    <a:pt x="33528" y="349504"/>
                  </a:lnTo>
                  <a:lnTo>
                    <a:pt x="36576" y="350520"/>
                  </a:lnTo>
                  <a:close/>
                </a:path>
                <a:path w="1362710" h="350520">
                  <a:moveTo>
                    <a:pt x="41148" y="350520"/>
                  </a:moveTo>
                  <a:lnTo>
                    <a:pt x="41148" y="329184"/>
                  </a:lnTo>
                  <a:lnTo>
                    <a:pt x="35052" y="326136"/>
                  </a:lnTo>
                  <a:lnTo>
                    <a:pt x="36576" y="327660"/>
                  </a:lnTo>
                  <a:lnTo>
                    <a:pt x="36576" y="350520"/>
                  </a:lnTo>
                  <a:lnTo>
                    <a:pt x="41148" y="350520"/>
                  </a:lnTo>
                  <a:close/>
                </a:path>
                <a:path w="1362710" h="350520">
                  <a:moveTo>
                    <a:pt x="45720" y="329184"/>
                  </a:moveTo>
                  <a:lnTo>
                    <a:pt x="39624" y="327660"/>
                  </a:lnTo>
                  <a:lnTo>
                    <a:pt x="41148" y="329184"/>
                  </a:lnTo>
                  <a:lnTo>
                    <a:pt x="41148" y="350520"/>
                  </a:lnTo>
                  <a:lnTo>
                    <a:pt x="44196" y="350520"/>
                  </a:lnTo>
                  <a:lnTo>
                    <a:pt x="44196" y="329184"/>
                  </a:lnTo>
                  <a:lnTo>
                    <a:pt x="45720" y="329184"/>
                  </a:lnTo>
                  <a:close/>
                </a:path>
                <a:path w="1362710" h="350520">
                  <a:moveTo>
                    <a:pt x="65532" y="350520"/>
                  </a:moveTo>
                  <a:lnTo>
                    <a:pt x="65532" y="329184"/>
                  </a:lnTo>
                  <a:lnTo>
                    <a:pt x="44196" y="329184"/>
                  </a:lnTo>
                  <a:lnTo>
                    <a:pt x="44196" y="350520"/>
                  </a:lnTo>
                  <a:lnTo>
                    <a:pt x="65532" y="350520"/>
                  </a:lnTo>
                  <a:close/>
                </a:path>
              </a:pathLst>
            </a:custGeom>
            <a:solidFill>
              <a:srgbClr val="850009"/>
            </a:solidFill>
          </p:spPr>
          <p:txBody>
            <a:bodyPr wrap="square" lIns="0" tIns="0" rIns="0" bIns="0" rtlCol="0"/>
            <a:lstStyle/>
            <a:p>
              <a:endParaRPr sz="1634"/>
            </a:p>
          </p:txBody>
        </p:sp>
      </p:grpSp>
      <p:sp>
        <p:nvSpPr>
          <p:cNvPr id="31" name="object 31"/>
          <p:cNvSpPr txBox="1"/>
          <p:nvPr/>
        </p:nvSpPr>
        <p:spPr>
          <a:xfrm>
            <a:off x="4018901" y="4819730"/>
            <a:ext cx="326764" cy="256001"/>
          </a:xfrm>
          <a:prstGeom prst="rect">
            <a:avLst/>
          </a:prstGeom>
        </p:spPr>
        <p:txBody>
          <a:bodyPr vert="horz" wrap="square" lIns="0" tIns="11526" rIns="0" bIns="0" rtlCol="0">
            <a:spAutoFit/>
          </a:bodyPr>
          <a:lstStyle/>
          <a:p>
            <a:pPr marL="11527">
              <a:spcBef>
                <a:spcPts val="91"/>
              </a:spcBef>
            </a:pPr>
            <a:r>
              <a:rPr sz="1588" b="1" dirty="0">
                <a:solidFill>
                  <a:srgbClr val="860009"/>
                </a:solidFill>
                <a:latin typeface="Arial"/>
                <a:cs typeface="Arial"/>
              </a:rPr>
              <a:t>OC</a:t>
            </a:r>
            <a:endParaRPr sz="1588">
              <a:latin typeface="Arial"/>
              <a:cs typeface="Arial"/>
            </a:endParaRPr>
          </a:p>
        </p:txBody>
      </p:sp>
      <p:pic>
        <p:nvPicPr>
          <p:cNvPr id="32" name="object 32"/>
          <p:cNvPicPr/>
          <p:nvPr/>
        </p:nvPicPr>
        <p:blipFill>
          <a:blip r:embed="rId9" cstate="print"/>
          <a:stretch>
            <a:fillRect/>
          </a:stretch>
        </p:blipFill>
        <p:spPr>
          <a:xfrm>
            <a:off x="1973714" y="1055325"/>
            <a:ext cx="893499" cy="1070539"/>
          </a:xfrm>
          <a:prstGeom prst="rect">
            <a:avLst/>
          </a:prstGeom>
        </p:spPr>
      </p:pic>
      <p:sp>
        <p:nvSpPr>
          <p:cNvPr id="33" name="object 33"/>
          <p:cNvSpPr/>
          <p:nvPr/>
        </p:nvSpPr>
        <p:spPr>
          <a:xfrm>
            <a:off x="5659744" y="2592886"/>
            <a:ext cx="243776" cy="136007"/>
          </a:xfrm>
          <a:custGeom>
            <a:avLst/>
            <a:gdLst/>
            <a:ahLst/>
            <a:cxnLst/>
            <a:rect l="l" t="t" r="r" b="b"/>
            <a:pathLst>
              <a:path w="268604" h="149860">
                <a:moveTo>
                  <a:pt x="201108" y="74625"/>
                </a:moveTo>
                <a:lnTo>
                  <a:pt x="173415" y="58435"/>
                </a:lnTo>
                <a:lnTo>
                  <a:pt x="0" y="58435"/>
                </a:lnTo>
                <a:lnTo>
                  <a:pt x="0" y="91963"/>
                </a:lnTo>
                <a:lnTo>
                  <a:pt x="172212" y="91963"/>
                </a:lnTo>
                <a:lnTo>
                  <a:pt x="201108" y="74625"/>
                </a:lnTo>
                <a:close/>
              </a:path>
              <a:path w="268604" h="149860">
                <a:moveTo>
                  <a:pt x="268224" y="75199"/>
                </a:moveTo>
                <a:lnTo>
                  <a:pt x="143256" y="2047"/>
                </a:lnTo>
                <a:lnTo>
                  <a:pt x="136469" y="0"/>
                </a:lnTo>
                <a:lnTo>
                  <a:pt x="130111" y="523"/>
                </a:lnTo>
                <a:lnTo>
                  <a:pt x="124610" y="3333"/>
                </a:lnTo>
                <a:lnTo>
                  <a:pt x="120396" y="8143"/>
                </a:lnTo>
                <a:lnTo>
                  <a:pt x="118133" y="14287"/>
                </a:lnTo>
                <a:lnTo>
                  <a:pt x="118300" y="20716"/>
                </a:lnTo>
                <a:lnTo>
                  <a:pt x="121038" y="26574"/>
                </a:lnTo>
                <a:lnTo>
                  <a:pt x="126492" y="31003"/>
                </a:lnTo>
                <a:lnTo>
                  <a:pt x="173415" y="58435"/>
                </a:lnTo>
                <a:lnTo>
                  <a:pt x="234696" y="58435"/>
                </a:lnTo>
                <a:lnTo>
                  <a:pt x="234696" y="94417"/>
                </a:lnTo>
                <a:lnTo>
                  <a:pt x="268224" y="75199"/>
                </a:lnTo>
                <a:close/>
              </a:path>
              <a:path w="268604" h="149860">
                <a:moveTo>
                  <a:pt x="234696" y="94417"/>
                </a:moveTo>
                <a:lnTo>
                  <a:pt x="234696" y="91963"/>
                </a:lnTo>
                <a:lnTo>
                  <a:pt x="172212" y="91963"/>
                </a:lnTo>
                <a:lnTo>
                  <a:pt x="126492" y="119395"/>
                </a:lnTo>
                <a:lnTo>
                  <a:pt x="121038" y="123610"/>
                </a:lnTo>
                <a:lnTo>
                  <a:pt x="118300" y="129111"/>
                </a:lnTo>
                <a:lnTo>
                  <a:pt x="118133" y="135469"/>
                </a:lnTo>
                <a:lnTo>
                  <a:pt x="120396" y="142255"/>
                </a:lnTo>
                <a:lnTo>
                  <a:pt x="124610" y="147042"/>
                </a:lnTo>
                <a:lnTo>
                  <a:pt x="130111" y="149685"/>
                </a:lnTo>
                <a:lnTo>
                  <a:pt x="136469" y="149756"/>
                </a:lnTo>
                <a:lnTo>
                  <a:pt x="143256" y="146827"/>
                </a:lnTo>
                <a:lnTo>
                  <a:pt x="234696" y="94417"/>
                </a:lnTo>
                <a:close/>
              </a:path>
              <a:path w="268604" h="149860">
                <a:moveTo>
                  <a:pt x="225552" y="91963"/>
                </a:moveTo>
                <a:lnTo>
                  <a:pt x="225552" y="88915"/>
                </a:lnTo>
                <a:lnTo>
                  <a:pt x="201108" y="74625"/>
                </a:lnTo>
                <a:lnTo>
                  <a:pt x="172212" y="91963"/>
                </a:lnTo>
                <a:lnTo>
                  <a:pt x="225552" y="91963"/>
                </a:lnTo>
                <a:close/>
              </a:path>
              <a:path w="268604" h="149860">
                <a:moveTo>
                  <a:pt x="234696" y="91963"/>
                </a:moveTo>
                <a:lnTo>
                  <a:pt x="234696" y="58435"/>
                </a:lnTo>
                <a:lnTo>
                  <a:pt x="173415" y="58435"/>
                </a:lnTo>
                <a:lnTo>
                  <a:pt x="201108" y="74625"/>
                </a:lnTo>
                <a:lnTo>
                  <a:pt x="225552" y="59959"/>
                </a:lnTo>
                <a:lnTo>
                  <a:pt x="225552" y="91963"/>
                </a:lnTo>
                <a:lnTo>
                  <a:pt x="234696" y="91963"/>
                </a:lnTo>
                <a:close/>
              </a:path>
              <a:path w="268604" h="149860">
                <a:moveTo>
                  <a:pt x="225552" y="88915"/>
                </a:moveTo>
                <a:lnTo>
                  <a:pt x="225552" y="59959"/>
                </a:lnTo>
                <a:lnTo>
                  <a:pt x="201108" y="74625"/>
                </a:lnTo>
                <a:lnTo>
                  <a:pt x="225552" y="88915"/>
                </a:lnTo>
                <a:close/>
              </a:path>
            </a:pathLst>
          </a:custGeom>
          <a:solidFill>
            <a:srgbClr val="850009"/>
          </a:solidFill>
        </p:spPr>
        <p:txBody>
          <a:bodyPr wrap="square" lIns="0" tIns="0" rIns="0" bIns="0" rtlCol="0"/>
          <a:lstStyle/>
          <a:p>
            <a:endParaRPr sz="1634"/>
          </a:p>
        </p:txBody>
      </p:sp>
      <p:sp>
        <p:nvSpPr>
          <p:cNvPr id="34" name="object 34"/>
          <p:cNvSpPr/>
          <p:nvPr/>
        </p:nvSpPr>
        <p:spPr>
          <a:xfrm>
            <a:off x="5659744" y="1949537"/>
            <a:ext cx="243776" cy="136007"/>
          </a:xfrm>
          <a:custGeom>
            <a:avLst/>
            <a:gdLst/>
            <a:ahLst/>
            <a:cxnLst/>
            <a:rect l="l" t="t" r="r" b="b"/>
            <a:pathLst>
              <a:path w="268604" h="149860">
                <a:moveTo>
                  <a:pt x="200787" y="74652"/>
                </a:moveTo>
                <a:lnTo>
                  <a:pt x="173415" y="58650"/>
                </a:lnTo>
                <a:lnTo>
                  <a:pt x="0" y="58650"/>
                </a:lnTo>
                <a:lnTo>
                  <a:pt x="0" y="92178"/>
                </a:lnTo>
                <a:lnTo>
                  <a:pt x="170808" y="92178"/>
                </a:lnTo>
                <a:lnTo>
                  <a:pt x="200787" y="74652"/>
                </a:lnTo>
                <a:close/>
              </a:path>
              <a:path w="268604" h="149860">
                <a:moveTo>
                  <a:pt x="268224" y="75414"/>
                </a:moveTo>
                <a:lnTo>
                  <a:pt x="143256" y="2262"/>
                </a:lnTo>
                <a:lnTo>
                  <a:pt x="136469" y="0"/>
                </a:lnTo>
                <a:lnTo>
                  <a:pt x="130111" y="166"/>
                </a:lnTo>
                <a:lnTo>
                  <a:pt x="124610" y="2905"/>
                </a:lnTo>
                <a:lnTo>
                  <a:pt x="120396" y="8358"/>
                </a:lnTo>
                <a:lnTo>
                  <a:pt x="118133" y="14501"/>
                </a:lnTo>
                <a:lnTo>
                  <a:pt x="118300" y="20931"/>
                </a:lnTo>
                <a:lnTo>
                  <a:pt x="121038" y="26789"/>
                </a:lnTo>
                <a:lnTo>
                  <a:pt x="126492" y="31218"/>
                </a:lnTo>
                <a:lnTo>
                  <a:pt x="173415" y="58650"/>
                </a:lnTo>
                <a:lnTo>
                  <a:pt x="234696" y="58650"/>
                </a:lnTo>
                <a:lnTo>
                  <a:pt x="234696" y="94631"/>
                </a:lnTo>
                <a:lnTo>
                  <a:pt x="268224" y="75414"/>
                </a:lnTo>
                <a:close/>
              </a:path>
              <a:path w="268604" h="149860">
                <a:moveTo>
                  <a:pt x="234696" y="94631"/>
                </a:moveTo>
                <a:lnTo>
                  <a:pt x="234696" y="92178"/>
                </a:lnTo>
                <a:lnTo>
                  <a:pt x="170808" y="92178"/>
                </a:lnTo>
                <a:lnTo>
                  <a:pt x="126492" y="118086"/>
                </a:lnTo>
                <a:lnTo>
                  <a:pt x="121038" y="123158"/>
                </a:lnTo>
                <a:lnTo>
                  <a:pt x="118300" y="128944"/>
                </a:lnTo>
                <a:lnTo>
                  <a:pt x="118133" y="135016"/>
                </a:lnTo>
                <a:lnTo>
                  <a:pt x="120396" y="140946"/>
                </a:lnTo>
                <a:lnTo>
                  <a:pt x="124610" y="146399"/>
                </a:lnTo>
                <a:lnTo>
                  <a:pt x="130111" y="149137"/>
                </a:lnTo>
                <a:lnTo>
                  <a:pt x="136469" y="149304"/>
                </a:lnTo>
                <a:lnTo>
                  <a:pt x="143256" y="147042"/>
                </a:lnTo>
                <a:lnTo>
                  <a:pt x="234696" y="94631"/>
                </a:lnTo>
                <a:close/>
              </a:path>
              <a:path w="268604" h="149860">
                <a:moveTo>
                  <a:pt x="225552" y="92178"/>
                </a:moveTo>
                <a:lnTo>
                  <a:pt x="225552" y="89130"/>
                </a:lnTo>
                <a:lnTo>
                  <a:pt x="200787" y="74652"/>
                </a:lnTo>
                <a:lnTo>
                  <a:pt x="170808" y="92178"/>
                </a:lnTo>
                <a:lnTo>
                  <a:pt x="225552" y="92178"/>
                </a:lnTo>
                <a:close/>
              </a:path>
              <a:path w="268604" h="149860">
                <a:moveTo>
                  <a:pt x="234696" y="92178"/>
                </a:moveTo>
                <a:lnTo>
                  <a:pt x="234696" y="58650"/>
                </a:lnTo>
                <a:lnTo>
                  <a:pt x="173415" y="58650"/>
                </a:lnTo>
                <a:lnTo>
                  <a:pt x="200787" y="74652"/>
                </a:lnTo>
                <a:lnTo>
                  <a:pt x="225552" y="60174"/>
                </a:lnTo>
                <a:lnTo>
                  <a:pt x="225552" y="92178"/>
                </a:lnTo>
                <a:lnTo>
                  <a:pt x="234696" y="92178"/>
                </a:lnTo>
                <a:close/>
              </a:path>
              <a:path w="268604" h="149860">
                <a:moveTo>
                  <a:pt x="225552" y="89130"/>
                </a:moveTo>
                <a:lnTo>
                  <a:pt x="225552" y="60174"/>
                </a:lnTo>
                <a:lnTo>
                  <a:pt x="200787" y="74652"/>
                </a:lnTo>
                <a:lnTo>
                  <a:pt x="225552" y="89130"/>
                </a:lnTo>
                <a:close/>
              </a:path>
            </a:pathLst>
          </a:custGeom>
          <a:solidFill>
            <a:srgbClr val="850009"/>
          </a:solidFill>
        </p:spPr>
        <p:txBody>
          <a:bodyPr wrap="square" lIns="0" tIns="0" rIns="0" bIns="0" rtlCol="0"/>
          <a:lstStyle/>
          <a:p>
            <a:endParaRPr sz="1634"/>
          </a:p>
        </p:txBody>
      </p:sp>
      <p:sp>
        <p:nvSpPr>
          <p:cNvPr id="35" name="object 35"/>
          <p:cNvSpPr/>
          <p:nvPr/>
        </p:nvSpPr>
        <p:spPr>
          <a:xfrm>
            <a:off x="5659744" y="2191780"/>
            <a:ext cx="243776" cy="136584"/>
          </a:xfrm>
          <a:custGeom>
            <a:avLst/>
            <a:gdLst/>
            <a:ahLst/>
            <a:cxnLst/>
            <a:rect l="l" t="t" r="r" b="b"/>
            <a:pathLst>
              <a:path w="268604" h="150494">
                <a:moveTo>
                  <a:pt x="202090" y="75199"/>
                </a:moveTo>
                <a:lnTo>
                  <a:pt x="173415" y="58435"/>
                </a:lnTo>
                <a:lnTo>
                  <a:pt x="0" y="58435"/>
                </a:lnTo>
                <a:lnTo>
                  <a:pt x="0" y="91963"/>
                </a:lnTo>
                <a:lnTo>
                  <a:pt x="173415" y="91963"/>
                </a:lnTo>
                <a:lnTo>
                  <a:pt x="202090" y="75199"/>
                </a:lnTo>
                <a:close/>
              </a:path>
              <a:path w="268604" h="150494">
                <a:moveTo>
                  <a:pt x="268224" y="75199"/>
                </a:moveTo>
                <a:lnTo>
                  <a:pt x="143256" y="2047"/>
                </a:lnTo>
                <a:lnTo>
                  <a:pt x="136469" y="0"/>
                </a:lnTo>
                <a:lnTo>
                  <a:pt x="130111" y="523"/>
                </a:lnTo>
                <a:lnTo>
                  <a:pt x="124610" y="3333"/>
                </a:lnTo>
                <a:lnTo>
                  <a:pt x="120396" y="8143"/>
                </a:lnTo>
                <a:lnTo>
                  <a:pt x="118133" y="14287"/>
                </a:lnTo>
                <a:lnTo>
                  <a:pt x="118300" y="20716"/>
                </a:lnTo>
                <a:lnTo>
                  <a:pt x="121038" y="26574"/>
                </a:lnTo>
                <a:lnTo>
                  <a:pt x="126492" y="31003"/>
                </a:lnTo>
                <a:lnTo>
                  <a:pt x="173415" y="58435"/>
                </a:lnTo>
                <a:lnTo>
                  <a:pt x="234696" y="58435"/>
                </a:lnTo>
                <a:lnTo>
                  <a:pt x="234696" y="94826"/>
                </a:lnTo>
                <a:lnTo>
                  <a:pt x="268224" y="75199"/>
                </a:lnTo>
                <a:close/>
              </a:path>
              <a:path w="268604" h="150494">
                <a:moveTo>
                  <a:pt x="234696" y="94826"/>
                </a:moveTo>
                <a:lnTo>
                  <a:pt x="234696" y="91963"/>
                </a:lnTo>
                <a:lnTo>
                  <a:pt x="173415" y="91963"/>
                </a:lnTo>
                <a:lnTo>
                  <a:pt x="126492" y="119395"/>
                </a:lnTo>
                <a:lnTo>
                  <a:pt x="121038" y="123825"/>
                </a:lnTo>
                <a:lnTo>
                  <a:pt x="118300" y="129682"/>
                </a:lnTo>
                <a:lnTo>
                  <a:pt x="118133" y="136112"/>
                </a:lnTo>
                <a:lnTo>
                  <a:pt x="120396" y="142255"/>
                </a:lnTo>
                <a:lnTo>
                  <a:pt x="124610" y="147066"/>
                </a:lnTo>
                <a:lnTo>
                  <a:pt x="130111" y="149875"/>
                </a:lnTo>
                <a:lnTo>
                  <a:pt x="136469" y="150399"/>
                </a:lnTo>
                <a:lnTo>
                  <a:pt x="143256" y="148351"/>
                </a:lnTo>
                <a:lnTo>
                  <a:pt x="234696" y="94826"/>
                </a:lnTo>
                <a:close/>
              </a:path>
              <a:path w="268604" h="150494">
                <a:moveTo>
                  <a:pt x="234696" y="91963"/>
                </a:moveTo>
                <a:lnTo>
                  <a:pt x="234696" y="58435"/>
                </a:lnTo>
                <a:lnTo>
                  <a:pt x="173415" y="58435"/>
                </a:lnTo>
                <a:lnTo>
                  <a:pt x="202090" y="75199"/>
                </a:lnTo>
                <a:lnTo>
                  <a:pt x="225552" y="61483"/>
                </a:lnTo>
                <a:lnTo>
                  <a:pt x="225552" y="91963"/>
                </a:lnTo>
                <a:lnTo>
                  <a:pt x="234696" y="91963"/>
                </a:lnTo>
                <a:close/>
              </a:path>
              <a:path w="268604" h="150494">
                <a:moveTo>
                  <a:pt x="225552" y="91963"/>
                </a:moveTo>
                <a:lnTo>
                  <a:pt x="225552" y="88915"/>
                </a:lnTo>
                <a:lnTo>
                  <a:pt x="202090" y="75199"/>
                </a:lnTo>
                <a:lnTo>
                  <a:pt x="173415" y="91963"/>
                </a:lnTo>
                <a:lnTo>
                  <a:pt x="225552" y="91963"/>
                </a:lnTo>
                <a:close/>
              </a:path>
              <a:path w="268604" h="150494">
                <a:moveTo>
                  <a:pt x="225552" y="88915"/>
                </a:moveTo>
                <a:lnTo>
                  <a:pt x="225552" y="61483"/>
                </a:lnTo>
                <a:lnTo>
                  <a:pt x="202090" y="75199"/>
                </a:lnTo>
                <a:lnTo>
                  <a:pt x="225552" y="88915"/>
                </a:lnTo>
                <a:close/>
              </a:path>
            </a:pathLst>
          </a:custGeom>
          <a:solidFill>
            <a:srgbClr val="850009"/>
          </a:solidFill>
        </p:spPr>
        <p:txBody>
          <a:bodyPr wrap="square" lIns="0" tIns="0" rIns="0" bIns="0" rtlCol="0"/>
          <a:lstStyle/>
          <a:p>
            <a:endParaRPr sz="1634"/>
          </a:p>
        </p:txBody>
      </p:sp>
      <p:sp>
        <p:nvSpPr>
          <p:cNvPr id="36" name="object 36"/>
          <p:cNvSpPr txBox="1"/>
          <p:nvPr/>
        </p:nvSpPr>
        <p:spPr>
          <a:xfrm>
            <a:off x="5934529" y="1660672"/>
            <a:ext cx="4594284" cy="689068"/>
          </a:xfrm>
          <a:prstGeom prst="rect">
            <a:avLst/>
          </a:prstGeom>
        </p:spPr>
        <p:txBody>
          <a:bodyPr vert="horz" wrap="square" lIns="0" tIns="11526" rIns="0" bIns="0" rtlCol="0">
            <a:spAutoFit/>
          </a:bodyPr>
          <a:lstStyle/>
          <a:p>
            <a:pPr marL="1030471">
              <a:spcBef>
                <a:spcPts val="91"/>
              </a:spcBef>
            </a:pPr>
            <a:r>
              <a:rPr sz="1588" b="1" spc="-5" dirty="0">
                <a:solidFill>
                  <a:srgbClr val="860009"/>
                </a:solidFill>
                <a:latin typeface="Arial"/>
                <a:cs typeface="Arial"/>
              </a:rPr>
              <a:t>CRITERI</a:t>
            </a:r>
            <a:r>
              <a:rPr sz="1588" b="1" spc="14" dirty="0">
                <a:solidFill>
                  <a:srgbClr val="860009"/>
                </a:solidFill>
                <a:latin typeface="Arial"/>
                <a:cs typeface="Arial"/>
              </a:rPr>
              <a:t> </a:t>
            </a:r>
            <a:r>
              <a:rPr sz="1588" b="1" spc="-5" dirty="0">
                <a:solidFill>
                  <a:srgbClr val="860009"/>
                </a:solidFill>
                <a:latin typeface="Arial"/>
                <a:cs typeface="Arial"/>
              </a:rPr>
              <a:t>DI</a:t>
            </a:r>
            <a:r>
              <a:rPr sz="1588" b="1" spc="-18" dirty="0">
                <a:solidFill>
                  <a:srgbClr val="860009"/>
                </a:solidFill>
                <a:latin typeface="Arial"/>
                <a:cs typeface="Arial"/>
              </a:rPr>
              <a:t> </a:t>
            </a:r>
            <a:r>
              <a:rPr sz="1588" b="1" spc="-5" dirty="0">
                <a:solidFill>
                  <a:srgbClr val="860009"/>
                </a:solidFill>
                <a:latin typeface="Arial"/>
                <a:cs typeface="Arial"/>
              </a:rPr>
              <a:t>GESTIONE</a:t>
            </a:r>
            <a:endParaRPr sz="1588">
              <a:latin typeface="Arial"/>
              <a:cs typeface="Arial"/>
            </a:endParaRPr>
          </a:p>
          <a:p>
            <a:pPr marL="11527">
              <a:spcBef>
                <a:spcPts val="27"/>
              </a:spcBef>
            </a:pPr>
            <a:r>
              <a:rPr sz="1407" b="1" spc="14" dirty="0">
                <a:solidFill>
                  <a:srgbClr val="403F41"/>
                </a:solidFill>
                <a:latin typeface="Arial"/>
                <a:cs typeface="Arial"/>
              </a:rPr>
              <a:t>Consumati</a:t>
            </a:r>
            <a:r>
              <a:rPr sz="1407" b="1" spc="-23" dirty="0">
                <a:solidFill>
                  <a:srgbClr val="403F41"/>
                </a:solidFill>
                <a:latin typeface="Arial"/>
                <a:cs typeface="Arial"/>
              </a:rPr>
              <a:t> </a:t>
            </a:r>
            <a:r>
              <a:rPr sz="1407" b="1" spc="9" dirty="0">
                <a:solidFill>
                  <a:srgbClr val="403F41"/>
                </a:solidFill>
                <a:latin typeface="Arial"/>
                <a:cs typeface="Arial"/>
              </a:rPr>
              <a:t>nell’arco</a:t>
            </a:r>
            <a:r>
              <a:rPr sz="1407" b="1" spc="-18" dirty="0">
                <a:solidFill>
                  <a:srgbClr val="403F41"/>
                </a:solidFill>
                <a:latin typeface="Arial"/>
                <a:cs typeface="Arial"/>
              </a:rPr>
              <a:t> </a:t>
            </a:r>
            <a:r>
              <a:rPr sz="1407" b="1" spc="14" dirty="0">
                <a:solidFill>
                  <a:srgbClr val="403F41"/>
                </a:solidFill>
                <a:latin typeface="Arial"/>
                <a:cs typeface="Arial"/>
              </a:rPr>
              <a:t>di</a:t>
            </a:r>
            <a:r>
              <a:rPr sz="1407" b="1" spc="5" dirty="0">
                <a:solidFill>
                  <a:srgbClr val="403F41"/>
                </a:solidFill>
                <a:latin typeface="Arial"/>
                <a:cs typeface="Arial"/>
              </a:rPr>
              <a:t> </a:t>
            </a:r>
            <a:r>
              <a:rPr sz="1407" b="1" spc="14" dirty="0">
                <a:solidFill>
                  <a:srgbClr val="403F41"/>
                </a:solidFill>
                <a:latin typeface="Arial"/>
                <a:cs typeface="Arial"/>
              </a:rPr>
              <a:t>1h</a:t>
            </a:r>
            <a:r>
              <a:rPr sz="1407" b="1" spc="-9" dirty="0">
                <a:solidFill>
                  <a:srgbClr val="403F41"/>
                </a:solidFill>
                <a:latin typeface="Arial"/>
                <a:cs typeface="Arial"/>
              </a:rPr>
              <a:t> </a:t>
            </a:r>
            <a:r>
              <a:rPr sz="1407" spc="9" dirty="0">
                <a:solidFill>
                  <a:srgbClr val="403F41"/>
                </a:solidFill>
                <a:latin typeface="Arial MT"/>
                <a:cs typeface="Arial MT"/>
              </a:rPr>
              <a:t>dall’arrivo</a:t>
            </a:r>
            <a:r>
              <a:rPr sz="1407" spc="5" dirty="0">
                <a:solidFill>
                  <a:srgbClr val="403F41"/>
                </a:solidFill>
                <a:latin typeface="Arial MT"/>
                <a:cs typeface="Arial MT"/>
              </a:rPr>
              <a:t> alla </a:t>
            </a:r>
            <a:r>
              <a:rPr sz="1407" spc="14" dirty="0">
                <a:solidFill>
                  <a:srgbClr val="403F41"/>
                </a:solidFill>
                <a:latin typeface="Arial MT"/>
                <a:cs typeface="Arial MT"/>
              </a:rPr>
              <a:t>OC,</a:t>
            </a:r>
            <a:endParaRPr sz="1407">
              <a:latin typeface="Arial MT"/>
              <a:cs typeface="Arial MT"/>
            </a:endParaRPr>
          </a:p>
          <a:p>
            <a:pPr marL="11527">
              <a:spcBef>
                <a:spcPts val="36"/>
              </a:spcBef>
            </a:pPr>
            <a:r>
              <a:rPr sz="1407" b="1" spc="9" dirty="0">
                <a:solidFill>
                  <a:srgbClr val="403F41"/>
                </a:solidFill>
                <a:latin typeface="Arial"/>
                <a:cs typeface="Arial"/>
              </a:rPr>
              <a:t>Refrigerati</a:t>
            </a:r>
            <a:r>
              <a:rPr sz="1407" b="1" spc="150" dirty="0">
                <a:solidFill>
                  <a:srgbClr val="403F41"/>
                </a:solidFill>
                <a:latin typeface="Arial"/>
                <a:cs typeface="Arial"/>
              </a:rPr>
              <a:t> </a:t>
            </a:r>
            <a:r>
              <a:rPr sz="1407" spc="9" dirty="0">
                <a:solidFill>
                  <a:srgbClr val="403F41"/>
                </a:solidFill>
                <a:latin typeface="Arial MT"/>
                <a:cs typeface="Arial MT"/>
              </a:rPr>
              <a:t>(≤4°C)</a:t>
            </a:r>
            <a:r>
              <a:rPr sz="1407" spc="163" dirty="0">
                <a:solidFill>
                  <a:srgbClr val="403F41"/>
                </a:solidFill>
                <a:latin typeface="Arial MT"/>
                <a:cs typeface="Arial MT"/>
              </a:rPr>
              <a:t> </a:t>
            </a:r>
            <a:r>
              <a:rPr sz="1407" spc="14" dirty="0">
                <a:solidFill>
                  <a:srgbClr val="403F41"/>
                </a:solidFill>
                <a:latin typeface="Arial MT"/>
                <a:cs typeface="Arial MT"/>
              </a:rPr>
              <a:t>e</a:t>
            </a:r>
            <a:r>
              <a:rPr sz="1407" spc="145" dirty="0">
                <a:solidFill>
                  <a:srgbClr val="403F41"/>
                </a:solidFill>
                <a:latin typeface="Arial MT"/>
                <a:cs typeface="Arial MT"/>
              </a:rPr>
              <a:t> </a:t>
            </a:r>
            <a:r>
              <a:rPr sz="1407" spc="5" dirty="0">
                <a:solidFill>
                  <a:srgbClr val="403F41"/>
                </a:solidFill>
                <a:latin typeface="Arial MT"/>
                <a:cs typeface="Arial MT"/>
              </a:rPr>
              <a:t>utilizzati</a:t>
            </a:r>
            <a:r>
              <a:rPr sz="1407" spc="159" dirty="0">
                <a:solidFill>
                  <a:srgbClr val="403F41"/>
                </a:solidFill>
                <a:latin typeface="Arial MT"/>
                <a:cs typeface="Arial MT"/>
              </a:rPr>
              <a:t> </a:t>
            </a:r>
            <a:r>
              <a:rPr sz="1407" spc="9" dirty="0">
                <a:solidFill>
                  <a:srgbClr val="403F41"/>
                </a:solidFill>
                <a:latin typeface="Arial MT"/>
                <a:cs typeface="Arial MT"/>
              </a:rPr>
              <a:t>preferibilmente</a:t>
            </a:r>
            <a:r>
              <a:rPr sz="1407" spc="145" dirty="0">
                <a:solidFill>
                  <a:srgbClr val="403F41"/>
                </a:solidFill>
                <a:latin typeface="Arial MT"/>
                <a:cs typeface="Arial MT"/>
              </a:rPr>
              <a:t> </a:t>
            </a:r>
            <a:r>
              <a:rPr sz="1407" b="1" spc="9" dirty="0">
                <a:solidFill>
                  <a:srgbClr val="403F41"/>
                </a:solidFill>
                <a:latin typeface="Arial"/>
                <a:cs typeface="Arial"/>
              </a:rPr>
              <a:t>entro</a:t>
            </a:r>
            <a:r>
              <a:rPr sz="1407" b="1" spc="154" dirty="0">
                <a:solidFill>
                  <a:srgbClr val="403F41"/>
                </a:solidFill>
                <a:latin typeface="Arial"/>
                <a:cs typeface="Arial"/>
              </a:rPr>
              <a:t> </a:t>
            </a:r>
            <a:r>
              <a:rPr sz="1407" b="1" spc="9" dirty="0">
                <a:solidFill>
                  <a:srgbClr val="403F41"/>
                </a:solidFill>
                <a:latin typeface="Arial"/>
                <a:cs typeface="Arial"/>
              </a:rPr>
              <a:t>24h</a:t>
            </a:r>
            <a:endParaRPr sz="1407">
              <a:latin typeface="Arial"/>
              <a:cs typeface="Arial"/>
            </a:endParaRPr>
          </a:p>
        </p:txBody>
      </p:sp>
      <p:sp>
        <p:nvSpPr>
          <p:cNvPr id="37" name="object 37"/>
          <p:cNvSpPr txBox="1"/>
          <p:nvPr/>
        </p:nvSpPr>
        <p:spPr>
          <a:xfrm>
            <a:off x="5934529" y="2339787"/>
            <a:ext cx="4594284" cy="655498"/>
          </a:xfrm>
          <a:prstGeom prst="rect">
            <a:avLst/>
          </a:prstGeom>
        </p:spPr>
        <p:txBody>
          <a:bodyPr vert="horz" wrap="square" lIns="0" tIns="14984" rIns="0" bIns="0" rtlCol="0">
            <a:spAutoFit/>
          </a:bodyPr>
          <a:lstStyle/>
          <a:p>
            <a:pPr marL="11527">
              <a:spcBef>
                <a:spcPts val="118"/>
              </a:spcBef>
            </a:pPr>
            <a:r>
              <a:rPr sz="1407" b="1" spc="9" dirty="0">
                <a:solidFill>
                  <a:srgbClr val="403F41"/>
                </a:solidFill>
                <a:latin typeface="Arial"/>
                <a:cs typeface="Arial"/>
              </a:rPr>
              <a:t>dall’arrivo</a:t>
            </a:r>
            <a:endParaRPr sz="1407">
              <a:latin typeface="Arial"/>
              <a:cs typeface="Arial"/>
            </a:endParaRPr>
          </a:p>
          <a:p>
            <a:pPr marL="11527" marR="4611">
              <a:lnSpc>
                <a:spcPct val="101299"/>
              </a:lnSpc>
              <a:spcBef>
                <a:spcPts val="14"/>
              </a:spcBef>
            </a:pPr>
            <a:r>
              <a:rPr sz="1407" b="1" spc="9" dirty="0">
                <a:solidFill>
                  <a:srgbClr val="403F41"/>
                </a:solidFill>
                <a:latin typeface="Arial"/>
                <a:cs typeface="Arial"/>
              </a:rPr>
              <a:t>Sottoposti</a:t>
            </a:r>
            <a:r>
              <a:rPr sz="1407" b="1" spc="103" dirty="0">
                <a:solidFill>
                  <a:srgbClr val="403F41"/>
                </a:solidFill>
                <a:latin typeface="Arial"/>
                <a:cs typeface="Arial"/>
              </a:rPr>
              <a:t> </a:t>
            </a:r>
            <a:r>
              <a:rPr sz="1407" b="1" spc="14" dirty="0">
                <a:solidFill>
                  <a:srgbClr val="403F41"/>
                </a:solidFill>
                <a:latin typeface="Arial"/>
                <a:cs typeface="Arial"/>
              </a:rPr>
              <a:t>a</a:t>
            </a:r>
            <a:r>
              <a:rPr sz="1407" b="1" spc="100" dirty="0">
                <a:solidFill>
                  <a:srgbClr val="403F41"/>
                </a:solidFill>
                <a:latin typeface="Arial"/>
                <a:cs typeface="Arial"/>
              </a:rPr>
              <a:t> </a:t>
            </a:r>
            <a:r>
              <a:rPr sz="1407" b="1" spc="9" dirty="0">
                <a:solidFill>
                  <a:srgbClr val="403F41"/>
                </a:solidFill>
                <a:latin typeface="Arial"/>
                <a:cs typeface="Arial"/>
              </a:rPr>
              <a:t>congelamento</a:t>
            </a:r>
            <a:r>
              <a:rPr sz="1407" b="1" spc="109" dirty="0">
                <a:solidFill>
                  <a:srgbClr val="403F41"/>
                </a:solidFill>
                <a:latin typeface="Arial"/>
                <a:cs typeface="Arial"/>
              </a:rPr>
              <a:t> </a:t>
            </a:r>
            <a:r>
              <a:rPr sz="1407" spc="9" dirty="0">
                <a:solidFill>
                  <a:srgbClr val="403F41"/>
                </a:solidFill>
                <a:latin typeface="Arial MT"/>
                <a:cs typeface="Arial MT"/>
              </a:rPr>
              <a:t>preferibilmente</a:t>
            </a:r>
            <a:r>
              <a:rPr sz="1407" spc="100" dirty="0">
                <a:solidFill>
                  <a:srgbClr val="403F41"/>
                </a:solidFill>
                <a:latin typeface="Arial MT"/>
                <a:cs typeface="Arial MT"/>
              </a:rPr>
              <a:t> </a:t>
            </a:r>
            <a:r>
              <a:rPr sz="1407" spc="9" dirty="0">
                <a:solidFill>
                  <a:srgbClr val="403F41"/>
                </a:solidFill>
                <a:latin typeface="Arial MT"/>
                <a:cs typeface="Arial MT"/>
              </a:rPr>
              <a:t>nell’arco</a:t>
            </a:r>
            <a:r>
              <a:rPr sz="1407" spc="100" dirty="0">
                <a:solidFill>
                  <a:srgbClr val="403F41"/>
                </a:solidFill>
                <a:latin typeface="Arial MT"/>
                <a:cs typeface="Arial MT"/>
              </a:rPr>
              <a:t> </a:t>
            </a:r>
            <a:r>
              <a:rPr sz="1407" spc="9" dirty="0">
                <a:solidFill>
                  <a:srgbClr val="403F41"/>
                </a:solidFill>
                <a:latin typeface="Arial MT"/>
                <a:cs typeface="Arial MT"/>
              </a:rPr>
              <a:t>di </a:t>
            </a:r>
            <a:r>
              <a:rPr sz="1407" spc="-377" dirty="0">
                <a:solidFill>
                  <a:srgbClr val="403F41"/>
                </a:solidFill>
                <a:latin typeface="Arial MT"/>
                <a:cs typeface="Arial MT"/>
              </a:rPr>
              <a:t> </a:t>
            </a:r>
            <a:r>
              <a:rPr sz="1407" spc="14" dirty="0">
                <a:solidFill>
                  <a:srgbClr val="403F41"/>
                </a:solidFill>
                <a:latin typeface="Arial MT"/>
                <a:cs typeface="Arial MT"/>
              </a:rPr>
              <a:t>1h</a:t>
            </a:r>
            <a:r>
              <a:rPr sz="1407" dirty="0">
                <a:solidFill>
                  <a:srgbClr val="403F41"/>
                </a:solidFill>
                <a:latin typeface="Arial MT"/>
                <a:cs typeface="Arial MT"/>
              </a:rPr>
              <a:t> </a:t>
            </a:r>
            <a:r>
              <a:rPr sz="1407" spc="9" dirty="0">
                <a:solidFill>
                  <a:srgbClr val="403F41"/>
                </a:solidFill>
                <a:latin typeface="Arial MT"/>
                <a:cs typeface="Arial MT"/>
              </a:rPr>
              <a:t>dall’arrivo</a:t>
            </a:r>
            <a:r>
              <a:rPr sz="1407" spc="-5" dirty="0">
                <a:solidFill>
                  <a:srgbClr val="403F41"/>
                </a:solidFill>
                <a:latin typeface="Arial MT"/>
                <a:cs typeface="Arial MT"/>
              </a:rPr>
              <a:t> </a:t>
            </a:r>
            <a:r>
              <a:rPr sz="1407" spc="9" dirty="0">
                <a:solidFill>
                  <a:srgbClr val="403F41"/>
                </a:solidFill>
                <a:latin typeface="Arial MT"/>
                <a:cs typeface="Arial MT"/>
              </a:rPr>
              <a:t>all’OC</a:t>
            </a:r>
            <a:endParaRPr sz="1407">
              <a:latin typeface="Arial MT"/>
              <a:cs typeface="Arial M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3050712" y="1060532"/>
            <a:ext cx="6090365" cy="355076"/>
          </a:xfrm>
          <a:prstGeom prst="rect">
            <a:avLst/>
          </a:prstGeom>
        </p:spPr>
        <p:txBody>
          <a:bodyPr vert="horz" wrap="square" lIns="0" tIns="12679" rIns="0" bIns="0" rtlCol="0" anchor="ctr">
            <a:spAutoFit/>
          </a:bodyPr>
          <a:lstStyle/>
          <a:p>
            <a:pPr marL="11527">
              <a:lnSpc>
                <a:spcPct val="100000"/>
              </a:lnSpc>
              <a:spcBef>
                <a:spcPts val="100"/>
              </a:spcBef>
            </a:pPr>
            <a:r>
              <a:rPr sz="1588" spc="-5" dirty="0">
                <a:solidFill>
                  <a:srgbClr val="FFFF00"/>
                </a:solidFill>
                <a:latin typeface="Arial"/>
                <a:cs typeface="Arial"/>
              </a:rPr>
              <a:t>Macrocategoria</a:t>
            </a:r>
            <a:r>
              <a:rPr sz="1588" dirty="0">
                <a:solidFill>
                  <a:srgbClr val="FFFF00"/>
                </a:solidFill>
                <a:latin typeface="Arial"/>
                <a:cs typeface="Arial"/>
              </a:rPr>
              <a:t> a</a:t>
            </a:r>
            <a:r>
              <a:rPr sz="1588" spc="-9" dirty="0">
                <a:solidFill>
                  <a:srgbClr val="FFFF00"/>
                </a:solidFill>
                <a:latin typeface="Arial"/>
                <a:cs typeface="Arial"/>
              </a:rPr>
              <a:t> </a:t>
            </a:r>
            <a:r>
              <a:rPr sz="2224" spc="5" dirty="0">
                <a:solidFill>
                  <a:srgbClr val="FFFF00"/>
                </a:solidFill>
                <a:latin typeface="Arial"/>
                <a:cs typeface="Arial"/>
              </a:rPr>
              <a:t>MEDIO</a:t>
            </a:r>
            <a:r>
              <a:rPr sz="2224" spc="-27" dirty="0">
                <a:solidFill>
                  <a:srgbClr val="FFFF00"/>
                </a:solidFill>
                <a:latin typeface="Arial"/>
                <a:cs typeface="Arial"/>
              </a:rPr>
              <a:t> </a:t>
            </a:r>
            <a:r>
              <a:rPr sz="2224" dirty="0">
                <a:solidFill>
                  <a:srgbClr val="FFFF00"/>
                </a:solidFill>
                <a:latin typeface="Arial"/>
                <a:cs typeface="Arial"/>
              </a:rPr>
              <a:t>LIVELLO</a:t>
            </a:r>
            <a:r>
              <a:rPr sz="2224" spc="-27" dirty="0">
                <a:solidFill>
                  <a:srgbClr val="FFFF00"/>
                </a:solidFill>
                <a:latin typeface="Arial"/>
                <a:cs typeface="Arial"/>
              </a:rPr>
              <a:t> </a:t>
            </a:r>
            <a:r>
              <a:rPr sz="2224" spc="-14" dirty="0">
                <a:solidFill>
                  <a:srgbClr val="FFFF00"/>
                </a:solidFill>
                <a:latin typeface="Arial"/>
                <a:cs typeface="Arial"/>
              </a:rPr>
              <a:t>D’ATTENZIONE</a:t>
            </a:r>
            <a:endParaRPr sz="2224" dirty="0">
              <a:solidFill>
                <a:srgbClr val="FFFF00"/>
              </a:solidFill>
              <a:latin typeface="Arial"/>
              <a:cs typeface="Arial"/>
            </a:endParaRPr>
          </a:p>
        </p:txBody>
      </p:sp>
      <p:sp>
        <p:nvSpPr>
          <p:cNvPr id="3" name="object 3"/>
          <p:cNvSpPr txBox="1"/>
          <p:nvPr/>
        </p:nvSpPr>
        <p:spPr>
          <a:xfrm>
            <a:off x="2086670" y="2353618"/>
            <a:ext cx="1819387" cy="3187760"/>
          </a:xfrm>
          <a:prstGeom prst="rect">
            <a:avLst/>
          </a:prstGeom>
        </p:spPr>
        <p:txBody>
          <a:bodyPr vert="horz" wrap="square" lIns="0" tIns="10950" rIns="0" bIns="0" rtlCol="0">
            <a:spAutoFit/>
          </a:bodyPr>
          <a:lstStyle/>
          <a:p>
            <a:pPr marL="11527" marR="4611">
              <a:lnSpc>
                <a:spcPct val="100200"/>
              </a:lnSpc>
              <a:spcBef>
                <a:spcPts val="86"/>
              </a:spcBef>
            </a:pPr>
            <a:r>
              <a:rPr sz="1588" spc="-5" dirty="0">
                <a:solidFill>
                  <a:srgbClr val="403F41"/>
                </a:solidFill>
                <a:latin typeface="Arial MT"/>
                <a:cs typeface="Arial MT"/>
              </a:rPr>
              <a:t>Alimenti </a:t>
            </a:r>
            <a:r>
              <a:rPr sz="1588" dirty="0">
                <a:solidFill>
                  <a:srgbClr val="403F41"/>
                </a:solidFill>
                <a:latin typeface="Arial MT"/>
                <a:cs typeface="Arial MT"/>
              </a:rPr>
              <a:t> </a:t>
            </a:r>
            <a:r>
              <a:rPr sz="1588" spc="-5" dirty="0">
                <a:solidFill>
                  <a:srgbClr val="403F41"/>
                </a:solidFill>
                <a:latin typeface="Arial MT"/>
                <a:cs typeface="Arial MT"/>
              </a:rPr>
              <a:t>generalmente </a:t>
            </a:r>
            <a:r>
              <a:rPr sz="1588" dirty="0">
                <a:solidFill>
                  <a:srgbClr val="403F41"/>
                </a:solidFill>
                <a:latin typeface="Arial MT"/>
                <a:cs typeface="Arial MT"/>
              </a:rPr>
              <a:t> </a:t>
            </a:r>
            <a:r>
              <a:rPr sz="1588" spc="-5" dirty="0">
                <a:solidFill>
                  <a:srgbClr val="403F41"/>
                </a:solidFill>
                <a:latin typeface="Arial MT"/>
                <a:cs typeface="Arial MT"/>
              </a:rPr>
              <a:t>recuperati dalla </a:t>
            </a:r>
            <a:r>
              <a:rPr sz="1588" dirty="0">
                <a:solidFill>
                  <a:srgbClr val="403F41"/>
                </a:solidFill>
                <a:latin typeface="Arial MT"/>
                <a:cs typeface="Arial MT"/>
              </a:rPr>
              <a:t> </a:t>
            </a:r>
            <a:r>
              <a:rPr sz="1588" b="1" spc="-5" dirty="0">
                <a:solidFill>
                  <a:srgbClr val="403F41"/>
                </a:solidFill>
                <a:latin typeface="Arial"/>
                <a:cs typeface="Arial"/>
              </a:rPr>
              <a:t>ristorazione </a:t>
            </a:r>
            <a:r>
              <a:rPr sz="1588" b="1" dirty="0">
                <a:solidFill>
                  <a:srgbClr val="403F41"/>
                </a:solidFill>
                <a:latin typeface="Arial"/>
                <a:cs typeface="Arial"/>
              </a:rPr>
              <a:t> </a:t>
            </a:r>
            <a:r>
              <a:rPr sz="1588" b="1" spc="-5" dirty="0">
                <a:solidFill>
                  <a:srgbClr val="403F41"/>
                </a:solidFill>
                <a:latin typeface="Arial"/>
                <a:cs typeface="Arial"/>
              </a:rPr>
              <a:t>collettiva</a:t>
            </a:r>
            <a:r>
              <a:rPr sz="1588" spc="-5" dirty="0">
                <a:solidFill>
                  <a:srgbClr val="403F41"/>
                </a:solidFill>
                <a:latin typeface="Arial MT"/>
                <a:cs typeface="Arial MT"/>
              </a:rPr>
              <a:t>, </a:t>
            </a:r>
            <a:r>
              <a:rPr sz="1588" b="1" spc="-5" dirty="0">
                <a:solidFill>
                  <a:srgbClr val="403F41"/>
                </a:solidFill>
                <a:latin typeface="Arial"/>
                <a:cs typeface="Arial"/>
              </a:rPr>
              <a:t>pubblici </a:t>
            </a:r>
            <a:r>
              <a:rPr sz="1588" b="1" spc="-431" dirty="0">
                <a:solidFill>
                  <a:srgbClr val="403F41"/>
                </a:solidFill>
                <a:latin typeface="Arial"/>
                <a:cs typeface="Arial"/>
              </a:rPr>
              <a:t> </a:t>
            </a:r>
            <a:r>
              <a:rPr sz="1588" b="1" spc="-5" dirty="0">
                <a:solidFill>
                  <a:srgbClr val="403F41"/>
                </a:solidFill>
                <a:latin typeface="Arial"/>
                <a:cs typeface="Arial"/>
              </a:rPr>
              <a:t>esercizi, </a:t>
            </a:r>
            <a:r>
              <a:rPr sz="1588" b="1" dirty="0">
                <a:solidFill>
                  <a:srgbClr val="403F41"/>
                </a:solidFill>
                <a:latin typeface="Arial"/>
                <a:cs typeface="Arial"/>
              </a:rPr>
              <a:t> </a:t>
            </a:r>
            <a:r>
              <a:rPr sz="1588" b="1" spc="-5" dirty="0">
                <a:solidFill>
                  <a:srgbClr val="403F41"/>
                </a:solidFill>
                <a:latin typeface="Arial"/>
                <a:cs typeface="Arial"/>
              </a:rPr>
              <a:t>gastronomie, </a:t>
            </a:r>
            <a:r>
              <a:rPr sz="1588" b="1" dirty="0">
                <a:solidFill>
                  <a:srgbClr val="403F41"/>
                </a:solidFill>
                <a:latin typeface="Arial"/>
                <a:cs typeface="Arial"/>
              </a:rPr>
              <a:t> </a:t>
            </a:r>
            <a:r>
              <a:rPr sz="1588" b="1" spc="-5" dirty="0">
                <a:solidFill>
                  <a:srgbClr val="403F41"/>
                </a:solidFill>
                <a:latin typeface="Arial"/>
                <a:cs typeface="Arial"/>
              </a:rPr>
              <a:t>catering </a:t>
            </a:r>
            <a:r>
              <a:rPr sz="1588" b="1" dirty="0">
                <a:solidFill>
                  <a:srgbClr val="403F41"/>
                </a:solidFill>
                <a:latin typeface="Arial"/>
                <a:cs typeface="Arial"/>
              </a:rPr>
              <a:t>e </a:t>
            </a:r>
            <a:r>
              <a:rPr sz="1588" b="1" spc="-5" dirty="0">
                <a:solidFill>
                  <a:srgbClr val="403F41"/>
                </a:solidFill>
                <a:latin typeface="Arial"/>
                <a:cs typeface="Arial"/>
              </a:rPr>
              <a:t>Grande </a:t>
            </a:r>
            <a:r>
              <a:rPr sz="1588" b="1" dirty="0">
                <a:solidFill>
                  <a:srgbClr val="403F41"/>
                </a:solidFill>
                <a:latin typeface="Arial"/>
                <a:cs typeface="Arial"/>
              </a:rPr>
              <a:t> </a:t>
            </a:r>
            <a:r>
              <a:rPr sz="1588" b="1" spc="-5" dirty="0">
                <a:solidFill>
                  <a:srgbClr val="403F41"/>
                </a:solidFill>
                <a:latin typeface="Arial"/>
                <a:cs typeface="Arial"/>
              </a:rPr>
              <a:t>Distribuzione </a:t>
            </a:r>
            <a:r>
              <a:rPr sz="1588" b="1" dirty="0">
                <a:solidFill>
                  <a:srgbClr val="403F41"/>
                </a:solidFill>
                <a:latin typeface="Arial"/>
                <a:cs typeface="Arial"/>
              </a:rPr>
              <a:t> </a:t>
            </a:r>
            <a:r>
              <a:rPr sz="1588" b="1" spc="-5" dirty="0">
                <a:solidFill>
                  <a:srgbClr val="403F41"/>
                </a:solidFill>
                <a:latin typeface="Arial"/>
                <a:cs typeface="Arial"/>
              </a:rPr>
              <a:t>Organizzata</a:t>
            </a:r>
            <a:r>
              <a:rPr sz="1588" b="1" spc="-54" dirty="0">
                <a:solidFill>
                  <a:srgbClr val="403F41"/>
                </a:solidFill>
                <a:latin typeface="Arial"/>
                <a:cs typeface="Arial"/>
              </a:rPr>
              <a:t> </a:t>
            </a:r>
            <a:r>
              <a:rPr sz="1588" dirty="0">
                <a:solidFill>
                  <a:srgbClr val="403F41"/>
                </a:solidFill>
                <a:latin typeface="Arial MT"/>
                <a:cs typeface="Arial MT"/>
              </a:rPr>
              <a:t>(GDO) </a:t>
            </a:r>
            <a:r>
              <a:rPr sz="1588" spc="-427" dirty="0">
                <a:solidFill>
                  <a:srgbClr val="403F41"/>
                </a:solidFill>
                <a:latin typeface="Arial MT"/>
                <a:cs typeface="Arial MT"/>
              </a:rPr>
              <a:t> </a:t>
            </a:r>
            <a:r>
              <a:rPr sz="1588" spc="-5" dirty="0">
                <a:solidFill>
                  <a:srgbClr val="403F41"/>
                </a:solidFill>
                <a:latin typeface="Arial MT"/>
                <a:cs typeface="Arial MT"/>
              </a:rPr>
              <a:t>che sono stati </a:t>
            </a:r>
            <a:r>
              <a:rPr sz="1588" dirty="0">
                <a:solidFill>
                  <a:srgbClr val="403F41"/>
                </a:solidFill>
                <a:latin typeface="Arial MT"/>
                <a:cs typeface="Arial MT"/>
              </a:rPr>
              <a:t> </a:t>
            </a:r>
            <a:r>
              <a:rPr sz="1588" spc="-5" dirty="0">
                <a:solidFill>
                  <a:srgbClr val="860009"/>
                </a:solidFill>
                <a:latin typeface="Arial MT"/>
                <a:cs typeface="Arial MT"/>
              </a:rPr>
              <a:t>conservati in catena </a:t>
            </a:r>
            <a:r>
              <a:rPr sz="1588" spc="-431" dirty="0">
                <a:solidFill>
                  <a:srgbClr val="860009"/>
                </a:solidFill>
                <a:latin typeface="Arial MT"/>
                <a:cs typeface="Arial MT"/>
              </a:rPr>
              <a:t> </a:t>
            </a:r>
            <a:r>
              <a:rPr sz="1588" spc="-5" dirty="0">
                <a:solidFill>
                  <a:srgbClr val="860009"/>
                </a:solidFill>
                <a:latin typeface="Arial MT"/>
                <a:cs typeface="Arial MT"/>
              </a:rPr>
              <a:t>del freddo</a:t>
            </a:r>
            <a:r>
              <a:rPr sz="1588" spc="-36" dirty="0">
                <a:solidFill>
                  <a:srgbClr val="860009"/>
                </a:solidFill>
                <a:latin typeface="Arial MT"/>
                <a:cs typeface="Arial MT"/>
              </a:rPr>
              <a:t> </a:t>
            </a:r>
            <a:r>
              <a:rPr sz="1588" spc="-5" dirty="0">
                <a:solidFill>
                  <a:srgbClr val="860009"/>
                </a:solidFill>
                <a:latin typeface="Arial MT"/>
                <a:cs typeface="Arial MT"/>
              </a:rPr>
              <a:t>continua</a:t>
            </a:r>
            <a:endParaRPr sz="1588">
              <a:latin typeface="Arial MT"/>
              <a:cs typeface="Arial MT"/>
            </a:endParaRPr>
          </a:p>
        </p:txBody>
      </p:sp>
      <p:grpSp>
        <p:nvGrpSpPr>
          <p:cNvPr id="4" name="object 4"/>
          <p:cNvGrpSpPr/>
          <p:nvPr/>
        </p:nvGrpSpPr>
        <p:grpSpPr>
          <a:xfrm>
            <a:off x="7076065" y="3791149"/>
            <a:ext cx="859267" cy="859267"/>
            <a:chOff x="6426586" y="4177284"/>
            <a:chExt cx="946785" cy="946785"/>
          </a:xfrm>
        </p:grpSpPr>
        <p:sp>
          <p:nvSpPr>
            <p:cNvPr id="5" name="object 5"/>
            <p:cNvSpPr/>
            <p:nvPr/>
          </p:nvSpPr>
          <p:spPr>
            <a:xfrm>
              <a:off x="6426586" y="4177284"/>
              <a:ext cx="946785" cy="946785"/>
            </a:xfrm>
            <a:custGeom>
              <a:avLst/>
              <a:gdLst/>
              <a:ahLst/>
              <a:cxnLst/>
              <a:rect l="l" t="t" r="r" b="b"/>
              <a:pathLst>
                <a:path w="946784" h="946785">
                  <a:moveTo>
                    <a:pt x="10668" y="496824"/>
                  </a:moveTo>
                  <a:lnTo>
                    <a:pt x="10668" y="463296"/>
                  </a:lnTo>
                  <a:lnTo>
                    <a:pt x="0" y="463296"/>
                  </a:lnTo>
                  <a:lnTo>
                    <a:pt x="0" y="496824"/>
                  </a:lnTo>
                  <a:lnTo>
                    <a:pt x="10668" y="496824"/>
                  </a:lnTo>
                  <a:close/>
                </a:path>
                <a:path w="946784" h="946785">
                  <a:moveTo>
                    <a:pt x="13716" y="425196"/>
                  </a:moveTo>
                  <a:lnTo>
                    <a:pt x="13716" y="420624"/>
                  </a:lnTo>
                  <a:lnTo>
                    <a:pt x="3048" y="419100"/>
                  </a:lnTo>
                  <a:lnTo>
                    <a:pt x="1524" y="425196"/>
                  </a:lnTo>
                  <a:lnTo>
                    <a:pt x="0" y="448056"/>
                  </a:lnTo>
                  <a:lnTo>
                    <a:pt x="0" y="452628"/>
                  </a:lnTo>
                  <a:lnTo>
                    <a:pt x="10668" y="452628"/>
                  </a:lnTo>
                  <a:lnTo>
                    <a:pt x="10668" y="449580"/>
                  </a:lnTo>
                  <a:lnTo>
                    <a:pt x="13716" y="425196"/>
                  </a:lnTo>
                  <a:close/>
                </a:path>
                <a:path w="946784" h="946785">
                  <a:moveTo>
                    <a:pt x="21336" y="376428"/>
                  </a:moveTo>
                  <a:lnTo>
                    <a:pt x="10668" y="373380"/>
                  </a:lnTo>
                  <a:lnTo>
                    <a:pt x="9144" y="377952"/>
                  </a:lnTo>
                  <a:lnTo>
                    <a:pt x="4572" y="400812"/>
                  </a:lnTo>
                  <a:lnTo>
                    <a:pt x="4572" y="406908"/>
                  </a:lnTo>
                  <a:lnTo>
                    <a:pt x="15240" y="408432"/>
                  </a:lnTo>
                  <a:lnTo>
                    <a:pt x="16764" y="402336"/>
                  </a:lnTo>
                  <a:lnTo>
                    <a:pt x="19812" y="379476"/>
                  </a:lnTo>
                  <a:lnTo>
                    <a:pt x="21336" y="376428"/>
                  </a:lnTo>
                  <a:close/>
                </a:path>
                <a:path w="946784" h="946785">
                  <a:moveTo>
                    <a:pt x="32004" y="335280"/>
                  </a:moveTo>
                  <a:lnTo>
                    <a:pt x="32004" y="333756"/>
                  </a:lnTo>
                  <a:lnTo>
                    <a:pt x="21336" y="330708"/>
                  </a:lnTo>
                  <a:lnTo>
                    <a:pt x="21336" y="332232"/>
                  </a:lnTo>
                  <a:lnTo>
                    <a:pt x="15240" y="355092"/>
                  </a:lnTo>
                  <a:lnTo>
                    <a:pt x="12192" y="362712"/>
                  </a:lnTo>
                  <a:lnTo>
                    <a:pt x="22860" y="365760"/>
                  </a:lnTo>
                  <a:lnTo>
                    <a:pt x="25908" y="356616"/>
                  </a:lnTo>
                  <a:lnTo>
                    <a:pt x="25908" y="358140"/>
                  </a:lnTo>
                  <a:lnTo>
                    <a:pt x="32004" y="335280"/>
                  </a:lnTo>
                  <a:close/>
                </a:path>
                <a:path w="946784" h="946785">
                  <a:moveTo>
                    <a:pt x="47244" y="292608"/>
                  </a:moveTo>
                  <a:lnTo>
                    <a:pt x="36576" y="288036"/>
                  </a:lnTo>
                  <a:lnTo>
                    <a:pt x="28956" y="310896"/>
                  </a:lnTo>
                  <a:lnTo>
                    <a:pt x="24384" y="320040"/>
                  </a:lnTo>
                  <a:lnTo>
                    <a:pt x="35052" y="323088"/>
                  </a:lnTo>
                  <a:lnTo>
                    <a:pt x="38100" y="316992"/>
                  </a:lnTo>
                  <a:lnTo>
                    <a:pt x="38100" y="313944"/>
                  </a:lnTo>
                  <a:lnTo>
                    <a:pt x="47244" y="292608"/>
                  </a:lnTo>
                  <a:close/>
                </a:path>
                <a:path w="946784" h="946785">
                  <a:moveTo>
                    <a:pt x="39624" y="313944"/>
                  </a:moveTo>
                  <a:lnTo>
                    <a:pt x="38100" y="313944"/>
                  </a:lnTo>
                  <a:lnTo>
                    <a:pt x="38100" y="316992"/>
                  </a:lnTo>
                  <a:lnTo>
                    <a:pt x="39624" y="313944"/>
                  </a:lnTo>
                  <a:close/>
                </a:path>
                <a:path w="946784" h="946785">
                  <a:moveTo>
                    <a:pt x="67056" y="252984"/>
                  </a:moveTo>
                  <a:lnTo>
                    <a:pt x="56388" y="248412"/>
                  </a:lnTo>
                  <a:lnTo>
                    <a:pt x="45720" y="268224"/>
                  </a:lnTo>
                  <a:lnTo>
                    <a:pt x="41148" y="277368"/>
                  </a:lnTo>
                  <a:lnTo>
                    <a:pt x="51816" y="281940"/>
                  </a:lnTo>
                  <a:lnTo>
                    <a:pt x="56388" y="272796"/>
                  </a:lnTo>
                  <a:lnTo>
                    <a:pt x="67056" y="252984"/>
                  </a:lnTo>
                  <a:close/>
                </a:path>
                <a:path w="946784" h="946785">
                  <a:moveTo>
                    <a:pt x="89916" y="214884"/>
                  </a:moveTo>
                  <a:lnTo>
                    <a:pt x="79248" y="208788"/>
                  </a:lnTo>
                  <a:lnTo>
                    <a:pt x="68580" y="227076"/>
                  </a:lnTo>
                  <a:lnTo>
                    <a:pt x="62484" y="237744"/>
                  </a:lnTo>
                  <a:lnTo>
                    <a:pt x="71628" y="243840"/>
                  </a:lnTo>
                  <a:lnTo>
                    <a:pt x="77724" y="233172"/>
                  </a:lnTo>
                  <a:lnTo>
                    <a:pt x="89916" y="214884"/>
                  </a:lnTo>
                  <a:close/>
                </a:path>
                <a:path w="946784" h="946785">
                  <a:moveTo>
                    <a:pt x="115824" y="179832"/>
                  </a:moveTo>
                  <a:lnTo>
                    <a:pt x="106680" y="173736"/>
                  </a:lnTo>
                  <a:lnTo>
                    <a:pt x="92964" y="190500"/>
                  </a:lnTo>
                  <a:lnTo>
                    <a:pt x="86868" y="199644"/>
                  </a:lnTo>
                  <a:lnTo>
                    <a:pt x="96012" y="205740"/>
                  </a:lnTo>
                  <a:lnTo>
                    <a:pt x="102108" y="196596"/>
                  </a:lnTo>
                  <a:lnTo>
                    <a:pt x="115824" y="179832"/>
                  </a:lnTo>
                  <a:close/>
                </a:path>
                <a:path w="946784" h="946785">
                  <a:moveTo>
                    <a:pt x="144780" y="147828"/>
                  </a:moveTo>
                  <a:lnTo>
                    <a:pt x="137160" y="140208"/>
                  </a:lnTo>
                  <a:lnTo>
                    <a:pt x="121920" y="153924"/>
                  </a:lnTo>
                  <a:lnTo>
                    <a:pt x="114300" y="164592"/>
                  </a:lnTo>
                  <a:lnTo>
                    <a:pt x="121920" y="172212"/>
                  </a:lnTo>
                  <a:lnTo>
                    <a:pt x="131064" y="161544"/>
                  </a:lnTo>
                  <a:lnTo>
                    <a:pt x="144780" y="147828"/>
                  </a:lnTo>
                  <a:close/>
                </a:path>
                <a:path w="946784" h="946785">
                  <a:moveTo>
                    <a:pt x="176784" y="117348"/>
                  </a:moveTo>
                  <a:lnTo>
                    <a:pt x="170688" y="109728"/>
                  </a:lnTo>
                  <a:lnTo>
                    <a:pt x="155448" y="121920"/>
                  </a:lnTo>
                  <a:lnTo>
                    <a:pt x="144780" y="131064"/>
                  </a:lnTo>
                  <a:lnTo>
                    <a:pt x="152400" y="140208"/>
                  </a:lnTo>
                  <a:lnTo>
                    <a:pt x="161544" y="132370"/>
                  </a:lnTo>
                  <a:lnTo>
                    <a:pt x="161544" y="131064"/>
                  </a:lnTo>
                  <a:lnTo>
                    <a:pt x="176784" y="117348"/>
                  </a:lnTo>
                  <a:close/>
                </a:path>
                <a:path w="946784" h="946785">
                  <a:moveTo>
                    <a:pt x="163068" y="131064"/>
                  </a:moveTo>
                  <a:lnTo>
                    <a:pt x="161544" y="131064"/>
                  </a:lnTo>
                  <a:lnTo>
                    <a:pt x="161544" y="132370"/>
                  </a:lnTo>
                  <a:lnTo>
                    <a:pt x="163068" y="131064"/>
                  </a:lnTo>
                  <a:close/>
                </a:path>
                <a:path w="946784" h="946785">
                  <a:moveTo>
                    <a:pt x="213360" y="91440"/>
                  </a:moveTo>
                  <a:lnTo>
                    <a:pt x="205740" y="82296"/>
                  </a:lnTo>
                  <a:lnTo>
                    <a:pt x="190500" y="92964"/>
                  </a:lnTo>
                  <a:lnTo>
                    <a:pt x="179832" y="102108"/>
                  </a:lnTo>
                  <a:lnTo>
                    <a:pt x="185928" y="111252"/>
                  </a:lnTo>
                  <a:lnTo>
                    <a:pt x="196596" y="102108"/>
                  </a:lnTo>
                  <a:lnTo>
                    <a:pt x="213360" y="91440"/>
                  </a:lnTo>
                  <a:close/>
                </a:path>
                <a:path w="946784" h="946785">
                  <a:moveTo>
                    <a:pt x="249936" y="68580"/>
                  </a:moveTo>
                  <a:lnTo>
                    <a:pt x="243840" y="57912"/>
                  </a:lnTo>
                  <a:lnTo>
                    <a:pt x="227076" y="68580"/>
                  </a:lnTo>
                  <a:lnTo>
                    <a:pt x="216408" y="76200"/>
                  </a:lnTo>
                  <a:lnTo>
                    <a:pt x="220980" y="85344"/>
                  </a:lnTo>
                  <a:lnTo>
                    <a:pt x="233172" y="77724"/>
                  </a:lnTo>
                  <a:lnTo>
                    <a:pt x="249936" y="68580"/>
                  </a:lnTo>
                  <a:close/>
                </a:path>
                <a:path w="946784" h="946785">
                  <a:moveTo>
                    <a:pt x="289560" y="48768"/>
                  </a:moveTo>
                  <a:lnTo>
                    <a:pt x="284988" y="38100"/>
                  </a:lnTo>
                  <a:lnTo>
                    <a:pt x="268224" y="45720"/>
                  </a:lnTo>
                  <a:lnTo>
                    <a:pt x="254508" y="53340"/>
                  </a:lnTo>
                  <a:lnTo>
                    <a:pt x="259080" y="62484"/>
                  </a:lnTo>
                  <a:lnTo>
                    <a:pt x="272796" y="56388"/>
                  </a:lnTo>
                  <a:lnTo>
                    <a:pt x="289560" y="48768"/>
                  </a:lnTo>
                  <a:close/>
                </a:path>
                <a:path w="946784" h="946785">
                  <a:moveTo>
                    <a:pt x="330708" y="33528"/>
                  </a:moveTo>
                  <a:lnTo>
                    <a:pt x="327660" y="22860"/>
                  </a:lnTo>
                  <a:lnTo>
                    <a:pt x="310896" y="28956"/>
                  </a:lnTo>
                  <a:lnTo>
                    <a:pt x="295656" y="33528"/>
                  </a:lnTo>
                  <a:lnTo>
                    <a:pt x="300228" y="44196"/>
                  </a:lnTo>
                  <a:lnTo>
                    <a:pt x="313944" y="38100"/>
                  </a:lnTo>
                  <a:lnTo>
                    <a:pt x="330708" y="33528"/>
                  </a:lnTo>
                  <a:close/>
                </a:path>
                <a:path w="946784" h="946785">
                  <a:moveTo>
                    <a:pt x="373380" y="21336"/>
                  </a:moveTo>
                  <a:lnTo>
                    <a:pt x="370332" y="10668"/>
                  </a:lnTo>
                  <a:lnTo>
                    <a:pt x="355092" y="13716"/>
                  </a:lnTo>
                  <a:lnTo>
                    <a:pt x="338328" y="19812"/>
                  </a:lnTo>
                  <a:lnTo>
                    <a:pt x="341376" y="30480"/>
                  </a:lnTo>
                  <a:lnTo>
                    <a:pt x="358140" y="25908"/>
                  </a:lnTo>
                  <a:lnTo>
                    <a:pt x="373380" y="21336"/>
                  </a:lnTo>
                  <a:close/>
                </a:path>
                <a:path w="946784" h="946785">
                  <a:moveTo>
                    <a:pt x="416052" y="13716"/>
                  </a:moveTo>
                  <a:lnTo>
                    <a:pt x="414528" y="3048"/>
                  </a:lnTo>
                  <a:lnTo>
                    <a:pt x="400812" y="4572"/>
                  </a:lnTo>
                  <a:lnTo>
                    <a:pt x="382524" y="9144"/>
                  </a:lnTo>
                  <a:lnTo>
                    <a:pt x="384048" y="19812"/>
                  </a:lnTo>
                  <a:lnTo>
                    <a:pt x="402336" y="15240"/>
                  </a:lnTo>
                  <a:lnTo>
                    <a:pt x="402336" y="16764"/>
                  </a:lnTo>
                  <a:lnTo>
                    <a:pt x="416052" y="13716"/>
                  </a:lnTo>
                  <a:close/>
                </a:path>
                <a:path w="946784" h="946785">
                  <a:moveTo>
                    <a:pt x="460248" y="10668"/>
                  </a:moveTo>
                  <a:lnTo>
                    <a:pt x="460248" y="0"/>
                  </a:lnTo>
                  <a:lnTo>
                    <a:pt x="448056" y="0"/>
                  </a:lnTo>
                  <a:lnTo>
                    <a:pt x="426720" y="1524"/>
                  </a:lnTo>
                  <a:lnTo>
                    <a:pt x="426720" y="13716"/>
                  </a:lnTo>
                  <a:lnTo>
                    <a:pt x="449580" y="10668"/>
                  </a:lnTo>
                  <a:lnTo>
                    <a:pt x="460248" y="10668"/>
                  </a:lnTo>
                  <a:close/>
                </a:path>
                <a:path w="946784" h="946785">
                  <a:moveTo>
                    <a:pt x="504444" y="12192"/>
                  </a:moveTo>
                  <a:lnTo>
                    <a:pt x="504444" y="1524"/>
                  </a:lnTo>
                  <a:lnTo>
                    <a:pt x="496824" y="0"/>
                  </a:lnTo>
                  <a:lnTo>
                    <a:pt x="470916" y="0"/>
                  </a:lnTo>
                  <a:lnTo>
                    <a:pt x="470916" y="10668"/>
                  </a:lnTo>
                  <a:lnTo>
                    <a:pt x="496824" y="10668"/>
                  </a:lnTo>
                  <a:lnTo>
                    <a:pt x="504444" y="12192"/>
                  </a:lnTo>
                  <a:close/>
                </a:path>
                <a:path w="946784" h="946785">
                  <a:moveTo>
                    <a:pt x="550164" y="6096"/>
                  </a:moveTo>
                  <a:lnTo>
                    <a:pt x="545592" y="4572"/>
                  </a:lnTo>
                  <a:lnTo>
                    <a:pt x="521208" y="1524"/>
                  </a:lnTo>
                  <a:lnTo>
                    <a:pt x="516636" y="1524"/>
                  </a:lnTo>
                  <a:lnTo>
                    <a:pt x="515112" y="12192"/>
                  </a:lnTo>
                  <a:lnTo>
                    <a:pt x="521208" y="13716"/>
                  </a:lnTo>
                  <a:lnTo>
                    <a:pt x="521208" y="13906"/>
                  </a:lnTo>
                  <a:lnTo>
                    <a:pt x="544068" y="16764"/>
                  </a:lnTo>
                  <a:lnTo>
                    <a:pt x="548640" y="16764"/>
                  </a:lnTo>
                  <a:lnTo>
                    <a:pt x="550164" y="6096"/>
                  </a:lnTo>
                  <a:close/>
                </a:path>
                <a:path w="946784" h="946785">
                  <a:moveTo>
                    <a:pt x="521208" y="13906"/>
                  </a:moveTo>
                  <a:lnTo>
                    <a:pt x="521208" y="13716"/>
                  </a:lnTo>
                  <a:lnTo>
                    <a:pt x="519684" y="13716"/>
                  </a:lnTo>
                  <a:lnTo>
                    <a:pt x="521208" y="13906"/>
                  </a:lnTo>
                  <a:close/>
                </a:path>
                <a:path w="946784" h="946785">
                  <a:moveTo>
                    <a:pt x="594360" y="15240"/>
                  </a:moveTo>
                  <a:lnTo>
                    <a:pt x="591312" y="15240"/>
                  </a:lnTo>
                  <a:lnTo>
                    <a:pt x="568452" y="9144"/>
                  </a:lnTo>
                  <a:lnTo>
                    <a:pt x="560832" y="7620"/>
                  </a:lnTo>
                  <a:lnTo>
                    <a:pt x="559308" y="18288"/>
                  </a:lnTo>
                  <a:lnTo>
                    <a:pt x="566928" y="19812"/>
                  </a:lnTo>
                  <a:lnTo>
                    <a:pt x="588264" y="25908"/>
                  </a:lnTo>
                  <a:lnTo>
                    <a:pt x="591312" y="25908"/>
                  </a:lnTo>
                  <a:lnTo>
                    <a:pt x="594360" y="15240"/>
                  </a:lnTo>
                  <a:close/>
                </a:path>
                <a:path w="946784" h="946785">
                  <a:moveTo>
                    <a:pt x="637032" y="28956"/>
                  </a:moveTo>
                  <a:lnTo>
                    <a:pt x="635508" y="28956"/>
                  </a:lnTo>
                  <a:lnTo>
                    <a:pt x="614172" y="21336"/>
                  </a:lnTo>
                  <a:lnTo>
                    <a:pt x="605028" y="18288"/>
                  </a:lnTo>
                  <a:lnTo>
                    <a:pt x="601980" y="28956"/>
                  </a:lnTo>
                  <a:lnTo>
                    <a:pt x="611124" y="32004"/>
                  </a:lnTo>
                  <a:lnTo>
                    <a:pt x="632460" y="38100"/>
                  </a:lnTo>
                  <a:lnTo>
                    <a:pt x="632460" y="39624"/>
                  </a:lnTo>
                  <a:lnTo>
                    <a:pt x="637032" y="28956"/>
                  </a:lnTo>
                  <a:close/>
                </a:path>
                <a:path w="946784" h="946785">
                  <a:moveTo>
                    <a:pt x="678180" y="45720"/>
                  </a:moveTo>
                  <a:lnTo>
                    <a:pt x="656844" y="36576"/>
                  </a:lnTo>
                  <a:lnTo>
                    <a:pt x="647700" y="33528"/>
                  </a:lnTo>
                  <a:lnTo>
                    <a:pt x="643128" y="42672"/>
                  </a:lnTo>
                  <a:lnTo>
                    <a:pt x="653796" y="47244"/>
                  </a:lnTo>
                  <a:lnTo>
                    <a:pt x="653796" y="47897"/>
                  </a:lnTo>
                  <a:lnTo>
                    <a:pt x="673608" y="56388"/>
                  </a:lnTo>
                  <a:lnTo>
                    <a:pt x="678180" y="45720"/>
                  </a:lnTo>
                  <a:close/>
                </a:path>
                <a:path w="946784" h="946785">
                  <a:moveTo>
                    <a:pt x="653796" y="47897"/>
                  </a:moveTo>
                  <a:lnTo>
                    <a:pt x="653796" y="47244"/>
                  </a:lnTo>
                  <a:lnTo>
                    <a:pt x="652272" y="47244"/>
                  </a:lnTo>
                  <a:lnTo>
                    <a:pt x="653796" y="47897"/>
                  </a:lnTo>
                  <a:close/>
                </a:path>
                <a:path w="946784" h="946785">
                  <a:moveTo>
                    <a:pt x="717804" y="67056"/>
                  </a:moveTo>
                  <a:lnTo>
                    <a:pt x="699516" y="56388"/>
                  </a:lnTo>
                  <a:lnTo>
                    <a:pt x="688848" y="51816"/>
                  </a:lnTo>
                  <a:lnTo>
                    <a:pt x="682752" y="60960"/>
                  </a:lnTo>
                  <a:lnTo>
                    <a:pt x="693420" y="67056"/>
                  </a:lnTo>
                  <a:lnTo>
                    <a:pt x="711708" y="77724"/>
                  </a:lnTo>
                  <a:lnTo>
                    <a:pt x="717804" y="67056"/>
                  </a:lnTo>
                  <a:close/>
                </a:path>
                <a:path w="946784" h="946785">
                  <a:moveTo>
                    <a:pt x="755904" y="92964"/>
                  </a:moveTo>
                  <a:lnTo>
                    <a:pt x="737616" y="80772"/>
                  </a:lnTo>
                  <a:lnTo>
                    <a:pt x="726948" y="73152"/>
                  </a:lnTo>
                  <a:lnTo>
                    <a:pt x="720852" y="83820"/>
                  </a:lnTo>
                  <a:lnTo>
                    <a:pt x="731520" y="89916"/>
                  </a:lnTo>
                  <a:lnTo>
                    <a:pt x="748284" y="102108"/>
                  </a:lnTo>
                  <a:lnTo>
                    <a:pt x="755904" y="92964"/>
                  </a:lnTo>
                  <a:close/>
                </a:path>
                <a:path w="946784" h="946785">
                  <a:moveTo>
                    <a:pt x="790956" y="121920"/>
                  </a:moveTo>
                  <a:lnTo>
                    <a:pt x="774192" y="108204"/>
                  </a:lnTo>
                  <a:lnTo>
                    <a:pt x="765048" y="100584"/>
                  </a:lnTo>
                  <a:lnTo>
                    <a:pt x="757428" y="108204"/>
                  </a:lnTo>
                  <a:lnTo>
                    <a:pt x="768096" y="115824"/>
                  </a:lnTo>
                  <a:lnTo>
                    <a:pt x="768096" y="117070"/>
                  </a:lnTo>
                  <a:lnTo>
                    <a:pt x="783336" y="129540"/>
                  </a:lnTo>
                  <a:lnTo>
                    <a:pt x="790956" y="121920"/>
                  </a:lnTo>
                  <a:close/>
                </a:path>
                <a:path w="946784" h="946785">
                  <a:moveTo>
                    <a:pt x="768096" y="117070"/>
                  </a:moveTo>
                  <a:lnTo>
                    <a:pt x="768096" y="115824"/>
                  </a:lnTo>
                  <a:lnTo>
                    <a:pt x="766572" y="115824"/>
                  </a:lnTo>
                  <a:lnTo>
                    <a:pt x="768096" y="117070"/>
                  </a:lnTo>
                  <a:close/>
                </a:path>
                <a:path w="946784" h="946785">
                  <a:moveTo>
                    <a:pt x="822960" y="152400"/>
                  </a:moveTo>
                  <a:lnTo>
                    <a:pt x="807720" y="138684"/>
                  </a:lnTo>
                  <a:lnTo>
                    <a:pt x="798576" y="129540"/>
                  </a:lnTo>
                  <a:lnTo>
                    <a:pt x="790956" y="137160"/>
                  </a:lnTo>
                  <a:lnTo>
                    <a:pt x="800100" y="146304"/>
                  </a:lnTo>
                  <a:lnTo>
                    <a:pt x="813816" y="161544"/>
                  </a:lnTo>
                  <a:lnTo>
                    <a:pt x="822960" y="152400"/>
                  </a:lnTo>
                  <a:close/>
                </a:path>
                <a:path w="946784" h="946785">
                  <a:moveTo>
                    <a:pt x="850392" y="187452"/>
                  </a:moveTo>
                  <a:lnTo>
                    <a:pt x="838200" y="172212"/>
                  </a:lnTo>
                  <a:lnTo>
                    <a:pt x="829056" y="161544"/>
                  </a:lnTo>
                  <a:lnTo>
                    <a:pt x="821436" y="169164"/>
                  </a:lnTo>
                  <a:lnTo>
                    <a:pt x="830580" y="178308"/>
                  </a:lnTo>
                  <a:lnTo>
                    <a:pt x="842772" y="195072"/>
                  </a:lnTo>
                  <a:lnTo>
                    <a:pt x="850392" y="187452"/>
                  </a:lnTo>
                  <a:close/>
                </a:path>
                <a:path w="946784" h="946785">
                  <a:moveTo>
                    <a:pt x="876300" y="225552"/>
                  </a:moveTo>
                  <a:lnTo>
                    <a:pt x="865632" y="208788"/>
                  </a:lnTo>
                  <a:lnTo>
                    <a:pt x="858012" y="196596"/>
                  </a:lnTo>
                  <a:lnTo>
                    <a:pt x="848868" y="204216"/>
                  </a:lnTo>
                  <a:lnTo>
                    <a:pt x="856488" y="214884"/>
                  </a:lnTo>
                  <a:lnTo>
                    <a:pt x="867156" y="231648"/>
                  </a:lnTo>
                  <a:lnTo>
                    <a:pt x="876300" y="225552"/>
                  </a:lnTo>
                  <a:close/>
                </a:path>
                <a:path w="946784" h="946785">
                  <a:moveTo>
                    <a:pt x="897636" y="265176"/>
                  </a:moveTo>
                  <a:lnTo>
                    <a:pt x="890016" y="246888"/>
                  </a:lnTo>
                  <a:lnTo>
                    <a:pt x="882396" y="234696"/>
                  </a:lnTo>
                  <a:lnTo>
                    <a:pt x="873252" y="240792"/>
                  </a:lnTo>
                  <a:lnTo>
                    <a:pt x="879348" y="252984"/>
                  </a:lnTo>
                  <a:lnTo>
                    <a:pt x="888492" y="269748"/>
                  </a:lnTo>
                  <a:lnTo>
                    <a:pt x="897636" y="265176"/>
                  </a:lnTo>
                  <a:close/>
                </a:path>
                <a:path w="946784" h="946785">
                  <a:moveTo>
                    <a:pt x="915924" y="306324"/>
                  </a:moveTo>
                  <a:lnTo>
                    <a:pt x="909828" y="288036"/>
                  </a:lnTo>
                  <a:lnTo>
                    <a:pt x="903732" y="274320"/>
                  </a:lnTo>
                  <a:lnTo>
                    <a:pt x="893064" y="278892"/>
                  </a:lnTo>
                  <a:lnTo>
                    <a:pt x="899160" y="292608"/>
                  </a:lnTo>
                  <a:lnTo>
                    <a:pt x="905256" y="309372"/>
                  </a:lnTo>
                  <a:lnTo>
                    <a:pt x="915924" y="306324"/>
                  </a:lnTo>
                  <a:close/>
                </a:path>
                <a:path w="946784" h="946785">
                  <a:moveTo>
                    <a:pt x="929640" y="348996"/>
                  </a:moveTo>
                  <a:lnTo>
                    <a:pt x="925068" y="332232"/>
                  </a:lnTo>
                  <a:lnTo>
                    <a:pt x="920496" y="316992"/>
                  </a:lnTo>
                  <a:lnTo>
                    <a:pt x="909828" y="320040"/>
                  </a:lnTo>
                  <a:lnTo>
                    <a:pt x="914400" y="335280"/>
                  </a:lnTo>
                  <a:lnTo>
                    <a:pt x="918972" y="352044"/>
                  </a:lnTo>
                  <a:lnTo>
                    <a:pt x="929640" y="348996"/>
                  </a:lnTo>
                  <a:close/>
                </a:path>
                <a:path w="946784" h="946785">
                  <a:moveTo>
                    <a:pt x="940308" y="393192"/>
                  </a:moveTo>
                  <a:lnTo>
                    <a:pt x="937260" y="377952"/>
                  </a:lnTo>
                  <a:lnTo>
                    <a:pt x="932688" y="359664"/>
                  </a:lnTo>
                  <a:lnTo>
                    <a:pt x="922020" y="362712"/>
                  </a:lnTo>
                  <a:lnTo>
                    <a:pt x="926592" y="379476"/>
                  </a:lnTo>
                  <a:lnTo>
                    <a:pt x="928116" y="394716"/>
                  </a:lnTo>
                  <a:lnTo>
                    <a:pt x="940308" y="393192"/>
                  </a:lnTo>
                  <a:close/>
                </a:path>
                <a:path w="946784" h="946785">
                  <a:moveTo>
                    <a:pt x="944880" y="437388"/>
                  </a:moveTo>
                  <a:lnTo>
                    <a:pt x="944880" y="425196"/>
                  </a:lnTo>
                  <a:lnTo>
                    <a:pt x="941832" y="403860"/>
                  </a:lnTo>
                  <a:lnTo>
                    <a:pt x="931164" y="405384"/>
                  </a:lnTo>
                  <a:lnTo>
                    <a:pt x="932688" y="425196"/>
                  </a:lnTo>
                  <a:lnTo>
                    <a:pt x="934212" y="438912"/>
                  </a:lnTo>
                  <a:lnTo>
                    <a:pt x="944880" y="437388"/>
                  </a:lnTo>
                  <a:close/>
                </a:path>
                <a:path w="946784" h="946785">
                  <a:moveTo>
                    <a:pt x="946404" y="483108"/>
                  </a:moveTo>
                  <a:lnTo>
                    <a:pt x="946404" y="449580"/>
                  </a:lnTo>
                  <a:lnTo>
                    <a:pt x="934212" y="449580"/>
                  </a:lnTo>
                  <a:lnTo>
                    <a:pt x="935736" y="472440"/>
                  </a:lnTo>
                  <a:lnTo>
                    <a:pt x="935736" y="481584"/>
                  </a:lnTo>
                  <a:lnTo>
                    <a:pt x="946404" y="483108"/>
                  </a:lnTo>
                  <a:close/>
                </a:path>
                <a:path w="946784" h="946785">
                  <a:moveTo>
                    <a:pt x="946404" y="496824"/>
                  </a:moveTo>
                  <a:lnTo>
                    <a:pt x="946404" y="493776"/>
                  </a:lnTo>
                  <a:lnTo>
                    <a:pt x="935736" y="493776"/>
                  </a:lnTo>
                  <a:lnTo>
                    <a:pt x="935736" y="496824"/>
                  </a:lnTo>
                  <a:lnTo>
                    <a:pt x="932688" y="519684"/>
                  </a:lnTo>
                  <a:lnTo>
                    <a:pt x="932688" y="525780"/>
                  </a:lnTo>
                  <a:lnTo>
                    <a:pt x="943356" y="527304"/>
                  </a:lnTo>
                  <a:lnTo>
                    <a:pt x="944880" y="521208"/>
                  </a:lnTo>
                  <a:lnTo>
                    <a:pt x="946404" y="496824"/>
                  </a:lnTo>
                  <a:close/>
                </a:path>
                <a:path w="946784" h="946785">
                  <a:moveTo>
                    <a:pt x="941832" y="545592"/>
                  </a:moveTo>
                  <a:lnTo>
                    <a:pt x="941832" y="537972"/>
                  </a:lnTo>
                  <a:lnTo>
                    <a:pt x="931164" y="536448"/>
                  </a:lnTo>
                  <a:lnTo>
                    <a:pt x="929640" y="544068"/>
                  </a:lnTo>
                  <a:lnTo>
                    <a:pt x="926592" y="566928"/>
                  </a:lnTo>
                  <a:lnTo>
                    <a:pt x="926592" y="565404"/>
                  </a:lnTo>
                  <a:lnTo>
                    <a:pt x="925068" y="569976"/>
                  </a:lnTo>
                  <a:lnTo>
                    <a:pt x="935736" y="571500"/>
                  </a:lnTo>
                  <a:lnTo>
                    <a:pt x="937260" y="568452"/>
                  </a:lnTo>
                  <a:lnTo>
                    <a:pt x="941832" y="545592"/>
                  </a:lnTo>
                  <a:close/>
                </a:path>
                <a:path w="946784" h="946785">
                  <a:moveTo>
                    <a:pt x="934212" y="582168"/>
                  </a:moveTo>
                  <a:lnTo>
                    <a:pt x="923544" y="580644"/>
                  </a:lnTo>
                  <a:lnTo>
                    <a:pt x="920496" y="588264"/>
                  </a:lnTo>
                  <a:lnTo>
                    <a:pt x="914400" y="611124"/>
                  </a:lnTo>
                  <a:lnTo>
                    <a:pt x="914400" y="612648"/>
                  </a:lnTo>
                  <a:lnTo>
                    <a:pt x="925068" y="615696"/>
                  </a:lnTo>
                  <a:lnTo>
                    <a:pt x="925068" y="614172"/>
                  </a:lnTo>
                  <a:lnTo>
                    <a:pt x="931164" y="591312"/>
                  </a:lnTo>
                  <a:lnTo>
                    <a:pt x="934212" y="582168"/>
                  </a:lnTo>
                  <a:close/>
                </a:path>
                <a:path w="946784" h="946785">
                  <a:moveTo>
                    <a:pt x="908304" y="657714"/>
                  </a:moveTo>
                  <a:lnTo>
                    <a:pt x="908304" y="632460"/>
                  </a:lnTo>
                  <a:lnTo>
                    <a:pt x="899160" y="652272"/>
                  </a:lnTo>
                  <a:lnTo>
                    <a:pt x="899160" y="653796"/>
                  </a:lnTo>
                  <a:lnTo>
                    <a:pt x="908304" y="657714"/>
                  </a:lnTo>
                  <a:close/>
                </a:path>
                <a:path w="946784" h="946785">
                  <a:moveTo>
                    <a:pt x="920496" y="626364"/>
                  </a:moveTo>
                  <a:lnTo>
                    <a:pt x="911352" y="623316"/>
                  </a:lnTo>
                  <a:lnTo>
                    <a:pt x="906780" y="632460"/>
                  </a:lnTo>
                  <a:lnTo>
                    <a:pt x="908304" y="632460"/>
                  </a:lnTo>
                  <a:lnTo>
                    <a:pt x="908304" y="657714"/>
                  </a:lnTo>
                  <a:lnTo>
                    <a:pt x="909828" y="658368"/>
                  </a:lnTo>
                  <a:lnTo>
                    <a:pt x="909828" y="656844"/>
                  </a:lnTo>
                  <a:lnTo>
                    <a:pt x="917448" y="635508"/>
                  </a:lnTo>
                  <a:lnTo>
                    <a:pt x="920496" y="626364"/>
                  </a:lnTo>
                  <a:close/>
                </a:path>
                <a:path w="946784" h="946785">
                  <a:moveTo>
                    <a:pt x="905256" y="667512"/>
                  </a:moveTo>
                  <a:lnTo>
                    <a:pt x="894588" y="662940"/>
                  </a:lnTo>
                  <a:lnTo>
                    <a:pt x="890016" y="673608"/>
                  </a:lnTo>
                  <a:lnTo>
                    <a:pt x="879348" y="693420"/>
                  </a:lnTo>
                  <a:lnTo>
                    <a:pt x="890016" y="697992"/>
                  </a:lnTo>
                  <a:lnTo>
                    <a:pt x="900684" y="678180"/>
                  </a:lnTo>
                  <a:lnTo>
                    <a:pt x="905256" y="667512"/>
                  </a:lnTo>
                  <a:close/>
                </a:path>
                <a:path w="946784" h="946785">
                  <a:moveTo>
                    <a:pt x="883920" y="708660"/>
                  </a:moveTo>
                  <a:lnTo>
                    <a:pt x="874776" y="702564"/>
                  </a:lnTo>
                  <a:lnTo>
                    <a:pt x="868680" y="713232"/>
                  </a:lnTo>
                  <a:lnTo>
                    <a:pt x="856488" y="731520"/>
                  </a:lnTo>
                  <a:lnTo>
                    <a:pt x="865632" y="737616"/>
                  </a:lnTo>
                  <a:lnTo>
                    <a:pt x="877824" y="717804"/>
                  </a:lnTo>
                  <a:lnTo>
                    <a:pt x="883920" y="708660"/>
                  </a:lnTo>
                  <a:close/>
                </a:path>
                <a:path w="946784" h="946785">
                  <a:moveTo>
                    <a:pt x="859536" y="746760"/>
                  </a:moveTo>
                  <a:lnTo>
                    <a:pt x="850392" y="739140"/>
                  </a:lnTo>
                  <a:lnTo>
                    <a:pt x="844296" y="749808"/>
                  </a:lnTo>
                  <a:lnTo>
                    <a:pt x="830580" y="766572"/>
                  </a:lnTo>
                  <a:lnTo>
                    <a:pt x="839724" y="772668"/>
                  </a:lnTo>
                  <a:lnTo>
                    <a:pt x="851916" y="755904"/>
                  </a:lnTo>
                  <a:lnTo>
                    <a:pt x="859536" y="746760"/>
                  </a:lnTo>
                  <a:close/>
                </a:path>
                <a:path w="946784" h="946785">
                  <a:moveTo>
                    <a:pt x="784860" y="828446"/>
                  </a:moveTo>
                  <a:lnTo>
                    <a:pt x="784860" y="815340"/>
                  </a:lnTo>
                  <a:lnTo>
                    <a:pt x="768096" y="829056"/>
                  </a:lnTo>
                  <a:lnTo>
                    <a:pt x="775716" y="836676"/>
                  </a:lnTo>
                  <a:lnTo>
                    <a:pt x="784860" y="828446"/>
                  </a:lnTo>
                  <a:close/>
                </a:path>
                <a:path w="946784" h="946785">
                  <a:moveTo>
                    <a:pt x="801624" y="813816"/>
                  </a:moveTo>
                  <a:lnTo>
                    <a:pt x="794004" y="806196"/>
                  </a:lnTo>
                  <a:lnTo>
                    <a:pt x="783336" y="815340"/>
                  </a:lnTo>
                  <a:lnTo>
                    <a:pt x="784860" y="815340"/>
                  </a:lnTo>
                  <a:lnTo>
                    <a:pt x="784860" y="828446"/>
                  </a:lnTo>
                  <a:lnTo>
                    <a:pt x="790956" y="822960"/>
                  </a:lnTo>
                  <a:lnTo>
                    <a:pt x="801624" y="813816"/>
                  </a:lnTo>
                  <a:close/>
                </a:path>
                <a:path w="946784" h="946785">
                  <a:moveTo>
                    <a:pt x="832104" y="781812"/>
                  </a:moveTo>
                  <a:lnTo>
                    <a:pt x="822960" y="774192"/>
                  </a:lnTo>
                  <a:lnTo>
                    <a:pt x="815340" y="783336"/>
                  </a:lnTo>
                  <a:lnTo>
                    <a:pt x="801624" y="798576"/>
                  </a:lnTo>
                  <a:lnTo>
                    <a:pt x="809244" y="806196"/>
                  </a:lnTo>
                  <a:lnTo>
                    <a:pt x="822960" y="790956"/>
                  </a:lnTo>
                  <a:lnTo>
                    <a:pt x="832104" y="781812"/>
                  </a:lnTo>
                  <a:close/>
                </a:path>
                <a:path w="946784" h="946785">
                  <a:moveTo>
                    <a:pt x="766572" y="844296"/>
                  </a:moveTo>
                  <a:lnTo>
                    <a:pt x="760476" y="835152"/>
                  </a:lnTo>
                  <a:lnTo>
                    <a:pt x="749808" y="842772"/>
                  </a:lnTo>
                  <a:lnTo>
                    <a:pt x="733044" y="854964"/>
                  </a:lnTo>
                  <a:lnTo>
                    <a:pt x="740664" y="864108"/>
                  </a:lnTo>
                  <a:lnTo>
                    <a:pt x="755904" y="851916"/>
                  </a:lnTo>
                  <a:lnTo>
                    <a:pt x="766572" y="844296"/>
                  </a:lnTo>
                  <a:close/>
                </a:path>
                <a:path w="946784" h="946785">
                  <a:moveTo>
                    <a:pt x="729996" y="870204"/>
                  </a:moveTo>
                  <a:lnTo>
                    <a:pt x="723900" y="861060"/>
                  </a:lnTo>
                  <a:lnTo>
                    <a:pt x="713232" y="868680"/>
                  </a:lnTo>
                  <a:lnTo>
                    <a:pt x="696468" y="877824"/>
                  </a:lnTo>
                  <a:lnTo>
                    <a:pt x="701040" y="886968"/>
                  </a:lnTo>
                  <a:lnTo>
                    <a:pt x="719328" y="877824"/>
                  </a:lnTo>
                  <a:lnTo>
                    <a:pt x="729996" y="870204"/>
                  </a:lnTo>
                  <a:close/>
                </a:path>
                <a:path w="946784" h="946785">
                  <a:moveTo>
                    <a:pt x="691896" y="893064"/>
                  </a:moveTo>
                  <a:lnTo>
                    <a:pt x="685800" y="882396"/>
                  </a:lnTo>
                  <a:lnTo>
                    <a:pt x="673608" y="890016"/>
                  </a:lnTo>
                  <a:lnTo>
                    <a:pt x="656844" y="897636"/>
                  </a:lnTo>
                  <a:lnTo>
                    <a:pt x="661416" y="906780"/>
                  </a:lnTo>
                  <a:lnTo>
                    <a:pt x="678180" y="899160"/>
                  </a:lnTo>
                  <a:lnTo>
                    <a:pt x="691896" y="893064"/>
                  </a:lnTo>
                  <a:close/>
                </a:path>
                <a:path w="946784" h="946785">
                  <a:moveTo>
                    <a:pt x="650748" y="911352"/>
                  </a:moveTo>
                  <a:lnTo>
                    <a:pt x="646176" y="902208"/>
                  </a:lnTo>
                  <a:lnTo>
                    <a:pt x="632460" y="906780"/>
                  </a:lnTo>
                  <a:lnTo>
                    <a:pt x="615696" y="912876"/>
                  </a:lnTo>
                  <a:lnTo>
                    <a:pt x="618744" y="923544"/>
                  </a:lnTo>
                  <a:lnTo>
                    <a:pt x="635508" y="917448"/>
                  </a:lnTo>
                  <a:lnTo>
                    <a:pt x="650748" y="911352"/>
                  </a:lnTo>
                  <a:close/>
                </a:path>
                <a:path w="946784" h="946785">
                  <a:moveTo>
                    <a:pt x="608076" y="926592"/>
                  </a:moveTo>
                  <a:lnTo>
                    <a:pt x="605028" y="915924"/>
                  </a:lnTo>
                  <a:lnTo>
                    <a:pt x="588264" y="920496"/>
                  </a:lnTo>
                  <a:lnTo>
                    <a:pt x="573024" y="923544"/>
                  </a:lnTo>
                  <a:lnTo>
                    <a:pt x="576072" y="935736"/>
                  </a:lnTo>
                  <a:lnTo>
                    <a:pt x="591312" y="931164"/>
                  </a:lnTo>
                  <a:lnTo>
                    <a:pt x="608076" y="926592"/>
                  </a:lnTo>
                  <a:close/>
                </a:path>
                <a:path w="946784" h="946785">
                  <a:moveTo>
                    <a:pt x="563880" y="937260"/>
                  </a:moveTo>
                  <a:lnTo>
                    <a:pt x="562356" y="926592"/>
                  </a:lnTo>
                  <a:lnTo>
                    <a:pt x="544068" y="929640"/>
                  </a:lnTo>
                  <a:lnTo>
                    <a:pt x="530352" y="931164"/>
                  </a:lnTo>
                  <a:lnTo>
                    <a:pt x="530352" y="943356"/>
                  </a:lnTo>
                  <a:lnTo>
                    <a:pt x="545592" y="940308"/>
                  </a:lnTo>
                  <a:lnTo>
                    <a:pt x="563880" y="937260"/>
                  </a:lnTo>
                  <a:close/>
                </a:path>
                <a:path w="946784" h="946785">
                  <a:moveTo>
                    <a:pt x="519684" y="943356"/>
                  </a:moveTo>
                  <a:lnTo>
                    <a:pt x="518160" y="932688"/>
                  </a:lnTo>
                  <a:lnTo>
                    <a:pt x="496824" y="934212"/>
                  </a:lnTo>
                  <a:lnTo>
                    <a:pt x="486156" y="934212"/>
                  </a:lnTo>
                  <a:lnTo>
                    <a:pt x="486156" y="946404"/>
                  </a:lnTo>
                  <a:lnTo>
                    <a:pt x="496824" y="946404"/>
                  </a:lnTo>
                  <a:lnTo>
                    <a:pt x="519684" y="943356"/>
                  </a:lnTo>
                  <a:close/>
                </a:path>
                <a:path w="946784" h="946785">
                  <a:moveTo>
                    <a:pt x="475488" y="946404"/>
                  </a:moveTo>
                  <a:lnTo>
                    <a:pt x="473964" y="935736"/>
                  </a:lnTo>
                  <a:lnTo>
                    <a:pt x="472440" y="935736"/>
                  </a:lnTo>
                  <a:lnTo>
                    <a:pt x="449580" y="934212"/>
                  </a:lnTo>
                  <a:lnTo>
                    <a:pt x="441960" y="934212"/>
                  </a:lnTo>
                  <a:lnTo>
                    <a:pt x="440436" y="944880"/>
                  </a:lnTo>
                  <a:lnTo>
                    <a:pt x="448056" y="946404"/>
                  </a:lnTo>
                  <a:lnTo>
                    <a:pt x="475488" y="946404"/>
                  </a:lnTo>
                  <a:close/>
                </a:path>
                <a:path w="946784" h="946785">
                  <a:moveTo>
                    <a:pt x="473964" y="935736"/>
                  </a:moveTo>
                  <a:lnTo>
                    <a:pt x="472440" y="935640"/>
                  </a:lnTo>
                  <a:lnTo>
                    <a:pt x="473964" y="935736"/>
                  </a:lnTo>
                  <a:close/>
                </a:path>
                <a:path w="946784" h="946785">
                  <a:moveTo>
                    <a:pt x="426720" y="932688"/>
                  </a:moveTo>
                  <a:lnTo>
                    <a:pt x="402336" y="929640"/>
                  </a:lnTo>
                  <a:lnTo>
                    <a:pt x="397764" y="929640"/>
                  </a:lnTo>
                  <a:lnTo>
                    <a:pt x="396240" y="940308"/>
                  </a:lnTo>
                  <a:lnTo>
                    <a:pt x="400812" y="940308"/>
                  </a:lnTo>
                  <a:lnTo>
                    <a:pt x="425196" y="943356"/>
                  </a:lnTo>
                  <a:lnTo>
                    <a:pt x="425196" y="932688"/>
                  </a:lnTo>
                  <a:lnTo>
                    <a:pt x="426720" y="932688"/>
                  </a:lnTo>
                  <a:close/>
                </a:path>
                <a:path w="946784" h="946785">
                  <a:moveTo>
                    <a:pt x="431292" y="932688"/>
                  </a:moveTo>
                  <a:lnTo>
                    <a:pt x="425196" y="932688"/>
                  </a:lnTo>
                  <a:lnTo>
                    <a:pt x="425196" y="943356"/>
                  </a:lnTo>
                  <a:lnTo>
                    <a:pt x="429768" y="944880"/>
                  </a:lnTo>
                  <a:lnTo>
                    <a:pt x="431292" y="932688"/>
                  </a:lnTo>
                  <a:close/>
                </a:path>
                <a:path w="946784" h="946785">
                  <a:moveTo>
                    <a:pt x="387096" y="926592"/>
                  </a:moveTo>
                  <a:lnTo>
                    <a:pt x="379476" y="925068"/>
                  </a:lnTo>
                  <a:lnTo>
                    <a:pt x="379476" y="926592"/>
                  </a:lnTo>
                  <a:lnTo>
                    <a:pt x="358140" y="920496"/>
                  </a:lnTo>
                  <a:lnTo>
                    <a:pt x="355092" y="920496"/>
                  </a:lnTo>
                  <a:lnTo>
                    <a:pt x="352044" y="931164"/>
                  </a:lnTo>
                  <a:lnTo>
                    <a:pt x="355092" y="931164"/>
                  </a:lnTo>
                  <a:lnTo>
                    <a:pt x="377952" y="937260"/>
                  </a:lnTo>
                  <a:lnTo>
                    <a:pt x="385572" y="938784"/>
                  </a:lnTo>
                  <a:lnTo>
                    <a:pt x="387096" y="926592"/>
                  </a:lnTo>
                  <a:close/>
                </a:path>
                <a:path w="946784" h="946785">
                  <a:moveTo>
                    <a:pt x="344424" y="917448"/>
                  </a:moveTo>
                  <a:lnTo>
                    <a:pt x="335280" y="914400"/>
                  </a:lnTo>
                  <a:lnTo>
                    <a:pt x="313944" y="906780"/>
                  </a:lnTo>
                  <a:lnTo>
                    <a:pt x="309372" y="917448"/>
                  </a:lnTo>
                  <a:lnTo>
                    <a:pt x="310896" y="917448"/>
                  </a:lnTo>
                  <a:lnTo>
                    <a:pt x="332232" y="925068"/>
                  </a:lnTo>
                  <a:lnTo>
                    <a:pt x="341376" y="928116"/>
                  </a:lnTo>
                  <a:lnTo>
                    <a:pt x="344424" y="917448"/>
                  </a:lnTo>
                  <a:close/>
                </a:path>
                <a:path w="946784" h="946785">
                  <a:moveTo>
                    <a:pt x="303276" y="902208"/>
                  </a:moveTo>
                  <a:lnTo>
                    <a:pt x="292608" y="899160"/>
                  </a:lnTo>
                  <a:lnTo>
                    <a:pt x="272796" y="890016"/>
                  </a:lnTo>
                  <a:lnTo>
                    <a:pt x="268224" y="899160"/>
                  </a:lnTo>
                  <a:lnTo>
                    <a:pt x="289560" y="909828"/>
                  </a:lnTo>
                  <a:lnTo>
                    <a:pt x="298704" y="912876"/>
                  </a:lnTo>
                  <a:lnTo>
                    <a:pt x="303276" y="902208"/>
                  </a:lnTo>
                  <a:close/>
                </a:path>
                <a:path w="946784" h="946785">
                  <a:moveTo>
                    <a:pt x="262128" y="883920"/>
                  </a:moveTo>
                  <a:lnTo>
                    <a:pt x="252984" y="879348"/>
                  </a:lnTo>
                  <a:lnTo>
                    <a:pt x="233172" y="868680"/>
                  </a:lnTo>
                  <a:lnTo>
                    <a:pt x="228600" y="877824"/>
                  </a:lnTo>
                  <a:lnTo>
                    <a:pt x="246888" y="888492"/>
                  </a:lnTo>
                  <a:lnTo>
                    <a:pt x="257556" y="894588"/>
                  </a:lnTo>
                  <a:lnTo>
                    <a:pt x="262128" y="883920"/>
                  </a:lnTo>
                  <a:close/>
                </a:path>
                <a:path w="946784" h="946785">
                  <a:moveTo>
                    <a:pt x="224028" y="862584"/>
                  </a:moveTo>
                  <a:lnTo>
                    <a:pt x="196596" y="844296"/>
                  </a:lnTo>
                  <a:lnTo>
                    <a:pt x="190500" y="853440"/>
                  </a:lnTo>
                  <a:lnTo>
                    <a:pt x="217932" y="871728"/>
                  </a:lnTo>
                  <a:lnTo>
                    <a:pt x="224028" y="862584"/>
                  </a:lnTo>
                  <a:close/>
                </a:path>
                <a:path w="946784" h="946785">
                  <a:moveTo>
                    <a:pt x="124968" y="777240"/>
                  </a:moveTo>
                  <a:lnTo>
                    <a:pt x="115824" y="766572"/>
                  </a:lnTo>
                  <a:lnTo>
                    <a:pt x="103632" y="751332"/>
                  </a:lnTo>
                  <a:lnTo>
                    <a:pt x="94488" y="757428"/>
                  </a:lnTo>
                  <a:lnTo>
                    <a:pt x="108204" y="774192"/>
                  </a:lnTo>
                  <a:lnTo>
                    <a:pt x="115824" y="784860"/>
                  </a:lnTo>
                  <a:lnTo>
                    <a:pt x="124968" y="777240"/>
                  </a:lnTo>
                  <a:close/>
                </a:path>
                <a:path w="946784" h="946785">
                  <a:moveTo>
                    <a:pt x="155448" y="809244"/>
                  </a:moveTo>
                  <a:lnTo>
                    <a:pt x="146304" y="800100"/>
                  </a:lnTo>
                  <a:lnTo>
                    <a:pt x="132588" y="784860"/>
                  </a:lnTo>
                  <a:lnTo>
                    <a:pt x="123444" y="792480"/>
                  </a:lnTo>
                  <a:lnTo>
                    <a:pt x="147828" y="816864"/>
                  </a:lnTo>
                  <a:lnTo>
                    <a:pt x="155448" y="809244"/>
                  </a:lnTo>
                  <a:close/>
                </a:path>
                <a:path w="946784" h="946785">
                  <a:moveTo>
                    <a:pt x="179832" y="829056"/>
                  </a:moveTo>
                  <a:lnTo>
                    <a:pt x="163068" y="815340"/>
                  </a:lnTo>
                  <a:lnTo>
                    <a:pt x="155448" y="824484"/>
                  </a:lnTo>
                  <a:lnTo>
                    <a:pt x="172212" y="838200"/>
                  </a:lnTo>
                  <a:lnTo>
                    <a:pt x="178308" y="843280"/>
                  </a:lnTo>
                  <a:lnTo>
                    <a:pt x="178308" y="829056"/>
                  </a:lnTo>
                  <a:lnTo>
                    <a:pt x="179832" y="829056"/>
                  </a:lnTo>
                  <a:close/>
                </a:path>
                <a:path w="946784" h="946785">
                  <a:moveTo>
                    <a:pt x="188976" y="836676"/>
                  </a:moveTo>
                  <a:lnTo>
                    <a:pt x="178308" y="829056"/>
                  </a:lnTo>
                  <a:lnTo>
                    <a:pt x="178308" y="843280"/>
                  </a:lnTo>
                  <a:lnTo>
                    <a:pt x="181356" y="845820"/>
                  </a:lnTo>
                  <a:lnTo>
                    <a:pt x="188976" y="836676"/>
                  </a:lnTo>
                  <a:close/>
                </a:path>
                <a:path w="946784" h="946785">
                  <a:moveTo>
                    <a:pt x="97536" y="742188"/>
                  </a:moveTo>
                  <a:lnTo>
                    <a:pt x="89916" y="731520"/>
                  </a:lnTo>
                  <a:lnTo>
                    <a:pt x="79248" y="714756"/>
                  </a:lnTo>
                  <a:lnTo>
                    <a:pt x="70104" y="720852"/>
                  </a:lnTo>
                  <a:lnTo>
                    <a:pt x="80772" y="737616"/>
                  </a:lnTo>
                  <a:lnTo>
                    <a:pt x="88392" y="748284"/>
                  </a:lnTo>
                  <a:lnTo>
                    <a:pt x="97536" y="742188"/>
                  </a:lnTo>
                  <a:close/>
                </a:path>
                <a:path w="946784" h="946785">
                  <a:moveTo>
                    <a:pt x="73152" y="705612"/>
                  </a:moveTo>
                  <a:lnTo>
                    <a:pt x="67056" y="693420"/>
                  </a:lnTo>
                  <a:lnTo>
                    <a:pt x="57912" y="676656"/>
                  </a:lnTo>
                  <a:lnTo>
                    <a:pt x="47244" y="681228"/>
                  </a:lnTo>
                  <a:lnTo>
                    <a:pt x="56388" y="697992"/>
                  </a:lnTo>
                  <a:lnTo>
                    <a:pt x="64008" y="711708"/>
                  </a:lnTo>
                  <a:lnTo>
                    <a:pt x="73152" y="705612"/>
                  </a:lnTo>
                  <a:close/>
                </a:path>
                <a:path w="946784" h="946785">
                  <a:moveTo>
                    <a:pt x="53340" y="665988"/>
                  </a:moveTo>
                  <a:lnTo>
                    <a:pt x="47244" y="652272"/>
                  </a:lnTo>
                  <a:lnTo>
                    <a:pt x="41148" y="635508"/>
                  </a:lnTo>
                  <a:lnTo>
                    <a:pt x="30480" y="640080"/>
                  </a:lnTo>
                  <a:lnTo>
                    <a:pt x="36576" y="656844"/>
                  </a:lnTo>
                  <a:lnTo>
                    <a:pt x="42672" y="670560"/>
                  </a:lnTo>
                  <a:lnTo>
                    <a:pt x="53340" y="665988"/>
                  </a:lnTo>
                  <a:close/>
                </a:path>
                <a:path w="946784" h="946785">
                  <a:moveTo>
                    <a:pt x="36576" y="626364"/>
                  </a:moveTo>
                  <a:lnTo>
                    <a:pt x="32004" y="609600"/>
                  </a:lnTo>
                  <a:lnTo>
                    <a:pt x="32004" y="611124"/>
                  </a:lnTo>
                  <a:lnTo>
                    <a:pt x="27432" y="594360"/>
                  </a:lnTo>
                  <a:lnTo>
                    <a:pt x="16764" y="597408"/>
                  </a:lnTo>
                  <a:lnTo>
                    <a:pt x="21336" y="614172"/>
                  </a:lnTo>
                  <a:lnTo>
                    <a:pt x="25908" y="629412"/>
                  </a:lnTo>
                  <a:lnTo>
                    <a:pt x="36576" y="626364"/>
                  </a:lnTo>
                  <a:close/>
                </a:path>
                <a:path w="946784" h="946785">
                  <a:moveTo>
                    <a:pt x="24384" y="583692"/>
                  </a:moveTo>
                  <a:lnTo>
                    <a:pt x="19812" y="565404"/>
                  </a:lnTo>
                  <a:lnTo>
                    <a:pt x="19812" y="566928"/>
                  </a:lnTo>
                  <a:lnTo>
                    <a:pt x="16764" y="551688"/>
                  </a:lnTo>
                  <a:lnTo>
                    <a:pt x="6096" y="553212"/>
                  </a:lnTo>
                  <a:lnTo>
                    <a:pt x="9144" y="568452"/>
                  </a:lnTo>
                  <a:lnTo>
                    <a:pt x="13716" y="586740"/>
                  </a:lnTo>
                  <a:lnTo>
                    <a:pt x="24384" y="583692"/>
                  </a:lnTo>
                  <a:close/>
                </a:path>
                <a:path w="946784" h="946785">
                  <a:moveTo>
                    <a:pt x="15240" y="541020"/>
                  </a:moveTo>
                  <a:lnTo>
                    <a:pt x="13716" y="519684"/>
                  </a:lnTo>
                  <a:lnTo>
                    <a:pt x="12192" y="507492"/>
                  </a:lnTo>
                  <a:lnTo>
                    <a:pt x="1524" y="509016"/>
                  </a:lnTo>
                  <a:lnTo>
                    <a:pt x="1524" y="521208"/>
                  </a:lnTo>
                  <a:lnTo>
                    <a:pt x="4572" y="542544"/>
                  </a:lnTo>
                  <a:lnTo>
                    <a:pt x="15240" y="541020"/>
                  </a:lnTo>
                  <a:close/>
                </a:path>
              </a:pathLst>
            </a:custGeom>
            <a:solidFill>
              <a:srgbClr val="850009"/>
            </a:solidFill>
          </p:spPr>
          <p:txBody>
            <a:bodyPr wrap="square" lIns="0" tIns="0" rIns="0" bIns="0" rtlCol="0"/>
            <a:lstStyle/>
            <a:p>
              <a:endParaRPr sz="1634"/>
            </a:p>
          </p:txBody>
        </p:sp>
        <p:pic>
          <p:nvPicPr>
            <p:cNvPr id="6" name="object 6"/>
            <p:cNvPicPr/>
            <p:nvPr/>
          </p:nvPicPr>
          <p:blipFill>
            <a:blip r:embed="rId3" cstate="print"/>
            <a:stretch>
              <a:fillRect/>
            </a:stretch>
          </p:blipFill>
          <p:spPr>
            <a:xfrm>
              <a:off x="6472306" y="4238497"/>
              <a:ext cx="826007" cy="824230"/>
            </a:xfrm>
            <a:prstGeom prst="rect">
              <a:avLst/>
            </a:prstGeom>
          </p:spPr>
        </p:pic>
        <p:sp>
          <p:nvSpPr>
            <p:cNvPr id="7" name="object 7"/>
            <p:cNvSpPr/>
            <p:nvPr/>
          </p:nvSpPr>
          <p:spPr>
            <a:xfrm>
              <a:off x="6467734" y="4232148"/>
              <a:ext cx="836930" cy="836930"/>
            </a:xfrm>
            <a:custGeom>
              <a:avLst/>
              <a:gdLst/>
              <a:ahLst/>
              <a:cxnLst/>
              <a:rect l="l" t="t" r="r" b="b"/>
              <a:pathLst>
                <a:path w="836929" h="836929">
                  <a:moveTo>
                    <a:pt x="10668" y="438912"/>
                  </a:moveTo>
                  <a:lnTo>
                    <a:pt x="10668" y="406908"/>
                  </a:lnTo>
                  <a:lnTo>
                    <a:pt x="0" y="405384"/>
                  </a:lnTo>
                  <a:lnTo>
                    <a:pt x="0" y="438912"/>
                  </a:lnTo>
                  <a:lnTo>
                    <a:pt x="10668" y="438912"/>
                  </a:lnTo>
                  <a:close/>
                </a:path>
                <a:path w="836929" h="836929">
                  <a:moveTo>
                    <a:pt x="12192" y="448056"/>
                  </a:moveTo>
                  <a:lnTo>
                    <a:pt x="10668" y="438912"/>
                  </a:lnTo>
                  <a:lnTo>
                    <a:pt x="0" y="440436"/>
                  </a:lnTo>
                  <a:lnTo>
                    <a:pt x="1524" y="449580"/>
                  </a:lnTo>
                  <a:lnTo>
                    <a:pt x="12192" y="448056"/>
                  </a:lnTo>
                  <a:close/>
                </a:path>
                <a:path w="836929" h="836929">
                  <a:moveTo>
                    <a:pt x="15240" y="362712"/>
                  </a:moveTo>
                  <a:lnTo>
                    <a:pt x="3048" y="361188"/>
                  </a:lnTo>
                  <a:lnTo>
                    <a:pt x="1524" y="374904"/>
                  </a:lnTo>
                  <a:lnTo>
                    <a:pt x="0" y="394716"/>
                  </a:lnTo>
                  <a:lnTo>
                    <a:pt x="12192" y="394716"/>
                  </a:lnTo>
                  <a:lnTo>
                    <a:pt x="12192" y="376428"/>
                  </a:lnTo>
                  <a:lnTo>
                    <a:pt x="15240" y="362712"/>
                  </a:lnTo>
                  <a:close/>
                </a:path>
                <a:path w="836929" h="836929">
                  <a:moveTo>
                    <a:pt x="22860" y="318516"/>
                  </a:moveTo>
                  <a:lnTo>
                    <a:pt x="12192" y="316992"/>
                  </a:lnTo>
                  <a:lnTo>
                    <a:pt x="7620" y="333756"/>
                  </a:lnTo>
                  <a:lnTo>
                    <a:pt x="6096" y="350520"/>
                  </a:lnTo>
                  <a:lnTo>
                    <a:pt x="16764" y="352044"/>
                  </a:lnTo>
                  <a:lnTo>
                    <a:pt x="19812" y="336804"/>
                  </a:lnTo>
                  <a:lnTo>
                    <a:pt x="22860" y="318516"/>
                  </a:lnTo>
                  <a:close/>
                </a:path>
                <a:path w="836929" h="836929">
                  <a:moveTo>
                    <a:pt x="36576" y="277368"/>
                  </a:moveTo>
                  <a:lnTo>
                    <a:pt x="25908" y="272796"/>
                  </a:lnTo>
                  <a:lnTo>
                    <a:pt x="24384" y="274320"/>
                  </a:lnTo>
                  <a:lnTo>
                    <a:pt x="18288" y="294132"/>
                  </a:lnTo>
                  <a:lnTo>
                    <a:pt x="15240" y="306324"/>
                  </a:lnTo>
                  <a:lnTo>
                    <a:pt x="25908" y="309372"/>
                  </a:lnTo>
                  <a:lnTo>
                    <a:pt x="28956" y="297180"/>
                  </a:lnTo>
                  <a:lnTo>
                    <a:pt x="35052" y="278892"/>
                  </a:lnTo>
                  <a:lnTo>
                    <a:pt x="36576" y="277368"/>
                  </a:lnTo>
                  <a:close/>
                </a:path>
                <a:path w="836929" h="836929">
                  <a:moveTo>
                    <a:pt x="53340" y="237744"/>
                  </a:moveTo>
                  <a:lnTo>
                    <a:pt x="42672" y="231648"/>
                  </a:lnTo>
                  <a:lnTo>
                    <a:pt x="41148" y="236220"/>
                  </a:lnTo>
                  <a:lnTo>
                    <a:pt x="32004" y="256032"/>
                  </a:lnTo>
                  <a:lnTo>
                    <a:pt x="28956" y="263652"/>
                  </a:lnTo>
                  <a:lnTo>
                    <a:pt x="39624" y="266700"/>
                  </a:lnTo>
                  <a:lnTo>
                    <a:pt x="42672" y="259080"/>
                  </a:lnTo>
                  <a:lnTo>
                    <a:pt x="42672" y="260604"/>
                  </a:lnTo>
                  <a:lnTo>
                    <a:pt x="50292" y="242316"/>
                  </a:lnTo>
                  <a:lnTo>
                    <a:pt x="53340" y="237744"/>
                  </a:lnTo>
                  <a:close/>
                </a:path>
                <a:path w="836929" h="836929">
                  <a:moveTo>
                    <a:pt x="74676" y="199644"/>
                  </a:moveTo>
                  <a:lnTo>
                    <a:pt x="65532" y="193548"/>
                  </a:lnTo>
                  <a:lnTo>
                    <a:pt x="60960" y="201168"/>
                  </a:lnTo>
                  <a:lnTo>
                    <a:pt x="50292" y="219456"/>
                  </a:lnTo>
                  <a:lnTo>
                    <a:pt x="48768" y="222504"/>
                  </a:lnTo>
                  <a:lnTo>
                    <a:pt x="57912" y="227076"/>
                  </a:lnTo>
                  <a:lnTo>
                    <a:pt x="59436" y="224028"/>
                  </a:lnTo>
                  <a:lnTo>
                    <a:pt x="70104" y="207264"/>
                  </a:lnTo>
                  <a:lnTo>
                    <a:pt x="74676" y="199644"/>
                  </a:lnTo>
                  <a:close/>
                </a:path>
                <a:path w="836929" h="836929">
                  <a:moveTo>
                    <a:pt x="100584" y="163068"/>
                  </a:moveTo>
                  <a:lnTo>
                    <a:pt x="91440" y="156972"/>
                  </a:lnTo>
                  <a:lnTo>
                    <a:pt x="82296" y="167640"/>
                  </a:lnTo>
                  <a:lnTo>
                    <a:pt x="71628" y="182880"/>
                  </a:lnTo>
                  <a:lnTo>
                    <a:pt x="80772" y="190500"/>
                  </a:lnTo>
                  <a:lnTo>
                    <a:pt x="91440" y="175260"/>
                  </a:lnTo>
                  <a:lnTo>
                    <a:pt x="100584" y="163068"/>
                  </a:lnTo>
                  <a:close/>
                </a:path>
                <a:path w="836929" h="836929">
                  <a:moveTo>
                    <a:pt x="129540" y="131064"/>
                  </a:moveTo>
                  <a:lnTo>
                    <a:pt x="121920" y="123444"/>
                  </a:lnTo>
                  <a:lnTo>
                    <a:pt x="108204" y="137160"/>
                  </a:lnTo>
                  <a:lnTo>
                    <a:pt x="99060" y="147828"/>
                  </a:lnTo>
                  <a:lnTo>
                    <a:pt x="108204" y="155448"/>
                  </a:lnTo>
                  <a:lnTo>
                    <a:pt x="115824" y="146558"/>
                  </a:lnTo>
                  <a:lnTo>
                    <a:pt x="115824" y="144780"/>
                  </a:lnTo>
                  <a:lnTo>
                    <a:pt x="129540" y="131064"/>
                  </a:lnTo>
                  <a:close/>
                </a:path>
                <a:path w="836929" h="836929">
                  <a:moveTo>
                    <a:pt x="117348" y="144780"/>
                  </a:moveTo>
                  <a:lnTo>
                    <a:pt x="115824" y="144780"/>
                  </a:lnTo>
                  <a:lnTo>
                    <a:pt x="115824" y="146558"/>
                  </a:lnTo>
                  <a:lnTo>
                    <a:pt x="117348" y="144780"/>
                  </a:lnTo>
                  <a:close/>
                </a:path>
                <a:path w="836929" h="836929">
                  <a:moveTo>
                    <a:pt x="163068" y="100584"/>
                  </a:moveTo>
                  <a:lnTo>
                    <a:pt x="155448" y="92964"/>
                  </a:lnTo>
                  <a:lnTo>
                    <a:pt x="152400" y="96012"/>
                  </a:lnTo>
                  <a:lnTo>
                    <a:pt x="129540" y="114300"/>
                  </a:lnTo>
                  <a:lnTo>
                    <a:pt x="138684" y="123444"/>
                  </a:lnTo>
                  <a:lnTo>
                    <a:pt x="158496" y="103632"/>
                  </a:lnTo>
                  <a:lnTo>
                    <a:pt x="163068" y="100584"/>
                  </a:lnTo>
                  <a:close/>
                </a:path>
                <a:path w="836929" h="836929">
                  <a:moveTo>
                    <a:pt x="198120" y="76200"/>
                  </a:moveTo>
                  <a:lnTo>
                    <a:pt x="192024" y="65532"/>
                  </a:lnTo>
                  <a:lnTo>
                    <a:pt x="184404" y="71628"/>
                  </a:lnTo>
                  <a:lnTo>
                    <a:pt x="167640" y="83820"/>
                  </a:lnTo>
                  <a:lnTo>
                    <a:pt x="164592" y="85344"/>
                  </a:lnTo>
                  <a:lnTo>
                    <a:pt x="170688" y="94488"/>
                  </a:lnTo>
                  <a:lnTo>
                    <a:pt x="173736" y="91440"/>
                  </a:lnTo>
                  <a:lnTo>
                    <a:pt x="190500" y="80772"/>
                  </a:lnTo>
                  <a:lnTo>
                    <a:pt x="198120" y="76200"/>
                  </a:lnTo>
                  <a:close/>
                </a:path>
                <a:path w="836929" h="836929">
                  <a:moveTo>
                    <a:pt x="236220" y="53340"/>
                  </a:moveTo>
                  <a:lnTo>
                    <a:pt x="231648" y="44196"/>
                  </a:lnTo>
                  <a:lnTo>
                    <a:pt x="217932" y="50292"/>
                  </a:lnTo>
                  <a:lnTo>
                    <a:pt x="202692" y="59436"/>
                  </a:lnTo>
                  <a:lnTo>
                    <a:pt x="207264" y="70104"/>
                  </a:lnTo>
                  <a:lnTo>
                    <a:pt x="224028" y="60960"/>
                  </a:lnTo>
                  <a:lnTo>
                    <a:pt x="236220" y="53340"/>
                  </a:lnTo>
                  <a:close/>
                </a:path>
                <a:path w="836929" h="836929">
                  <a:moveTo>
                    <a:pt x="277368" y="36576"/>
                  </a:moveTo>
                  <a:lnTo>
                    <a:pt x="272796" y="25908"/>
                  </a:lnTo>
                  <a:lnTo>
                    <a:pt x="254508" y="33528"/>
                  </a:lnTo>
                  <a:lnTo>
                    <a:pt x="242316" y="39624"/>
                  </a:lnTo>
                  <a:lnTo>
                    <a:pt x="246888" y="48768"/>
                  </a:lnTo>
                  <a:lnTo>
                    <a:pt x="259080" y="42672"/>
                  </a:lnTo>
                  <a:lnTo>
                    <a:pt x="277368" y="36576"/>
                  </a:lnTo>
                  <a:close/>
                </a:path>
                <a:path w="836929" h="836929">
                  <a:moveTo>
                    <a:pt x="318516" y="22860"/>
                  </a:moveTo>
                  <a:lnTo>
                    <a:pt x="315468" y="12192"/>
                  </a:lnTo>
                  <a:lnTo>
                    <a:pt x="313944" y="13716"/>
                  </a:lnTo>
                  <a:lnTo>
                    <a:pt x="294132" y="18288"/>
                  </a:lnTo>
                  <a:lnTo>
                    <a:pt x="283464" y="22860"/>
                  </a:lnTo>
                  <a:lnTo>
                    <a:pt x="286512" y="32004"/>
                  </a:lnTo>
                  <a:lnTo>
                    <a:pt x="297180" y="28956"/>
                  </a:lnTo>
                  <a:lnTo>
                    <a:pt x="315468" y="24735"/>
                  </a:lnTo>
                  <a:lnTo>
                    <a:pt x="315468" y="24384"/>
                  </a:lnTo>
                  <a:lnTo>
                    <a:pt x="318516" y="22860"/>
                  </a:lnTo>
                  <a:close/>
                </a:path>
                <a:path w="836929" h="836929">
                  <a:moveTo>
                    <a:pt x="316992" y="24384"/>
                  </a:moveTo>
                  <a:lnTo>
                    <a:pt x="315468" y="24384"/>
                  </a:lnTo>
                  <a:lnTo>
                    <a:pt x="315468" y="24735"/>
                  </a:lnTo>
                  <a:lnTo>
                    <a:pt x="316992" y="24384"/>
                  </a:lnTo>
                  <a:close/>
                </a:path>
                <a:path w="836929" h="836929">
                  <a:moveTo>
                    <a:pt x="361188" y="15240"/>
                  </a:moveTo>
                  <a:lnTo>
                    <a:pt x="359664" y="4572"/>
                  </a:lnTo>
                  <a:lnTo>
                    <a:pt x="353568" y="4572"/>
                  </a:lnTo>
                  <a:lnTo>
                    <a:pt x="333756" y="9144"/>
                  </a:lnTo>
                  <a:lnTo>
                    <a:pt x="327660" y="10668"/>
                  </a:lnTo>
                  <a:lnTo>
                    <a:pt x="329184" y="21336"/>
                  </a:lnTo>
                  <a:lnTo>
                    <a:pt x="335280" y="20116"/>
                  </a:lnTo>
                  <a:lnTo>
                    <a:pt x="335280" y="19812"/>
                  </a:lnTo>
                  <a:lnTo>
                    <a:pt x="355092" y="15566"/>
                  </a:lnTo>
                  <a:lnTo>
                    <a:pt x="355092" y="15240"/>
                  </a:lnTo>
                  <a:lnTo>
                    <a:pt x="361188" y="15240"/>
                  </a:lnTo>
                  <a:close/>
                </a:path>
                <a:path w="836929" h="836929">
                  <a:moveTo>
                    <a:pt x="336804" y="19812"/>
                  </a:moveTo>
                  <a:lnTo>
                    <a:pt x="335280" y="19812"/>
                  </a:lnTo>
                  <a:lnTo>
                    <a:pt x="335280" y="20116"/>
                  </a:lnTo>
                  <a:lnTo>
                    <a:pt x="336804" y="19812"/>
                  </a:lnTo>
                  <a:close/>
                </a:path>
                <a:path w="836929" h="836929">
                  <a:moveTo>
                    <a:pt x="356616" y="15240"/>
                  </a:moveTo>
                  <a:lnTo>
                    <a:pt x="355092" y="15240"/>
                  </a:lnTo>
                  <a:lnTo>
                    <a:pt x="355092" y="15566"/>
                  </a:lnTo>
                  <a:lnTo>
                    <a:pt x="356616" y="15240"/>
                  </a:lnTo>
                  <a:close/>
                </a:path>
                <a:path w="836929" h="836929">
                  <a:moveTo>
                    <a:pt x="405384" y="12192"/>
                  </a:moveTo>
                  <a:lnTo>
                    <a:pt x="405384" y="0"/>
                  </a:lnTo>
                  <a:lnTo>
                    <a:pt x="396240" y="0"/>
                  </a:lnTo>
                  <a:lnTo>
                    <a:pt x="374904" y="1524"/>
                  </a:lnTo>
                  <a:lnTo>
                    <a:pt x="371856" y="3048"/>
                  </a:lnTo>
                  <a:lnTo>
                    <a:pt x="373380" y="13716"/>
                  </a:lnTo>
                  <a:lnTo>
                    <a:pt x="376428" y="13716"/>
                  </a:lnTo>
                  <a:lnTo>
                    <a:pt x="396240" y="12300"/>
                  </a:lnTo>
                  <a:lnTo>
                    <a:pt x="405384" y="12192"/>
                  </a:lnTo>
                  <a:close/>
                </a:path>
                <a:path w="836929" h="836929">
                  <a:moveTo>
                    <a:pt x="397764" y="12192"/>
                  </a:moveTo>
                  <a:lnTo>
                    <a:pt x="396240" y="12192"/>
                  </a:lnTo>
                  <a:lnTo>
                    <a:pt x="397764" y="12192"/>
                  </a:lnTo>
                  <a:close/>
                </a:path>
                <a:path w="836929" h="836929">
                  <a:moveTo>
                    <a:pt x="451104" y="1524"/>
                  </a:moveTo>
                  <a:lnTo>
                    <a:pt x="438912" y="0"/>
                  </a:lnTo>
                  <a:lnTo>
                    <a:pt x="416052" y="0"/>
                  </a:lnTo>
                  <a:lnTo>
                    <a:pt x="416052" y="10668"/>
                  </a:lnTo>
                  <a:lnTo>
                    <a:pt x="417576" y="10668"/>
                  </a:lnTo>
                  <a:lnTo>
                    <a:pt x="438912" y="12192"/>
                  </a:lnTo>
                  <a:lnTo>
                    <a:pt x="449580" y="12192"/>
                  </a:lnTo>
                  <a:lnTo>
                    <a:pt x="451104" y="1524"/>
                  </a:lnTo>
                  <a:close/>
                </a:path>
                <a:path w="836929" h="836929">
                  <a:moveTo>
                    <a:pt x="495300" y="7620"/>
                  </a:moveTo>
                  <a:lnTo>
                    <a:pt x="481584" y="4572"/>
                  </a:lnTo>
                  <a:lnTo>
                    <a:pt x="461772" y="1524"/>
                  </a:lnTo>
                  <a:lnTo>
                    <a:pt x="460248" y="13716"/>
                  </a:lnTo>
                  <a:lnTo>
                    <a:pt x="480060" y="15240"/>
                  </a:lnTo>
                  <a:lnTo>
                    <a:pt x="493776" y="18288"/>
                  </a:lnTo>
                  <a:lnTo>
                    <a:pt x="495300" y="7620"/>
                  </a:lnTo>
                  <a:close/>
                </a:path>
                <a:path w="836929" h="836929">
                  <a:moveTo>
                    <a:pt x="539496" y="18288"/>
                  </a:moveTo>
                  <a:lnTo>
                    <a:pt x="505968" y="9144"/>
                  </a:lnTo>
                  <a:lnTo>
                    <a:pt x="504444" y="19812"/>
                  </a:lnTo>
                  <a:lnTo>
                    <a:pt x="519684" y="24384"/>
                  </a:lnTo>
                  <a:lnTo>
                    <a:pt x="536448" y="28956"/>
                  </a:lnTo>
                  <a:lnTo>
                    <a:pt x="539496" y="18288"/>
                  </a:lnTo>
                  <a:close/>
                </a:path>
                <a:path w="836929" h="836929">
                  <a:moveTo>
                    <a:pt x="582168" y="33528"/>
                  </a:moveTo>
                  <a:lnTo>
                    <a:pt x="580644" y="33528"/>
                  </a:lnTo>
                  <a:lnTo>
                    <a:pt x="562356" y="25908"/>
                  </a:lnTo>
                  <a:lnTo>
                    <a:pt x="550164" y="21336"/>
                  </a:lnTo>
                  <a:lnTo>
                    <a:pt x="545592" y="32004"/>
                  </a:lnTo>
                  <a:lnTo>
                    <a:pt x="557784" y="36576"/>
                  </a:lnTo>
                  <a:lnTo>
                    <a:pt x="557784" y="35052"/>
                  </a:lnTo>
                  <a:lnTo>
                    <a:pt x="576072" y="42672"/>
                  </a:lnTo>
                  <a:lnTo>
                    <a:pt x="577596" y="44196"/>
                  </a:lnTo>
                  <a:lnTo>
                    <a:pt x="582168" y="33528"/>
                  </a:lnTo>
                  <a:close/>
                </a:path>
                <a:path w="836929" h="836929">
                  <a:moveTo>
                    <a:pt x="621792" y="53340"/>
                  </a:moveTo>
                  <a:lnTo>
                    <a:pt x="617220" y="50292"/>
                  </a:lnTo>
                  <a:lnTo>
                    <a:pt x="598932" y="41148"/>
                  </a:lnTo>
                  <a:lnTo>
                    <a:pt x="591312" y="38100"/>
                  </a:lnTo>
                  <a:lnTo>
                    <a:pt x="586740" y="48768"/>
                  </a:lnTo>
                  <a:lnTo>
                    <a:pt x="594360" y="51816"/>
                  </a:lnTo>
                  <a:lnTo>
                    <a:pt x="612648" y="60960"/>
                  </a:lnTo>
                  <a:lnTo>
                    <a:pt x="617220" y="62484"/>
                  </a:lnTo>
                  <a:lnTo>
                    <a:pt x="621792" y="53340"/>
                  </a:lnTo>
                  <a:close/>
                </a:path>
                <a:path w="836929" h="836929">
                  <a:moveTo>
                    <a:pt x="659892" y="77724"/>
                  </a:moveTo>
                  <a:lnTo>
                    <a:pt x="652272" y="71628"/>
                  </a:lnTo>
                  <a:lnTo>
                    <a:pt x="635508" y="60960"/>
                  </a:lnTo>
                  <a:lnTo>
                    <a:pt x="630936" y="59436"/>
                  </a:lnTo>
                  <a:lnTo>
                    <a:pt x="626364" y="68580"/>
                  </a:lnTo>
                  <a:lnTo>
                    <a:pt x="629412" y="70104"/>
                  </a:lnTo>
                  <a:lnTo>
                    <a:pt x="646176" y="80772"/>
                  </a:lnTo>
                  <a:lnTo>
                    <a:pt x="653796" y="86868"/>
                  </a:lnTo>
                  <a:lnTo>
                    <a:pt x="659892" y="77724"/>
                  </a:lnTo>
                  <a:close/>
                </a:path>
                <a:path w="836929" h="836929">
                  <a:moveTo>
                    <a:pt x="694944" y="105156"/>
                  </a:moveTo>
                  <a:lnTo>
                    <a:pt x="684276" y="96012"/>
                  </a:lnTo>
                  <a:lnTo>
                    <a:pt x="669036" y="83820"/>
                  </a:lnTo>
                  <a:lnTo>
                    <a:pt x="662940" y="92964"/>
                  </a:lnTo>
                  <a:lnTo>
                    <a:pt x="676656" y="103632"/>
                  </a:lnTo>
                  <a:lnTo>
                    <a:pt x="687324" y="114300"/>
                  </a:lnTo>
                  <a:lnTo>
                    <a:pt x="694944" y="105156"/>
                  </a:lnTo>
                  <a:close/>
                </a:path>
                <a:path w="836929" h="836929">
                  <a:moveTo>
                    <a:pt x="726948" y="137160"/>
                  </a:moveTo>
                  <a:lnTo>
                    <a:pt x="713232" y="121920"/>
                  </a:lnTo>
                  <a:lnTo>
                    <a:pt x="704088" y="112776"/>
                  </a:lnTo>
                  <a:lnTo>
                    <a:pt x="696468" y="120396"/>
                  </a:lnTo>
                  <a:lnTo>
                    <a:pt x="705612" y="131064"/>
                  </a:lnTo>
                  <a:lnTo>
                    <a:pt x="705612" y="129540"/>
                  </a:lnTo>
                  <a:lnTo>
                    <a:pt x="719328" y="144780"/>
                  </a:lnTo>
                  <a:lnTo>
                    <a:pt x="726948" y="137160"/>
                  </a:lnTo>
                  <a:close/>
                </a:path>
                <a:path w="836929" h="836929">
                  <a:moveTo>
                    <a:pt x="755904" y="172212"/>
                  </a:moveTo>
                  <a:lnTo>
                    <a:pt x="752856" y="167640"/>
                  </a:lnTo>
                  <a:lnTo>
                    <a:pt x="740664" y="152400"/>
                  </a:lnTo>
                  <a:lnTo>
                    <a:pt x="734568" y="146304"/>
                  </a:lnTo>
                  <a:lnTo>
                    <a:pt x="726948" y="152400"/>
                  </a:lnTo>
                  <a:lnTo>
                    <a:pt x="731520" y="160020"/>
                  </a:lnTo>
                  <a:lnTo>
                    <a:pt x="731520" y="158496"/>
                  </a:lnTo>
                  <a:lnTo>
                    <a:pt x="743712" y="175260"/>
                  </a:lnTo>
                  <a:lnTo>
                    <a:pt x="746760" y="178308"/>
                  </a:lnTo>
                  <a:lnTo>
                    <a:pt x="755904" y="172212"/>
                  </a:lnTo>
                  <a:close/>
                </a:path>
                <a:path w="836929" h="836929">
                  <a:moveTo>
                    <a:pt x="780288" y="210312"/>
                  </a:moveTo>
                  <a:lnTo>
                    <a:pt x="775716" y="201168"/>
                  </a:lnTo>
                  <a:lnTo>
                    <a:pt x="765048" y="184404"/>
                  </a:lnTo>
                  <a:lnTo>
                    <a:pt x="762000" y="181356"/>
                  </a:lnTo>
                  <a:lnTo>
                    <a:pt x="752856" y="187452"/>
                  </a:lnTo>
                  <a:lnTo>
                    <a:pt x="755904" y="190500"/>
                  </a:lnTo>
                  <a:lnTo>
                    <a:pt x="766572" y="207264"/>
                  </a:lnTo>
                  <a:lnTo>
                    <a:pt x="771144" y="214884"/>
                  </a:lnTo>
                  <a:lnTo>
                    <a:pt x="780288" y="210312"/>
                  </a:lnTo>
                  <a:close/>
                </a:path>
                <a:path w="836929" h="836929">
                  <a:moveTo>
                    <a:pt x="801624" y="249936"/>
                  </a:moveTo>
                  <a:lnTo>
                    <a:pt x="795528" y="236220"/>
                  </a:lnTo>
                  <a:lnTo>
                    <a:pt x="786384" y="219456"/>
                  </a:lnTo>
                  <a:lnTo>
                    <a:pt x="775716" y="225552"/>
                  </a:lnTo>
                  <a:lnTo>
                    <a:pt x="784860" y="242316"/>
                  </a:lnTo>
                  <a:lnTo>
                    <a:pt x="790956" y="254508"/>
                  </a:lnTo>
                  <a:lnTo>
                    <a:pt x="801624" y="249936"/>
                  </a:lnTo>
                  <a:close/>
                </a:path>
                <a:path w="836929" h="836929">
                  <a:moveTo>
                    <a:pt x="816864" y="292608"/>
                  </a:moveTo>
                  <a:lnTo>
                    <a:pt x="810768" y="274320"/>
                  </a:lnTo>
                  <a:lnTo>
                    <a:pt x="804672" y="260604"/>
                  </a:lnTo>
                  <a:lnTo>
                    <a:pt x="795528" y="265176"/>
                  </a:lnTo>
                  <a:lnTo>
                    <a:pt x="800100" y="278892"/>
                  </a:lnTo>
                  <a:lnTo>
                    <a:pt x="806196" y="295656"/>
                  </a:lnTo>
                  <a:lnTo>
                    <a:pt x="816864" y="292608"/>
                  </a:lnTo>
                  <a:close/>
                </a:path>
                <a:path w="836929" h="836929">
                  <a:moveTo>
                    <a:pt x="827532" y="336804"/>
                  </a:moveTo>
                  <a:lnTo>
                    <a:pt x="827532" y="333756"/>
                  </a:lnTo>
                  <a:lnTo>
                    <a:pt x="822960" y="313944"/>
                  </a:lnTo>
                  <a:lnTo>
                    <a:pt x="819912" y="303276"/>
                  </a:lnTo>
                  <a:lnTo>
                    <a:pt x="809244" y="306324"/>
                  </a:lnTo>
                  <a:lnTo>
                    <a:pt x="812292" y="316992"/>
                  </a:lnTo>
                  <a:lnTo>
                    <a:pt x="816864" y="336804"/>
                  </a:lnTo>
                  <a:lnTo>
                    <a:pt x="816864" y="338328"/>
                  </a:lnTo>
                  <a:lnTo>
                    <a:pt x="827532" y="336804"/>
                  </a:lnTo>
                  <a:close/>
                </a:path>
                <a:path w="836929" h="836929">
                  <a:moveTo>
                    <a:pt x="835152" y="381000"/>
                  </a:moveTo>
                  <a:lnTo>
                    <a:pt x="833628" y="374904"/>
                  </a:lnTo>
                  <a:lnTo>
                    <a:pt x="830580" y="355092"/>
                  </a:lnTo>
                  <a:lnTo>
                    <a:pt x="830580" y="347472"/>
                  </a:lnTo>
                  <a:lnTo>
                    <a:pt x="818388" y="348996"/>
                  </a:lnTo>
                  <a:lnTo>
                    <a:pt x="819912" y="356616"/>
                  </a:lnTo>
                  <a:lnTo>
                    <a:pt x="822960" y="376428"/>
                  </a:lnTo>
                  <a:lnTo>
                    <a:pt x="822960" y="381000"/>
                  </a:lnTo>
                  <a:lnTo>
                    <a:pt x="835152" y="381000"/>
                  </a:lnTo>
                  <a:close/>
                </a:path>
                <a:path w="836929" h="836929">
                  <a:moveTo>
                    <a:pt x="836676" y="426720"/>
                  </a:moveTo>
                  <a:lnTo>
                    <a:pt x="836676" y="417576"/>
                  </a:lnTo>
                  <a:lnTo>
                    <a:pt x="835152" y="396240"/>
                  </a:lnTo>
                  <a:lnTo>
                    <a:pt x="835152" y="391668"/>
                  </a:lnTo>
                  <a:lnTo>
                    <a:pt x="824484" y="393192"/>
                  </a:lnTo>
                  <a:lnTo>
                    <a:pt x="824484" y="425196"/>
                  </a:lnTo>
                  <a:lnTo>
                    <a:pt x="836676" y="426720"/>
                  </a:lnTo>
                  <a:close/>
                </a:path>
                <a:path w="836929" h="836929">
                  <a:moveTo>
                    <a:pt x="835152" y="440436"/>
                  </a:moveTo>
                  <a:lnTo>
                    <a:pt x="835152" y="437388"/>
                  </a:lnTo>
                  <a:lnTo>
                    <a:pt x="824484" y="437388"/>
                  </a:lnTo>
                  <a:lnTo>
                    <a:pt x="824484" y="438912"/>
                  </a:lnTo>
                  <a:lnTo>
                    <a:pt x="822960" y="460248"/>
                  </a:lnTo>
                  <a:lnTo>
                    <a:pt x="821436" y="469392"/>
                  </a:lnTo>
                  <a:lnTo>
                    <a:pt x="832104" y="470916"/>
                  </a:lnTo>
                  <a:lnTo>
                    <a:pt x="833628" y="461772"/>
                  </a:lnTo>
                  <a:lnTo>
                    <a:pt x="835152" y="440436"/>
                  </a:lnTo>
                  <a:close/>
                </a:path>
                <a:path w="836929" h="836929">
                  <a:moveTo>
                    <a:pt x="830580" y="481584"/>
                  </a:moveTo>
                  <a:lnTo>
                    <a:pt x="819912" y="480060"/>
                  </a:lnTo>
                  <a:lnTo>
                    <a:pt x="816864" y="499872"/>
                  </a:lnTo>
                  <a:lnTo>
                    <a:pt x="813816" y="512064"/>
                  </a:lnTo>
                  <a:lnTo>
                    <a:pt x="824484" y="515112"/>
                  </a:lnTo>
                  <a:lnTo>
                    <a:pt x="827532" y="502920"/>
                  </a:lnTo>
                  <a:lnTo>
                    <a:pt x="830580" y="481584"/>
                  </a:lnTo>
                  <a:close/>
                </a:path>
                <a:path w="836929" h="836929">
                  <a:moveTo>
                    <a:pt x="821436" y="525780"/>
                  </a:moveTo>
                  <a:lnTo>
                    <a:pt x="810768" y="522732"/>
                  </a:lnTo>
                  <a:lnTo>
                    <a:pt x="806196" y="539496"/>
                  </a:lnTo>
                  <a:lnTo>
                    <a:pt x="801624" y="554736"/>
                  </a:lnTo>
                  <a:lnTo>
                    <a:pt x="812292" y="557784"/>
                  </a:lnTo>
                  <a:lnTo>
                    <a:pt x="816864" y="542544"/>
                  </a:lnTo>
                  <a:lnTo>
                    <a:pt x="821436" y="525780"/>
                  </a:lnTo>
                  <a:close/>
                </a:path>
                <a:path w="836929" h="836929">
                  <a:moveTo>
                    <a:pt x="807720" y="568452"/>
                  </a:moveTo>
                  <a:lnTo>
                    <a:pt x="797052" y="565404"/>
                  </a:lnTo>
                  <a:lnTo>
                    <a:pt x="792480" y="577596"/>
                  </a:lnTo>
                  <a:lnTo>
                    <a:pt x="792480" y="576072"/>
                  </a:lnTo>
                  <a:lnTo>
                    <a:pt x="784860" y="594360"/>
                  </a:lnTo>
                  <a:lnTo>
                    <a:pt x="784860" y="595884"/>
                  </a:lnTo>
                  <a:lnTo>
                    <a:pt x="794004" y="600456"/>
                  </a:lnTo>
                  <a:lnTo>
                    <a:pt x="795528" y="600456"/>
                  </a:lnTo>
                  <a:lnTo>
                    <a:pt x="807720" y="568452"/>
                  </a:lnTo>
                  <a:close/>
                </a:path>
                <a:path w="836929" h="836929">
                  <a:moveTo>
                    <a:pt x="789432" y="609600"/>
                  </a:moveTo>
                  <a:lnTo>
                    <a:pt x="780288" y="605028"/>
                  </a:lnTo>
                  <a:lnTo>
                    <a:pt x="775716" y="612648"/>
                  </a:lnTo>
                  <a:lnTo>
                    <a:pt x="766572" y="629412"/>
                  </a:lnTo>
                  <a:lnTo>
                    <a:pt x="763524" y="633984"/>
                  </a:lnTo>
                  <a:lnTo>
                    <a:pt x="772668" y="640080"/>
                  </a:lnTo>
                  <a:lnTo>
                    <a:pt x="775716" y="635508"/>
                  </a:lnTo>
                  <a:lnTo>
                    <a:pt x="786384" y="617220"/>
                  </a:lnTo>
                  <a:lnTo>
                    <a:pt x="789432" y="609600"/>
                  </a:lnTo>
                  <a:close/>
                </a:path>
                <a:path w="836929" h="836929">
                  <a:moveTo>
                    <a:pt x="766572" y="649224"/>
                  </a:moveTo>
                  <a:lnTo>
                    <a:pt x="757428" y="643128"/>
                  </a:lnTo>
                  <a:lnTo>
                    <a:pt x="755904" y="646176"/>
                  </a:lnTo>
                  <a:lnTo>
                    <a:pt x="737616" y="669036"/>
                  </a:lnTo>
                  <a:lnTo>
                    <a:pt x="746760" y="676656"/>
                  </a:lnTo>
                  <a:lnTo>
                    <a:pt x="752856" y="669036"/>
                  </a:lnTo>
                  <a:lnTo>
                    <a:pt x="765048" y="652272"/>
                  </a:lnTo>
                  <a:lnTo>
                    <a:pt x="766572" y="649224"/>
                  </a:lnTo>
                  <a:close/>
                </a:path>
                <a:path w="836929" h="836929">
                  <a:moveTo>
                    <a:pt x="708660" y="717804"/>
                  </a:moveTo>
                  <a:lnTo>
                    <a:pt x="701040" y="710184"/>
                  </a:lnTo>
                  <a:lnTo>
                    <a:pt x="691896" y="719328"/>
                  </a:lnTo>
                  <a:lnTo>
                    <a:pt x="676656" y="733044"/>
                  </a:lnTo>
                  <a:lnTo>
                    <a:pt x="684276" y="740664"/>
                  </a:lnTo>
                  <a:lnTo>
                    <a:pt x="699516" y="728472"/>
                  </a:lnTo>
                  <a:lnTo>
                    <a:pt x="708660" y="717804"/>
                  </a:lnTo>
                  <a:close/>
                </a:path>
                <a:path w="836929" h="836929">
                  <a:moveTo>
                    <a:pt x="739140" y="685800"/>
                  </a:moveTo>
                  <a:lnTo>
                    <a:pt x="731520" y="678180"/>
                  </a:lnTo>
                  <a:lnTo>
                    <a:pt x="719328" y="691896"/>
                  </a:lnTo>
                  <a:lnTo>
                    <a:pt x="708660" y="702564"/>
                  </a:lnTo>
                  <a:lnTo>
                    <a:pt x="717804" y="710184"/>
                  </a:lnTo>
                  <a:lnTo>
                    <a:pt x="726948" y="699516"/>
                  </a:lnTo>
                  <a:lnTo>
                    <a:pt x="739140" y="685800"/>
                  </a:lnTo>
                  <a:close/>
                </a:path>
                <a:path w="836929" h="836929">
                  <a:moveTo>
                    <a:pt x="675132" y="748284"/>
                  </a:moveTo>
                  <a:lnTo>
                    <a:pt x="667512" y="739140"/>
                  </a:lnTo>
                  <a:lnTo>
                    <a:pt x="661416" y="745236"/>
                  </a:lnTo>
                  <a:lnTo>
                    <a:pt x="646176" y="755904"/>
                  </a:lnTo>
                  <a:lnTo>
                    <a:pt x="641604" y="758952"/>
                  </a:lnTo>
                  <a:lnTo>
                    <a:pt x="647700" y="768096"/>
                  </a:lnTo>
                  <a:lnTo>
                    <a:pt x="652272" y="765048"/>
                  </a:lnTo>
                  <a:lnTo>
                    <a:pt x="667512" y="752856"/>
                  </a:lnTo>
                  <a:lnTo>
                    <a:pt x="675132" y="748284"/>
                  </a:lnTo>
                  <a:close/>
                </a:path>
                <a:path w="836929" h="836929">
                  <a:moveTo>
                    <a:pt x="638556" y="774192"/>
                  </a:moveTo>
                  <a:lnTo>
                    <a:pt x="632460" y="765048"/>
                  </a:lnTo>
                  <a:lnTo>
                    <a:pt x="629412" y="766572"/>
                  </a:lnTo>
                  <a:lnTo>
                    <a:pt x="612648" y="775716"/>
                  </a:lnTo>
                  <a:lnTo>
                    <a:pt x="603504" y="780288"/>
                  </a:lnTo>
                  <a:lnTo>
                    <a:pt x="608076" y="790956"/>
                  </a:lnTo>
                  <a:lnTo>
                    <a:pt x="617220" y="786384"/>
                  </a:lnTo>
                  <a:lnTo>
                    <a:pt x="635508" y="775716"/>
                  </a:lnTo>
                  <a:lnTo>
                    <a:pt x="638556" y="774192"/>
                  </a:lnTo>
                  <a:close/>
                </a:path>
                <a:path w="836929" h="836929">
                  <a:moveTo>
                    <a:pt x="598932" y="795528"/>
                  </a:moveTo>
                  <a:lnTo>
                    <a:pt x="594360" y="786384"/>
                  </a:lnTo>
                  <a:lnTo>
                    <a:pt x="576072" y="794004"/>
                  </a:lnTo>
                  <a:lnTo>
                    <a:pt x="563880" y="798576"/>
                  </a:lnTo>
                  <a:lnTo>
                    <a:pt x="566928" y="809244"/>
                  </a:lnTo>
                  <a:lnTo>
                    <a:pt x="580644" y="803148"/>
                  </a:lnTo>
                  <a:lnTo>
                    <a:pt x="598932" y="795528"/>
                  </a:lnTo>
                  <a:close/>
                </a:path>
                <a:path w="836929" h="836929">
                  <a:moveTo>
                    <a:pt x="556260" y="812292"/>
                  </a:moveTo>
                  <a:lnTo>
                    <a:pt x="553212" y="801624"/>
                  </a:lnTo>
                  <a:lnTo>
                    <a:pt x="539496" y="807720"/>
                  </a:lnTo>
                  <a:lnTo>
                    <a:pt x="521208" y="812292"/>
                  </a:lnTo>
                  <a:lnTo>
                    <a:pt x="524256" y="822960"/>
                  </a:lnTo>
                  <a:lnTo>
                    <a:pt x="542544" y="818388"/>
                  </a:lnTo>
                  <a:lnTo>
                    <a:pt x="556260" y="812292"/>
                  </a:lnTo>
                  <a:close/>
                </a:path>
                <a:path w="836929" h="836929">
                  <a:moveTo>
                    <a:pt x="513588" y="826008"/>
                  </a:moveTo>
                  <a:lnTo>
                    <a:pt x="510540" y="815340"/>
                  </a:lnTo>
                  <a:lnTo>
                    <a:pt x="499872" y="816864"/>
                  </a:lnTo>
                  <a:lnTo>
                    <a:pt x="480060" y="821436"/>
                  </a:lnTo>
                  <a:lnTo>
                    <a:pt x="478536" y="821436"/>
                  </a:lnTo>
                  <a:lnTo>
                    <a:pt x="480060" y="832104"/>
                  </a:lnTo>
                  <a:lnTo>
                    <a:pt x="481584" y="832104"/>
                  </a:lnTo>
                  <a:lnTo>
                    <a:pt x="502920" y="827532"/>
                  </a:lnTo>
                  <a:lnTo>
                    <a:pt x="513588" y="826008"/>
                  </a:lnTo>
                  <a:close/>
                </a:path>
                <a:path w="836929" h="836929">
                  <a:moveTo>
                    <a:pt x="469392" y="833628"/>
                  </a:moveTo>
                  <a:lnTo>
                    <a:pt x="467868" y="822960"/>
                  </a:lnTo>
                  <a:lnTo>
                    <a:pt x="458724" y="823068"/>
                  </a:lnTo>
                  <a:lnTo>
                    <a:pt x="438912" y="824484"/>
                  </a:lnTo>
                  <a:lnTo>
                    <a:pt x="434340" y="824484"/>
                  </a:lnTo>
                  <a:lnTo>
                    <a:pt x="435864" y="836676"/>
                  </a:lnTo>
                  <a:lnTo>
                    <a:pt x="438912" y="836676"/>
                  </a:lnTo>
                  <a:lnTo>
                    <a:pt x="460248" y="833628"/>
                  </a:lnTo>
                  <a:lnTo>
                    <a:pt x="469392" y="833628"/>
                  </a:lnTo>
                  <a:close/>
                </a:path>
                <a:path w="836929" h="836929">
                  <a:moveTo>
                    <a:pt x="423672" y="836676"/>
                  </a:moveTo>
                  <a:lnTo>
                    <a:pt x="423672" y="826008"/>
                  </a:lnTo>
                  <a:lnTo>
                    <a:pt x="417576" y="826008"/>
                  </a:lnTo>
                  <a:lnTo>
                    <a:pt x="397764" y="824592"/>
                  </a:lnTo>
                  <a:lnTo>
                    <a:pt x="390144" y="824484"/>
                  </a:lnTo>
                  <a:lnTo>
                    <a:pt x="390144" y="835152"/>
                  </a:lnTo>
                  <a:lnTo>
                    <a:pt x="396240" y="836676"/>
                  </a:lnTo>
                  <a:lnTo>
                    <a:pt x="423672" y="836676"/>
                  </a:lnTo>
                  <a:close/>
                </a:path>
                <a:path w="836929" h="836929">
                  <a:moveTo>
                    <a:pt x="356616" y="821436"/>
                  </a:moveTo>
                  <a:lnTo>
                    <a:pt x="347472" y="819912"/>
                  </a:lnTo>
                  <a:lnTo>
                    <a:pt x="345948" y="830580"/>
                  </a:lnTo>
                  <a:lnTo>
                    <a:pt x="353568" y="832104"/>
                  </a:lnTo>
                  <a:lnTo>
                    <a:pt x="355092" y="832321"/>
                  </a:lnTo>
                  <a:lnTo>
                    <a:pt x="355092" y="821436"/>
                  </a:lnTo>
                  <a:lnTo>
                    <a:pt x="356616" y="821436"/>
                  </a:lnTo>
                  <a:close/>
                </a:path>
                <a:path w="836929" h="836929">
                  <a:moveTo>
                    <a:pt x="379476" y="835152"/>
                  </a:moveTo>
                  <a:lnTo>
                    <a:pt x="379476" y="822960"/>
                  </a:lnTo>
                  <a:lnTo>
                    <a:pt x="374904" y="822851"/>
                  </a:lnTo>
                  <a:lnTo>
                    <a:pt x="355092" y="821436"/>
                  </a:lnTo>
                  <a:lnTo>
                    <a:pt x="355092" y="832321"/>
                  </a:lnTo>
                  <a:lnTo>
                    <a:pt x="374904" y="835152"/>
                  </a:lnTo>
                  <a:lnTo>
                    <a:pt x="379476" y="835152"/>
                  </a:lnTo>
                  <a:close/>
                </a:path>
                <a:path w="836929" h="836929">
                  <a:moveTo>
                    <a:pt x="316992" y="812292"/>
                  </a:moveTo>
                  <a:lnTo>
                    <a:pt x="304800" y="809244"/>
                  </a:lnTo>
                  <a:lnTo>
                    <a:pt x="301752" y="819912"/>
                  </a:lnTo>
                  <a:lnTo>
                    <a:pt x="313944" y="822960"/>
                  </a:lnTo>
                  <a:lnTo>
                    <a:pt x="315468" y="823311"/>
                  </a:lnTo>
                  <a:lnTo>
                    <a:pt x="315468" y="812292"/>
                  </a:lnTo>
                  <a:lnTo>
                    <a:pt x="316992" y="812292"/>
                  </a:lnTo>
                  <a:close/>
                </a:path>
                <a:path w="836929" h="836929">
                  <a:moveTo>
                    <a:pt x="336804" y="816864"/>
                  </a:moveTo>
                  <a:lnTo>
                    <a:pt x="315468" y="812292"/>
                  </a:lnTo>
                  <a:lnTo>
                    <a:pt x="315468" y="823311"/>
                  </a:lnTo>
                  <a:lnTo>
                    <a:pt x="333756" y="827532"/>
                  </a:lnTo>
                  <a:lnTo>
                    <a:pt x="335280" y="822198"/>
                  </a:lnTo>
                  <a:lnTo>
                    <a:pt x="335280" y="816864"/>
                  </a:lnTo>
                  <a:lnTo>
                    <a:pt x="336804" y="816864"/>
                  </a:lnTo>
                  <a:close/>
                </a:path>
                <a:path w="836929" h="836929">
                  <a:moveTo>
                    <a:pt x="336804" y="816864"/>
                  </a:moveTo>
                  <a:lnTo>
                    <a:pt x="335280" y="816864"/>
                  </a:lnTo>
                  <a:lnTo>
                    <a:pt x="335280" y="822198"/>
                  </a:lnTo>
                  <a:lnTo>
                    <a:pt x="336804" y="816864"/>
                  </a:lnTo>
                  <a:close/>
                </a:path>
                <a:path w="836929" h="836929">
                  <a:moveTo>
                    <a:pt x="294132" y="806196"/>
                  </a:moveTo>
                  <a:lnTo>
                    <a:pt x="277368" y="800100"/>
                  </a:lnTo>
                  <a:lnTo>
                    <a:pt x="263652" y="795528"/>
                  </a:lnTo>
                  <a:lnTo>
                    <a:pt x="259080" y="804672"/>
                  </a:lnTo>
                  <a:lnTo>
                    <a:pt x="274320" y="810768"/>
                  </a:lnTo>
                  <a:lnTo>
                    <a:pt x="291084" y="816864"/>
                  </a:lnTo>
                  <a:lnTo>
                    <a:pt x="294132" y="806196"/>
                  </a:lnTo>
                  <a:close/>
                </a:path>
                <a:path w="836929" h="836929">
                  <a:moveTo>
                    <a:pt x="252984" y="790956"/>
                  </a:moveTo>
                  <a:lnTo>
                    <a:pt x="240792" y="784860"/>
                  </a:lnTo>
                  <a:lnTo>
                    <a:pt x="224028" y="775716"/>
                  </a:lnTo>
                  <a:lnTo>
                    <a:pt x="217932" y="786384"/>
                  </a:lnTo>
                  <a:lnTo>
                    <a:pt x="236220" y="795528"/>
                  </a:lnTo>
                  <a:lnTo>
                    <a:pt x="248412" y="800100"/>
                  </a:lnTo>
                  <a:lnTo>
                    <a:pt x="252984" y="790956"/>
                  </a:lnTo>
                  <a:close/>
                </a:path>
                <a:path w="836929" h="836929">
                  <a:moveTo>
                    <a:pt x="213360" y="771144"/>
                  </a:moveTo>
                  <a:lnTo>
                    <a:pt x="207264" y="766572"/>
                  </a:lnTo>
                  <a:lnTo>
                    <a:pt x="190500" y="755904"/>
                  </a:lnTo>
                  <a:lnTo>
                    <a:pt x="185928" y="752856"/>
                  </a:lnTo>
                  <a:lnTo>
                    <a:pt x="179832" y="762000"/>
                  </a:lnTo>
                  <a:lnTo>
                    <a:pt x="184404" y="765048"/>
                  </a:lnTo>
                  <a:lnTo>
                    <a:pt x="201168" y="775716"/>
                  </a:lnTo>
                  <a:lnTo>
                    <a:pt x="208788" y="780288"/>
                  </a:lnTo>
                  <a:lnTo>
                    <a:pt x="213360" y="771144"/>
                  </a:lnTo>
                  <a:close/>
                </a:path>
                <a:path w="836929" h="836929">
                  <a:moveTo>
                    <a:pt x="175260" y="745236"/>
                  </a:moveTo>
                  <a:lnTo>
                    <a:pt x="158496" y="733044"/>
                  </a:lnTo>
                  <a:lnTo>
                    <a:pt x="150876" y="725424"/>
                  </a:lnTo>
                  <a:lnTo>
                    <a:pt x="144780" y="734568"/>
                  </a:lnTo>
                  <a:lnTo>
                    <a:pt x="167640" y="752856"/>
                  </a:lnTo>
                  <a:lnTo>
                    <a:pt x="170688" y="755904"/>
                  </a:lnTo>
                  <a:lnTo>
                    <a:pt x="173736" y="751332"/>
                  </a:lnTo>
                  <a:lnTo>
                    <a:pt x="173736" y="745236"/>
                  </a:lnTo>
                  <a:lnTo>
                    <a:pt x="175260" y="745236"/>
                  </a:lnTo>
                  <a:close/>
                </a:path>
                <a:path w="836929" h="836929">
                  <a:moveTo>
                    <a:pt x="176784" y="746760"/>
                  </a:moveTo>
                  <a:lnTo>
                    <a:pt x="173736" y="745236"/>
                  </a:lnTo>
                  <a:lnTo>
                    <a:pt x="173736" y="751332"/>
                  </a:lnTo>
                  <a:lnTo>
                    <a:pt x="176784" y="746760"/>
                  </a:lnTo>
                  <a:close/>
                </a:path>
                <a:path w="836929" h="836929">
                  <a:moveTo>
                    <a:pt x="112776" y="687324"/>
                  </a:moveTo>
                  <a:lnTo>
                    <a:pt x="103632" y="676656"/>
                  </a:lnTo>
                  <a:lnTo>
                    <a:pt x="91440" y="661416"/>
                  </a:lnTo>
                  <a:lnTo>
                    <a:pt x="82296" y="667512"/>
                  </a:lnTo>
                  <a:lnTo>
                    <a:pt x="82296" y="669036"/>
                  </a:lnTo>
                  <a:lnTo>
                    <a:pt x="94488" y="684276"/>
                  </a:lnTo>
                  <a:lnTo>
                    <a:pt x="103632" y="694944"/>
                  </a:lnTo>
                  <a:lnTo>
                    <a:pt x="112776" y="687324"/>
                  </a:lnTo>
                  <a:close/>
                </a:path>
                <a:path w="836929" h="836929">
                  <a:moveTo>
                    <a:pt x="143256" y="719328"/>
                  </a:moveTo>
                  <a:lnTo>
                    <a:pt x="129540" y="705612"/>
                  </a:lnTo>
                  <a:lnTo>
                    <a:pt x="120396" y="694944"/>
                  </a:lnTo>
                  <a:lnTo>
                    <a:pt x="111252" y="702564"/>
                  </a:lnTo>
                  <a:lnTo>
                    <a:pt x="121920" y="714756"/>
                  </a:lnTo>
                  <a:lnTo>
                    <a:pt x="135636" y="726948"/>
                  </a:lnTo>
                  <a:lnTo>
                    <a:pt x="143256" y="719328"/>
                  </a:lnTo>
                  <a:close/>
                </a:path>
                <a:path w="836929" h="836929">
                  <a:moveTo>
                    <a:pt x="85344" y="652272"/>
                  </a:moveTo>
                  <a:lnTo>
                    <a:pt x="80772" y="646176"/>
                  </a:lnTo>
                  <a:lnTo>
                    <a:pt x="70104" y="629412"/>
                  </a:lnTo>
                  <a:lnTo>
                    <a:pt x="67056" y="624840"/>
                  </a:lnTo>
                  <a:lnTo>
                    <a:pt x="57912" y="630936"/>
                  </a:lnTo>
                  <a:lnTo>
                    <a:pt x="60960" y="635508"/>
                  </a:lnTo>
                  <a:lnTo>
                    <a:pt x="71628" y="652272"/>
                  </a:lnTo>
                  <a:lnTo>
                    <a:pt x="76200" y="659892"/>
                  </a:lnTo>
                  <a:lnTo>
                    <a:pt x="85344" y="652272"/>
                  </a:lnTo>
                  <a:close/>
                </a:path>
                <a:path w="836929" h="836929">
                  <a:moveTo>
                    <a:pt x="62484" y="615696"/>
                  </a:moveTo>
                  <a:lnTo>
                    <a:pt x="59436" y="612648"/>
                  </a:lnTo>
                  <a:lnTo>
                    <a:pt x="50292" y="594360"/>
                  </a:lnTo>
                  <a:lnTo>
                    <a:pt x="47244" y="586740"/>
                  </a:lnTo>
                  <a:lnTo>
                    <a:pt x="36576" y="591312"/>
                  </a:lnTo>
                  <a:lnTo>
                    <a:pt x="41148" y="598932"/>
                  </a:lnTo>
                  <a:lnTo>
                    <a:pt x="51816" y="620268"/>
                  </a:lnTo>
                  <a:lnTo>
                    <a:pt x="62484" y="615696"/>
                  </a:lnTo>
                  <a:close/>
                </a:path>
                <a:path w="836929" h="836929">
                  <a:moveTo>
                    <a:pt x="42672" y="576072"/>
                  </a:moveTo>
                  <a:lnTo>
                    <a:pt x="35052" y="557784"/>
                  </a:lnTo>
                  <a:lnTo>
                    <a:pt x="30480" y="545592"/>
                  </a:lnTo>
                  <a:lnTo>
                    <a:pt x="19812" y="548640"/>
                  </a:lnTo>
                  <a:lnTo>
                    <a:pt x="24384" y="562356"/>
                  </a:lnTo>
                  <a:lnTo>
                    <a:pt x="32004" y="580644"/>
                  </a:lnTo>
                  <a:lnTo>
                    <a:pt x="42672" y="576072"/>
                  </a:lnTo>
                  <a:close/>
                </a:path>
                <a:path w="836929" h="836929">
                  <a:moveTo>
                    <a:pt x="24384" y="519684"/>
                  </a:moveTo>
                  <a:lnTo>
                    <a:pt x="19812" y="502920"/>
                  </a:lnTo>
                  <a:lnTo>
                    <a:pt x="9144" y="504444"/>
                  </a:lnTo>
                  <a:lnTo>
                    <a:pt x="12192" y="522732"/>
                  </a:lnTo>
                  <a:lnTo>
                    <a:pt x="16764" y="537972"/>
                  </a:lnTo>
                  <a:lnTo>
                    <a:pt x="22860" y="536230"/>
                  </a:lnTo>
                  <a:lnTo>
                    <a:pt x="22860" y="519684"/>
                  </a:lnTo>
                  <a:lnTo>
                    <a:pt x="24384" y="519684"/>
                  </a:lnTo>
                  <a:close/>
                </a:path>
                <a:path w="836929" h="836929">
                  <a:moveTo>
                    <a:pt x="27432" y="534924"/>
                  </a:moveTo>
                  <a:lnTo>
                    <a:pt x="22860" y="519684"/>
                  </a:lnTo>
                  <a:lnTo>
                    <a:pt x="22860" y="536230"/>
                  </a:lnTo>
                  <a:lnTo>
                    <a:pt x="27432" y="534924"/>
                  </a:lnTo>
                  <a:close/>
                </a:path>
                <a:path w="836929" h="836929">
                  <a:moveTo>
                    <a:pt x="18288" y="492252"/>
                  </a:moveTo>
                  <a:lnTo>
                    <a:pt x="15240" y="480060"/>
                  </a:lnTo>
                  <a:lnTo>
                    <a:pt x="12192" y="460248"/>
                  </a:lnTo>
                  <a:lnTo>
                    <a:pt x="12192" y="458724"/>
                  </a:lnTo>
                  <a:lnTo>
                    <a:pt x="1524" y="460248"/>
                  </a:lnTo>
                  <a:lnTo>
                    <a:pt x="1524" y="461772"/>
                  </a:lnTo>
                  <a:lnTo>
                    <a:pt x="4572" y="481584"/>
                  </a:lnTo>
                  <a:lnTo>
                    <a:pt x="6096" y="493776"/>
                  </a:lnTo>
                  <a:lnTo>
                    <a:pt x="18288" y="492252"/>
                  </a:lnTo>
                  <a:close/>
                </a:path>
              </a:pathLst>
            </a:custGeom>
            <a:solidFill>
              <a:srgbClr val="FF6500"/>
            </a:solidFill>
          </p:spPr>
          <p:txBody>
            <a:bodyPr wrap="square" lIns="0" tIns="0" rIns="0" bIns="0" rtlCol="0"/>
            <a:lstStyle/>
            <a:p>
              <a:endParaRPr sz="1634"/>
            </a:p>
          </p:txBody>
        </p:sp>
      </p:grpSp>
      <p:grpSp>
        <p:nvGrpSpPr>
          <p:cNvPr id="8" name="object 8"/>
          <p:cNvGrpSpPr/>
          <p:nvPr/>
        </p:nvGrpSpPr>
        <p:grpSpPr>
          <a:xfrm>
            <a:off x="5334710" y="2289074"/>
            <a:ext cx="2953550" cy="2828493"/>
            <a:chOff x="4507870" y="2522220"/>
            <a:chExt cx="3254375" cy="3116580"/>
          </a:xfrm>
        </p:grpSpPr>
        <p:pic>
          <p:nvPicPr>
            <p:cNvPr id="9" name="object 9"/>
            <p:cNvPicPr/>
            <p:nvPr/>
          </p:nvPicPr>
          <p:blipFill>
            <a:blip r:embed="rId4" cstate="print"/>
            <a:stretch>
              <a:fillRect/>
            </a:stretch>
          </p:blipFill>
          <p:spPr>
            <a:xfrm>
              <a:off x="4507870" y="3838956"/>
              <a:ext cx="1799844" cy="1799844"/>
            </a:xfrm>
            <a:prstGeom prst="rect">
              <a:avLst/>
            </a:prstGeom>
          </p:spPr>
        </p:pic>
        <p:pic>
          <p:nvPicPr>
            <p:cNvPr id="10" name="object 10"/>
            <p:cNvPicPr/>
            <p:nvPr/>
          </p:nvPicPr>
          <p:blipFill>
            <a:blip r:embed="rId5" cstate="print"/>
            <a:stretch>
              <a:fillRect/>
            </a:stretch>
          </p:blipFill>
          <p:spPr>
            <a:xfrm>
              <a:off x="4582546" y="3925823"/>
              <a:ext cx="1652015" cy="1638300"/>
            </a:xfrm>
            <a:prstGeom prst="rect">
              <a:avLst/>
            </a:prstGeom>
          </p:spPr>
        </p:pic>
        <p:sp>
          <p:nvSpPr>
            <p:cNvPr id="11" name="object 11"/>
            <p:cNvSpPr/>
            <p:nvPr/>
          </p:nvSpPr>
          <p:spPr>
            <a:xfrm>
              <a:off x="4576450" y="3907536"/>
              <a:ext cx="1663064" cy="1663064"/>
            </a:xfrm>
            <a:custGeom>
              <a:avLst/>
              <a:gdLst/>
              <a:ahLst/>
              <a:cxnLst/>
              <a:rect l="l" t="t" r="r" b="b"/>
              <a:pathLst>
                <a:path w="1663064" h="1663064">
                  <a:moveTo>
                    <a:pt x="12192" y="873252"/>
                  </a:moveTo>
                  <a:lnTo>
                    <a:pt x="12192" y="839724"/>
                  </a:lnTo>
                  <a:lnTo>
                    <a:pt x="0" y="841248"/>
                  </a:lnTo>
                  <a:lnTo>
                    <a:pt x="1524" y="873252"/>
                  </a:lnTo>
                  <a:lnTo>
                    <a:pt x="12192" y="873252"/>
                  </a:lnTo>
                  <a:close/>
                </a:path>
                <a:path w="1663064" h="1663064">
                  <a:moveTo>
                    <a:pt x="13716" y="893064"/>
                  </a:moveTo>
                  <a:lnTo>
                    <a:pt x="12192" y="873252"/>
                  </a:lnTo>
                  <a:lnTo>
                    <a:pt x="1524" y="874776"/>
                  </a:lnTo>
                  <a:lnTo>
                    <a:pt x="3048" y="894588"/>
                  </a:lnTo>
                  <a:lnTo>
                    <a:pt x="13716" y="893064"/>
                  </a:lnTo>
                  <a:close/>
                </a:path>
                <a:path w="1663064" h="1663064">
                  <a:moveTo>
                    <a:pt x="12192" y="829056"/>
                  </a:moveTo>
                  <a:lnTo>
                    <a:pt x="12192" y="795528"/>
                  </a:lnTo>
                  <a:lnTo>
                    <a:pt x="1524" y="795528"/>
                  </a:lnTo>
                  <a:lnTo>
                    <a:pt x="0" y="829056"/>
                  </a:lnTo>
                  <a:lnTo>
                    <a:pt x="12192" y="829056"/>
                  </a:lnTo>
                  <a:close/>
                </a:path>
                <a:path w="1663064" h="1663064">
                  <a:moveTo>
                    <a:pt x="15240" y="751332"/>
                  </a:moveTo>
                  <a:lnTo>
                    <a:pt x="4572" y="751332"/>
                  </a:lnTo>
                  <a:lnTo>
                    <a:pt x="1524" y="784860"/>
                  </a:lnTo>
                  <a:lnTo>
                    <a:pt x="13716" y="784860"/>
                  </a:lnTo>
                  <a:lnTo>
                    <a:pt x="15240" y="751332"/>
                  </a:lnTo>
                  <a:close/>
                </a:path>
                <a:path w="1663064" h="1663064">
                  <a:moveTo>
                    <a:pt x="21336" y="708660"/>
                  </a:moveTo>
                  <a:lnTo>
                    <a:pt x="9144" y="707136"/>
                  </a:lnTo>
                  <a:lnTo>
                    <a:pt x="6096" y="739140"/>
                  </a:lnTo>
                  <a:lnTo>
                    <a:pt x="16764" y="740664"/>
                  </a:lnTo>
                  <a:lnTo>
                    <a:pt x="21336" y="708660"/>
                  </a:lnTo>
                  <a:close/>
                </a:path>
                <a:path w="1663064" h="1663064">
                  <a:moveTo>
                    <a:pt x="28956" y="665988"/>
                  </a:moveTo>
                  <a:lnTo>
                    <a:pt x="28956" y="664464"/>
                  </a:lnTo>
                  <a:lnTo>
                    <a:pt x="18288" y="661416"/>
                  </a:lnTo>
                  <a:lnTo>
                    <a:pt x="16764" y="664464"/>
                  </a:lnTo>
                  <a:lnTo>
                    <a:pt x="12192" y="694944"/>
                  </a:lnTo>
                  <a:lnTo>
                    <a:pt x="22860" y="696468"/>
                  </a:lnTo>
                  <a:lnTo>
                    <a:pt x="28956" y="665988"/>
                  </a:lnTo>
                  <a:close/>
                </a:path>
                <a:path w="1663064" h="1663064">
                  <a:moveTo>
                    <a:pt x="38100" y="626364"/>
                  </a:moveTo>
                  <a:lnTo>
                    <a:pt x="38100" y="621792"/>
                  </a:lnTo>
                  <a:lnTo>
                    <a:pt x="27432" y="618744"/>
                  </a:lnTo>
                  <a:lnTo>
                    <a:pt x="25908" y="623316"/>
                  </a:lnTo>
                  <a:lnTo>
                    <a:pt x="19812" y="650748"/>
                  </a:lnTo>
                  <a:lnTo>
                    <a:pt x="30480" y="653796"/>
                  </a:lnTo>
                  <a:lnTo>
                    <a:pt x="38100" y="626364"/>
                  </a:lnTo>
                  <a:close/>
                </a:path>
                <a:path w="1663064" h="1663064">
                  <a:moveTo>
                    <a:pt x="51816" y="579120"/>
                  </a:moveTo>
                  <a:lnTo>
                    <a:pt x="41148" y="576072"/>
                  </a:lnTo>
                  <a:lnTo>
                    <a:pt x="38100" y="583692"/>
                  </a:lnTo>
                  <a:lnTo>
                    <a:pt x="30480" y="608076"/>
                  </a:lnTo>
                  <a:lnTo>
                    <a:pt x="41148" y="611124"/>
                  </a:lnTo>
                  <a:lnTo>
                    <a:pt x="48768" y="586740"/>
                  </a:lnTo>
                  <a:lnTo>
                    <a:pt x="48768" y="588264"/>
                  </a:lnTo>
                  <a:lnTo>
                    <a:pt x="51816" y="579120"/>
                  </a:lnTo>
                  <a:close/>
                </a:path>
                <a:path w="1663064" h="1663064">
                  <a:moveTo>
                    <a:pt x="65532" y="537972"/>
                  </a:moveTo>
                  <a:lnTo>
                    <a:pt x="56388" y="533400"/>
                  </a:lnTo>
                  <a:lnTo>
                    <a:pt x="50292" y="545592"/>
                  </a:lnTo>
                  <a:lnTo>
                    <a:pt x="44196" y="565404"/>
                  </a:lnTo>
                  <a:lnTo>
                    <a:pt x="54864" y="568452"/>
                  </a:lnTo>
                  <a:lnTo>
                    <a:pt x="60960" y="548640"/>
                  </a:lnTo>
                  <a:lnTo>
                    <a:pt x="60960" y="550164"/>
                  </a:lnTo>
                  <a:lnTo>
                    <a:pt x="65532" y="537972"/>
                  </a:lnTo>
                  <a:close/>
                </a:path>
                <a:path w="1663064" h="1663064">
                  <a:moveTo>
                    <a:pt x="83820" y="496824"/>
                  </a:moveTo>
                  <a:lnTo>
                    <a:pt x="73152" y="492252"/>
                  </a:lnTo>
                  <a:lnTo>
                    <a:pt x="65532" y="507492"/>
                  </a:lnTo>
                  <a:lnTo>
                    <a:pt x="59436" y="522732"/>
                  </a:lnTo>
                  <a:lnTo>
                    <a:pt x="70104" y="527304"/>
                  </a:lnTo>
                  <a:lnTo>
                    <a:pt x="76200" y="512064"/>
                  </a:lnTo>
                  <a:lnTo>
                    <a:pt x="83820" y="496824"/>
                  </a:lnTo>
                  <a:close/>
                </a:path>
                <a:path w="1663064" h="1663064">
                  <a:moveTo>
                    <a:pt x="102108" y="457200"/>
                  </a:moveTo>
                  <a:lnTo>
                    <a:pt x="92964" y="451104"/>
                  </a:lnTo>
                  <a:lnTo>
                    <a:pt x="82296" y="470916"/>
                  </a:lnTo>
                  <a:lnTo>
                    <a:pt x="77724" y="481584"/>
                  </a:lnTo>
                  <a:lnTo>
                    <a:pt x="88392" y="486156"/>
                  </a:lnTo>
                  <a:lnTo>
                    <a:pt x="92964" y="475488"/>
                  </a:lnTo>
                  <a:lnTo>
                    <a:pt x="102108" y="457200"/>
                  </a:lnTo>
                  <a:close/>
                </a:path>
                <a:path w="1663064" h="1663064">
                  <a:moveTo>
                    <a:pt x="123444" y="417576"/>
                  </a:moveTo>
                  <a:lnTo>
                    <a:pt x="114300" y="411480"/>
                  </a:lnTo>
                  <a:lnTo>
                    <a:pt x="100584" y="434340"/>
                  </a:lnTo>
                  <a:lnTo>
                    <a:pt x="97536" y="441960"/>
                  </a:lnTo>
                  <a:lnTo>
                    <a:pt x="106680" y="446532"/>
                  </a:lnTo>
                  <a:lnTo>
                    <a:pt x="111252" y="440436"/>
                  </a:lnTo>
                  <a:lnTo>
                    <a:pt x="123444" y="417576"/>
                  </a:lnTo>
                  <a:close/>
                </a:path>
                <a:path w="1663064" h="1663064">
                  <a:moveTo>
                    <a:pt x="146304" y="379476"/>
                  </a:moveTo>
                  <a:lnTo>
                    <a:pt x="137160" y="374904"/>
                  </a:lnTo>
                  <a:lnTo>
                    <a:pt x="120396" y="400812"/>
                  </a:lnTo>
                  <a:lnTo>
                    <a:pt x="118872" y="402336"/>
                  </a:lnTo>
                  <a:lnTo>
                    <a:pt x="129540" y="408432"/>
                  </a:lnTo>
                  <a:lnTo>
                    <a:pt x="129540" y="406908"/>
                  </a:lnTo>
                  <a:lnTo>
                    <a:pt x="146304" y="379476"/>
                  </a:lnTo>
                  <a:close/>
                </a:path>
                <a:path w="1663064" h="1663064">
                  <a:moveTo>
                    <a:pt x="131064" y="405384"/>
                  </a:moveTo>
                  <a:lnTo>
                    <a:pt x="129540" y="406908"/>
                  </a:lnTo>
                  <a:lnTo>
                    <a:pt x="129540" y="408432"/>
                  </a:lnTo>
                  <a:lnTo>
                    <a:pt x="131064" y="405384"/>
                  </a:lnTo>
                  <a:close/>
                </a:path>
                <a:path w="1663064" h="1663064">
                  <a:moveTo>
                    <a:pt x="172212" y="344424"/>
                  </a:moveTo>
                  <a:lnTo>
                    <a:pt x="163068" y="336804"/>
                  </a:lnTo>
                  <a:lnTo>
                    <a:pt x="143256" y="364236"/>
                  </a:lnTo>
                  <a:lnTo>
                    <a:pt x="152400" y="371856"/>
                  </a:lnTo>
                  <a:lnTo>
                    <a:pt x="172212" y="344424"/>
                  </a:lnTo>
                  <a:close/>
                </a:path>
                <a:path w="1663064" h="1663064">
                  <a:moveTo>
                    <a:pt x="199644" y="309372"/>
                  </a:moveTo>
                  <a:lnTo>
                    <a:pt x="190500" y="301752"/>
                  </a:lnTo>
                  <a:lnTo>
                    <a:pt x="190500" y="303276"/>
                  </a:lnTo>
                  <a:lnTo>
                    <a:pt x="170688" y="327660"/>
                  </a:lnTo>
                  <a:lnTo>
                    <a:pt x="178308" y="335280"/>
                  </a:lnTo>
                  <a:lnTo>
                    <a:pt x="198120" y="311222"/>
                  </a:lnTo>
                  <a:lnTo>
                    <a:pt x="198120" y="309372"/>
                  </a:lnTo>
                  <a:lnTo>
                    <a:pt x="199644" y="309372"/>
                  </a:lnTo>
                  <a:close/>
                </a:path>
                <a:path w="1663064" h="1663064">
                  <a:moveTo>
                    <a:pt x="199644" y="309372"/>
                  </a:moveTo>
                  <a:lnTo>
                    <a:pt x="198120" y="309372"/>
                  </a:lnTo>
                  <a:lnTo>
                    <a:pt x="198120" y="311222"/>
                  </a:lnTo>
                  <a:lnTo>
                    <a:pt x="199644" y="309372"/>
                  </a:lnTo>
                  <a:close/>
                </a:path>
                <a:path w="1663064" h="1663064">
                  <a:moveTo>
                    <a:pt x="228600" y="275844"/>
                  </a:moveTo>
                  <a:lnTo>
                    <a:pt x="220980" y="268224"/>
                  </a:lnTo>
                  <a:lnTo>
                    <a:pt x="216408" y="272796"/>
                  </a:lnTo>
                  <a:lnTo>
                    <a:pt x="198120" y="294132"/>
                  </a:lnTo>
                  <a:lnTo>
                    <a:pt x="207264" y="300228"/>
                  </a:lnTo>
                  <a:lnTo>
                    <a:pt x="224028" y="280416"/>
                  </a:lnTo>
                  <a:lnTo>
                    <a:pt x="228600" y="275844"/>
                  </a:lnTo>
                  <a:close/>
                </a:path>
                <a:path w="1663064" h="1663064">
                  <a:moveTo>
                    <a:pt x="259080" y="243840"/>
                  </a:moveTo>
                  <a:lnTo>
                    <a:pt x="251460" y="236220"/>
                  </a:lnTo>
                  <a:lnTo>
                    <a:pt x="243840" y="243840"/>
                  </a:lnTo>
                  <a:lnTo>
                    <a:pt x="228600" y="260604"/>
                  </a:lnTo>
                  <a:lnTo>
                    <a:pt x="236220" y="268224"/>
                  </a:lnTo>
                  <a:lnTo>
                    <a:pt x="251460" y="251460"/>
                  </a:lnTo>
                  <a:lnTo>
                    <a:pt x="259080" y="243840"/>
                  </a:lnTo>
                  <a:close/>
                </a:path>
                <a:path w="1663064" h="1663064">
                  <a:moveTo>
                    <a:pt x="292608" y="214884"/>
                  </a:moveTo>
                  <a:lnTo>
                    <a:pt x="284988" y="205740"/>
                  </a:lnTo>
                  <a:lnTo>
                    <a:pt x="272796" y="216408"/>
                  </a:lnTo>
                  <a:lnTo>
                    <a:pt x="260604" y="228600"/>
                  </a:lnTo>
                  <a:lnTo>
                    <a:pt x="268224" y="236220"/>
                  </a:lnTo>
                  <a:lnTo>
                    <a:pt x="280416" y="224028"/>
                  </a:lnTo>
                  <a:lnTo>
                    <a:pt x="292608" y="214884"/>
                  </a:lnTo>
                  <a:close/>
                </a:path>
                <a:path w="1663064" h="1663064">
                  <a:moveTo>
                    <a:pt x="326136" y="185928"/>
                  </a:moveTo>
                  <a:lnTo>
                    <a:pt x="318516" y="176784"/>
                  </a:lnTo>
                  <a:lnTo>
                    <a:pt x="303276" y="190500"/>
                  </a:lnTo>
                  <a:lnTo>
                    <a:pt x="292608" y="198120"/>
                  </a:lnTo>
                  <a:lnTo>
                    <a:pt x="300228" y="207264"/>
                  </a:lnTo>
                  <a:lnTo>
                    <a:pt x="309372" y="199426"/>
                  </a:lnTo>
                  <a:lnTo>
                    <a:pt x="309372" y="198120"/>
                  </a:lnTo>
                  <a:lnTo>
                    <a:pt x="326136" y="185928"/>
                  </a:lnTo>
                  <a:close/>
                </a:path>
                <a:path w="1663064" h="1663064">
                  <a:moveTo>
                    <a:pt x="310896" y="198120"/>
                  </a:moveTo>
                  <a:lnTo>
                    <a:pt x="309372" y="198120"/>
                  </a:lnTo>
                  <a:lnTo>
                    <a:pt x="309372" y="199426"/>
                  </a:lnTo>
                  <a:lnTo>
                    <a:pt x="310896" y="198120"/>
                  </a:lnTo>
                  <a:close/>
                </a:path>
                <a:path w="1663064" h="1663064">
                  <a:moveTo>
                    <a:pt x="361188" y="160020"/>
                  </a:moveTo>
                  <a:lnTo>
                    <a:pt x="355092" y="150876"/>
                  </a:lnTo>
                  <a:lnTo>
                    <a:pt x="333756" y="164592"/>
                  </a:lnTo>
                  <a:lnTo>
                    <a:pt x="327660" y="170688"/>
                  </a:lnTo>
                  <a:lnTo>
                    <a:pt x="335280" y="178308"/>
                  </a:lnTo>
                  <a:lnTo>
                    <a:pt x="341376" y="173736"/>
                  </a:lnTo>
                  <a:lnTo>
                    <a:pt x="361188" y="160020"/>
                  </a:lnTo>
                  <a:close/>
                </a:path>
                <a:path w="1663064" h="1663064">
                  <a:moveTo>
                    <a:pt x="399288" y="135636"/>
                  </a:moveTo>
                  <a:lnTo>
                    <a:pt x="393192" y="124968"/>
                  </a:lnTo>
                  <a:lnTo>
                    <a:pt x="367284" y="141732"/>
                  </a:lnTo>
                  <a:lnTo>
                    <a:pt x="364236" y="143256"/>
                  </a:lnTo>
                  <a:lnTo>
                    <a:pt x="370332" y="152400"/>
                  </a:lnTo>
                  <a:lnTo>
                    <a:pt x="373380" y="150876"/>
                  </a:lnTo>
                  <a:lnTo>
                    <a:pt x="399288" y="135636"/>
                  </a:lnTo>
                  <a:close/>
                </a:path>
                <a:path w="1663064" h="1663064">
                  <a:moveTo>
                    <a:pt x="437388" y="112776"/>
                  </a:moveTo>
                  <a:lnTo>
                    <a:pt x="431292" y="103632"/>
                  </a:lnTo>
                  <a:lnTo>
                    <a:pt x="402336" y="118872"/>
                  </a:lnTo>
                  <a:lnTo>
                    <a:pt x="408432" y="129540"/>
                  </a:lnTo>
                  <a:lnTo>
                    <a:pt x="437388" y="112776"/>
                  </a:lnTo>
                  <a:close/>
                </a:path>
                <a:path w="1663064" h="1663064">
                  <a:moveTo>
                    <a:pt x="475488" y="92964"/>
                  </a:moveTo>
                  <a:lnTo>
                    <a:pt x="470916" y="82296"/>
                  </a:lnTo>
                  <a:lnTo>
                    <a:pt x="440436" y="97536"/>
                  </a:lnTo>
                  <a:lnTo>
                    <a:pt x="446532" y="108204"/>
                  </a:lnTo>
                  <a:lnTo>
                    <a:pt x="475488" y="92964"/>
                  </a:lnTo>
                  <a:close/>
                </a:path>
                <a:path w="1663064" h="1663064">
                  <a:moveTo>
                    <a:pt x="516636" y="74676"/>
                  </a:moveTo>
                  <a:lnTo>
                    <a:pt x="512064" y="64008"/>
                  </a:lnTo>
                  <a:lnTo>
                    <a:pt x="507492" y="65532"/>
                  </a:lnTo>
                  <a:lnTo>
                    <a:pt x="481584" y="77724"/>
                  </a:lnTo>
                  <a:lnTo>
                    <a:pt x="486156" y="88392"/>
                  </a:lnTo>
                  <a:lnTo>
                    <a:pt x="512064" y="76200"/>
                  </a:lnTo>
                  <a:lnTo>
                    <a:pt x="516636" y="74676"/>
                  </a:lnTo>
                  <a:close/>
                </a:path>
                <a:path w="1663064" h="1663064">
                  <a:moveTo>
                    <a:pt x="557784" y="57912"/>
                  </a:moveTo>
                  <a:lnTo>
                    <a:pt x="553212" y="47244"/>
                  </a:lnTo>
                  <a:lnTo>
                    <a:pt x="522732" y="59436"/>
                  </a:lnTo>
                  <a:lnTo>
                    <a:pt x="525780" y="70104"/>
                  </a:lnTo>
                  <a:lnTo>
                    <a:pt x="550164" y="60960"/>
                  </a:lnTo>
                  <a:lnTo>
                    <a:pt x="557784" y="57912"/>
                  </a:lnTo>
                  <a:close/>
                </a:path>
                <a:path w="1663064" h="1663064">
                  <a:moveTo>
                    <a:pt x="598932" y="44196"/>
                  </a:moveTo>
                  <a:lnTo>
                    <a:pt x="595884" y="33528"/>
                  </a:lnTo>
                  <a:lnTo>
                    <a:pt x="585216" y="38100"/>
                  </a:lnTo>
                  <a:lnTo>
                    <a:pt x="563880" y="44196"/>
                  </a:lnTo>
                  <a:lnTo>
                    <a:pt x="568452" y="54864"/>
                  </a:lnTo>
                  <a:lnTo>
                    <a:pt x="588264" y="48768"/>
                  </a:lnTo>
                  <a:lnTo>
                    <a:pt x="598932" y="44196"/>
                  </a:lnTo>
                  <a:close/>
                </a:path>
                <a:path w="1663064" h="1663064">
                  <a:moveTo>
                    <a:pt x="643128" y="33528"/>
                  </a:moveTo>
                  <a:lnTo>
                    <a:pt x="640080" y="22860"/>
                  </a:lnTo>
                  <a:lnTo>
                    <a:pt x="623316" y="25908"/>
                  </a:lnTo>
                  <a:lnTo>
                    <a:pt x="606552" y="30480"/>
                  </a:lnTo>
                  <a:lnTo>
                    <a:pt x="609600" y="41148"/>
                  </a:lnTo>
                  <a:lnTo>
                    <a:pt x="626364" y="36576"/>
                  </a:lnTo>
                  <a:lnTo>
                    <a:pt x="643128" y="33528"/>
                  </a:lnTo>
                  <a:close/>
                </a:path>
                <a:path w="1663064" h="1663064">
                  <a:moveTo>
                    <a:pt x="685800" y="24384"/>
                  </a:moveTo>
                  <a:lnTo>
                    <a:pt x="684276" y="13716"/>
                  </a:lnTo>
                  <a:lnTo>
                    <a:pt x="664464" y="16764"/>
                  </a:lnTo>
                  <a:lnTo>
                    <a:pt x="650748" y="19812"/>
                  </a:lnTo>
                  <a:lnTo>
                    <a:pt x="653796" y="30480"/>
                  </a:lnTo>
                  <a:lnTo>
                    <a:pt x="665988" y="27432"/>
                  </a:lnTo>
                  <a:lnTo>
                    <a:pt x="685800" y="24384"/>
                  </a:lnTo>
                  <a:close/>
                </a:path>
                <a:path w="1663064" h="1663064">
                  <a:moveTo>
                    <a:pt x="729996" y="18288"/>
                  </a:moveTo>
                  <a:lnTo>
                    <a:pt x="728472" y="6096"/>
                  </a:lnTo>
                  <a:lnTo>
                    <a:pt x="705612" y="9144"/>
                  </a:lnTo>
                  <a:lnTo>
                    <a:pt x="694944" y="12192"/>
                  </a:lnTo>
                  <a:lnTo>
                    <a:pt x="696468" y="22860"/>
                  </a:lnTo>
                  <a:lnTo>
                    <a:pt x="707136" y="21336"/>
                  </a:lnTo>
                  <a:lnTo>
                    <a:pt x="729996" y="18288"/>
                  </a:lnTo>
                  <a:close/>
                </a:path>
                <a:path w="1663064" h="1663064">
                  <a:moveTo>
                    <a:pt x="774192" y="13716"/>
                  </a:moveTo>
                  <a:lnTo>
                    <a:pt x="772668" y="3048"/>
                  </a:lnTo>
                  <a:lnTo>
                    <a:pt x="748284" y="4482"/>
                  </a:lnTo>
                  <a:lnTo>
                    <a:pt x="739140" y="4572"/>
                  </a:lnTo>
                  <a:lnTo>
                    <a:pt x="740664" y="16764"/>
                  </a:lnTo>
                  <a:lnTo>
                    <a:pt x="748284" y="15240"/>
                  </a:lnTo>
                  <a:lnTo>
                    <a:pt x="774192" y="13716"/>
                  </a:lnTo>
                  <a:close/>
                </a:path>
                <a:path w="1663064" h="1663064">
                  <a:moveTo>
                    <a:pt x="818388" y="12192"/>
                  </a:moveTo>
                  <a:lnTo>
                    <a:pt x="816864" y="0"/>
                  </a:lnTo>
                  <a:lnTo>
                    <a:pt x="789432" y="1524"/>
                  </a:lnTo>
                  <a:lnTo>
                    <a:pt x="783336" y="1524"/>
                  </a:lnTo>
                  <a:lnTo>
                    <a:pt x="784860" y="12192"/>
                  </a:lnTo>
                  <a:lnTo>
                    <a:pt x="818388" y="12192"/>
                  </a:lnTo>
                  <a:close/>
                </a:path>
                <a:path w="1663064" h="1663064">
                  <a:moveTo>
                    <a:pt x="862584" y="12192"/>
                  </a:moveTo>
                  <a:lnTo>
                    <a:pt x="862584" y="1524"/>
                  </a:lnTo>
                  <a:lnTo>
                    <a:pt x="832104" y="0"/>
                  </a:lnTo>
                  <a:lnTo>
                    <a:pt x="829056" y="0"/>
                  </a:lnTo>
                  <a:lnTo>
                    <a:pt x="829056" y="10668"/>
                  </a:lnTo>
                  <a:lnTo>
                    <a:pt x="832104" y="10668"/>
                  </a:lnTo>
                  <a:lnTo>
                    <a:pt x="862584" y="12192"/>
                  </a:lnTo>
                  <a:close/>
                </a:path>
                <a:path w="1663064" h="1663064">
                  <a:moveTo>
                    <a:pt x="906780" y="15240"/>
                  </a:moveTo>
                  <a:lnTo>
                    <a:pt x="906780" y="3048"/>
                  </a:lnTo>
                  <a:lnTo>
                    <a:pt x="874776" y="1524"/>
                  </a:lnTo>
                  <a:lnTo>
                    <a:pt x="873252" y="1524"/>
                  </a:lnTo>
                  <a:lnTo>
                    <a:pt x="873252" y="12192"/>
                  </a:lnTo>
                  <a:lnTo>
                    <a:pt x="874776" y="12192"/>
                  </a:lnTo>
                  <a:lnTo>
                    <a:pt x="874776" y="12330"/>
                  </a:lnTo>
                  <a:lnTo>
                    <a:pt x="906780" y="15240"/>
                  </a:lnTo>
                  <a:close/>
                </a:path>
                <a:path w="1663064" h="1663064">
                  <a:moveTo>
                    <a:pt x="874776" y="12330"/>
                  </a:moveTo>
                  <a:lnTo>
                    <a:pt x="874776" y="12192"/>
                  </a:lnTo>
                  <a:lnTo>
                    <a:pt x="873252" y="12192"/>
                  </a:lnTo>
                  <a:lnTo>
                    <a:pt x="874776" y="12330"/>
                  </a:lnTo>
                  <a:close/>
                </a:path>
                <a:path w="1663064" h="1663064">
                  <a:moveTo>
                    <a:pt x="950976" y="9144"/>
                  </a:moveTo>
                  <a:lnTo>
                    <a:pt x="918972" y="4572"/>
                  </a:lnTo>
                  <a:lnTo>
                    <a:pt x="917448" y="15240"/>
                  </a:lnTo>
                  <a:lnTo>
                    <a:pt x="949452" y="19812"/>
                  </a:lnTo>
                  <a:lnTo>
                    <a:pt x="950976" y="9144"/>
                  </a:lnTo>
                  <a:close/>
                </a:path>
                <a:path w="1663064" h="1663064">
                  <a:moveTo>
                    <a:pt x="995172" y="16764"/>
                  </a:moveTo>
                  <a:lnTo>
                    <a:pt x="963168" y="10668"/>
                  </a:lnTo>
                  <a:lnTo>
                    <a:pt x="960120" y="21336"/>
                  </a:lnTo>
                  <a:lnTo>
                    <a:pt x="993648" y="27432"/>
                  </a:lnTo>
                  <a:lnTo>
                    <a:pt x="995172" y="16764"/>
                  </a:lnTo>
                  <a:close/>
                </a:path>
                <a:path w="1663064" h="1663064">
                  <a:moveTo>
                    <a:pt x="1039368" y="25908"/>
                  </a:moveTo>
                  <a:lnTo>
                    <a:pt x="1007364" y="18288"/>
                  </a:lnTo>
                  <a:lnTo>
                    <a:pt x="1004316" y="28956"/>
                  </a:lnTo>
                  <a:lnTo>
                    <a:pt x="1036320" y="36576"/>
                  </a:lnTo>
                  <a:lnTo>
                    <a:pt x="1039368" y="25908"/>
                  </a:lnTo>
                  <a:close/>
                </a:path>
                <a:path w="1663064" h="1663064">
                  <a:moveTo>
                    <a:pt x="1082040" y="38100"/>
                  </a:moveTo>
                  <a:lnTo>
                    <a:pt x="1078992" y="38100"/>
                  </a:lnTo>
                  <a:lnTo>
                    <a:pt x="1050036" y="28956"/>
                  </a:lnTo>
                  <a:lnTo>
                    <a:pt x="1046988" y="39624"/>
                  </a:lnTo>
                  <a:lnTo>
                    <a:pt x="1075944" y="48768"/>
                  </a:lnTo>
                  <a:lnTo>
                    <a:pt x="1078992" y="48768"/>
                  </a:lnTo>
                  <a:lnTo>
                    <a:pt x="1082040" y="38100"/>
                  </a:lnTo>
                  <a:close/>
                </a:path>
                <a:path w="1663064" h="1663064">
                  <a:moveTo>
                    <a:pt x="1124712" y="53340"/>
                  </a:moveTo>
                  <a:lnTo>
                    <a:pt x="1117092" y="50292"/>
                  </a:lnTo>
                  <a:lnTo>
                    <a:pt x="1092708" y="42672"/>
                  </a:lnTo>
                  <a:lnTo>
                    <a:pt x="1089660" y="53340"/>
                  </a:lnTo>
                  <a:lnTo>
                    <a:pt x="1114044" y="60960"/>
                  </a:lnTo>
                  <a:lnTo>
                    <a:pt x="1121664" y="64008"/>
                  </a:lnTo>
                  <a:lnTo>
                    <a:pt x="1124712" y="53340"/>
                  </a:lnTo>
                  <a:close/>
                </a:path>
                <a:path w="1663064" h="1663064">
                  <a:moveTo>
                    <a:pt x="1165860" y="70104"/>
                  </a:moveTo>
                  <a:lnTo>
                    <a:pt x="1155192" y="65532"/>
                  </a:lnTo>
                  <a:lnTo>
                    <a:pt x="1135380" y="57912"/>
                  </a:lnTo>
                  <a:lnTo>
                    <a:pt x="1130808" y="68580"/>
                  </a:lnTo>
                  <a:lnTo>
                    <a:pt x="1150620" y="76200"/>
                  </a:lnTo>
                  <a:lnTo>
                    <a:pt x="1161288" y="80772"/>
                  </a:lnTo>
                  <a:lnTo>
                    <a:pt x="1165860" y="70104"/>
                  </a:lnTo>
                  <a:close/>
                </a:path>
                <a:path w="1663064" h="1663064">
                  <a:moveTo>
                    <a:pt x="1207008" y="89916"/>
                  </a:moveTo>
                  <a:lnTo>
                    <a:pt x="1176528" y="74676"/>
                  </a:lnTo>
                  <a:lnTo>
                    <a:pt x="1171956" y="85344"/>
                  </a:lnTo>
                  <a:lnTo>
                    <a:pt x="1187196" y="92964"/>
                  </a:lnTo>
                  <a:lnTo>
                    <a:pt x="1187196" y="91440"/>
                  </a:lnTo>
                  <a:lnTo>
                    <a:pt x="1202436" y="99060"/>
                  </a:lnTo>
                  <a:lnTo>
                    <a:pt x="1207008" y="89916"/>
                  </a:lnTo>
                  <a:close/>
                </a:path>
                <a:path w="1663064" h="1663064">
                  <a:moveTo>
                    <a:pt x="1246632" y="111252"/>
                  </a:moveTo>
                  <a:lnTo>
                    <a:pt x="1228344" y="100584"/>
                  </a:lnTo>
                  <a:lnTo>
                    <a:pt x="1217676" y="94488"/>
                  </a:lnTo>
                  <a:lnTo>
                    <a:pt x="1211580" y="105156"/>
                  </a:lnTo>
                  <a:lnTo>
                    <a:pt x="1222248" y="109728"/>
                  </a:lnTo>
                  <a:lnTo>
                    <a:pt x="1240536" y="120396"/>
                  </a:lnTo>
                  <a:lnTo>
                    <a:pt x="1246632" y="111252"/>
                  </a:lnTo>
                  <a:close/>
                </a:path>
                <a:path w="1663064" h="1663064">
                  <a:moveTo>
                    <a:pt x="1284732" y="134112"/>
                  </a:moveTo>
                  <a:lnTo>
                    <a:pt x="1263396" y="120396"/>
                  </a:lnTo>
                  <a:lnTo>
                    <a:pt x="1255776" y="117348"/>
                  </a:lnTo>
                  <a:lnTo>
                    <a:pt x="1251204" y="126492"/>
                  </a:lnTo>
                  <a:lnTo>
                    <a:pt x="1257300" y="129540"/>
                  </a:lnTo>
                  <a:lnTo>
                    <a:pt x="1278636" y="143256"/>
                  </a:lnTo>
                  <a:lnTo>
                    <a:pt x="1284732" y="134112"/>
                  </a:lnTo>
                  <a:close/>
                </a:path>
                <a:path w="1663064" h="1663064">
                  <a:moveTo>
                    <a:pt x="1321308" y="160020"/>
                  </a:moveTo>
                  <a:lnTo>
                    <a:pt x="1296924" y="141732"/>
                  </a:lnTo>
                  <a:lnTo>
                    <a:pt x="1293876" y="140208"/>
                  </a:lnTo>
                  <a:lnTo>
                    <a:pt x="1287780" y="149352"/>
                  </a:lnTo>
                  <a:lnTo>
                    <a:pt x="1290828" y="150876"/>
                  </a:lnTo>
                  <a:lnTo>
                    <a:pt x="1315212" y="169164"/>
                  </a:lnTo>
                  <a:lnTo>
                    <a:pt x="1321308" y="160020"/>
                  </a:lnTo>
                  <a:close/>
                </a:path>
                <a:path w="1663064" h="1663064">
                  <a:moveTo>
                    <a:pt x="1356360" y="187452"/>
                  </a:moveTo>
                  <a:lnTo>
                    <a:pt x="1330452" y="166116"/>
                  </a:lnTo>
                  <a:lnTo>
                    <a:pt x="1324356" y="175260"/>
                  </a:lnTo>
                  <a:lnTo>
                    <a:pt x="1350264" y="196596"/>
                  </a:lnTo>
                  <a:lnTo>
                    <a:pt x="1356360" y="187452"/>
                  </a:lnTo>
                  <a:close/>
                </a:path>
                <a:path w="1663064" h="1663064">
                  <a:moveTo>
                    <a:pt x="1391412" y="216408"/>
                  </a:moveTo>
                  <a:lnTo>
                    <a:pt x="1365504" y="195072"/>
                  </a:lnTo>
                  <a:lnTo>
                    <a:pt x="1357884" y="202692"/>
                  </a:lnTo>
                  <a:lnTo>
                    <a:pt x="1383792" y="224028"/>
                  </a:lnTo>
                  <a:lnTo>
                    <a:pt x="1391412" y="216408"/>
                  </a:lnTo>
                  <a:close/>
                </a:path>
                <a:path w="1663064" h="1663064">
                  <a:moveTo>
                    <a:pt x="1423416" y="248412"/>
                  </a:moveTo>
                  <a:lnTo>
                    <a:pt x="1399032" y="224028"/>
                  </a:lnTo>
                  <a:lnTo>
                    <a:pt x="1391412" y="231648"/>
                  </a:lnTo>
                  <a:lnTo>
                    <a:pt x="1415796" y="256032"/>
                  </a:lnTo>
                  <a:lnTo>
                    <a:pt x="1423416" y="248412"/>
                  </a:lnTo>
                  <a:close/>
                </a:path>
                <a:path w="1663064" h="1663064">
                  <a:moveTo>
                    <a:pt x="1453896" y="280416"/>
                  </a:moveTo>
                  <a:lnTo>
                    <a:pt x="1447800" y="272796"/>
                  </a:lnTo>
                  <a:lnTo>
                    <a:pt x="1431036" y="256032"/>
                  </a:lnTo>
                  <a:lnTo>
                    <a:pt x="1423416" y="263652"/>
                  </a:lnTo>
                  <a:lnTo>
                    <a:pt x="1438656" y="280416"/>
                  </a:lnTo>
                  <a:lnTo>
                    <a:pt x="1446276" y="288036"/>
                  </a:lnTo>
                  <a:lnTo>
                    <a:pt x="1453896" y="280416"/>
                  </a:lnTo>
                  <a:close/>
                </a:path>
                <a:path w="1663064" h="1663064">
                  <a:moveTo>
                    <a:pt x="1482852" y="315468"/>
                  </a:moveTo>
                  <a:lnTo>
                    <a:pt x="1473708" y="303276"/>
                  </a:lnTo>
                  <a:lnTo>
                    <a:pt x="1461516" y="289560"/>
                  </a:lnTo>
                  <a:lnTo>
                    <a:pt x="1452372" y="295656"/>
                  </a:lnTo>
                  <a:lnTo>
                    <a:pt x="1464564" y="309372"/>
                  </a:lnTo>
                  <a:lnTo>
                    <a:pt x="1473708" y="321564"/>
                  </a:lnTo>
                  <a:lnTo>
                    <a:pt x="1482852" y="315468"/>
                  </a:lnTo>
                  <a:close/>
                </a:path>
                <a:path w="1663064" h="1663064">
                  <a:moveTo>
                    <a:pt x="1510284" y="350520"/>
                  </a:moveTo>
                  <a:lnTo>
                    <a:pt x="1498092" y="333756"/>
                  </a:lnTo>
                  <a:lnTo>
                    <a:pt x="1488948" y="323088"/>
                  </a:lnTo>
                  <a:lnTo>
                    <a:pt x="1481328" y="330708"/>
                  </a:lnTo>
                  <a:lnTo>
                    <a:pt x="1488948" y="341376"/>
                  </a:lnTo>
                  <a:lnTo>
                    <a:pt x="1488948" y="339852"/>
                  </a:lnTo>
                  <a:lnTo>
                    <a:pt x="1501140" y="356616"/>
                  </a:lnTo>
                  <a:lnTo>
                    <a:pt x="1510284" y="350520"/>
                  </a:lnTo>
                  <a:close/>
                </a:path>
                <a:path w="1663064" h="1663064">
                  <a:moveTo>
                    <a:pt x="1534668" y="387096"/>
                  </a:moveTo>
                  <a:lnTo>
                    <a:pt x="1520952" y="367284"/>
                  </a:lnTo>
                  <a:lnTo>
                    <a:pt x="1516380" y="359664"/>
                  </a:lnTo>
                  <a:lnTo>
                    <a:pt x="1507236" y="365760"/>
                  </a:lnTo>
                  <a:lnTo>
                    <a:pt x="1511808" y="373380"/>
                  </a:lnTo>
                  <a:lnTo>
                    <a:pt x="1525524" y="393192"/>
                  </a:lnTo>
                  <a:lnTo>
                    <a:pt x="1534668" y="387096"/>
                  </a:lnTo>
                  <a:close/>
                </a:path>
                <a:path w="1663064" h="1663064">
                  <a:moveTo>
                    <a:pt x="1557528" y="426720"/>
                  </a:moveTo>
                  <a:lnTo>
                    <a:pt x="1542288" y="400812"/>
                  </a:lnTo>
                  <a:lnTo>
                    <a:pt x="1540764" y="397764"/>
                  </a:lnTo>
                  <a:lnTo>
                    <a:pt x="1531620" y="403860"/>
                  </a:lnTo>
                  <a:lnTo>
                    <a:pt x="1533144" y="406908"/>
                  </a:lnTo>
                  <a:lnTo>
                    <a:pt x="1533144" y="405384"/>
                  </a:lnTo>
                  <a:lnTo>
                    <a:pt x="1548384" y="431292"/>
                  </a:lnTo>
                  <a:lnTo>
                    <a:pt x="1557528" y="426720"/>
                  </a:lnTo>
                  <a:close/>
                </a:path>
                <a:path w="1663064" h="1663064">
                  <a:moveTo>
                    <a:pt x="1578864" y="466344"/>
                  </a:moveTo>
                  <a:lnTo>
                    <a:pt x="1563624" y="435864"/>
                  </a:lnTo>
                  <a:lnTo>
                    <a:pt x="1552956" y="441960"/>
                  </a:lnTo>
                  <a:lnTo>
                    <a:pt x="1568196" y="470916"/>
                  </a:lnTo>
                  <a:lnTo>
                    <a:pt x="1578864" y="466344"/>
                  </a:lnTo>
                  <a:close/>
                </a:path>
                <a:path w="1663064" h="1663064">
                  <a:moveTo>
                    <a:pt x="1597152" y="505968"/>
                  </a:moveTo>
                  <a:lnTo>
                    <a:pt x="1583436" y="475488"/>
                  </a:lnTo>
                  <a:lnTo>
                    <a:pt x="1572768" y="480060"/>
                  </a:lnTo>
                  <a:lnTo>
                    <a:pt x="1586484" y="510540"/>
                  </a:lnTo>
                  <a:lnTo>
                    <a:pt x="1597152" y="505968"/>
                  </a:lnTo>
                  <a:close/>
                </a:path>
                <a:path w="1663064" h="1663064">
                  <a:moveTo>
                    <a:pt x="1613916" y="548640"/>
                  </a:moveTo>
                  <a:lnTo>
                    <a:pt x="1612392" y="545592"/>
                  </a:lnTo>
                  <a:lnTo>
                    <a:pt x="1601724" y="516636"/>
                  </a:lnTo>
                  <a:lnTo>
                    <a:pt x="1591056" y="521208"/>
                  </a:lnTo>
                  <a:lnTo>
                    <a:pt x="1601724" y="550164"/>
                  </a:lnTo>
                  <a:lnTo>
                    <a:pt x="1601724" y="548640"/>
                  </a:lnTo>
                  <a:lnTo>
                    <a:pt x="1603248" y="551688"/>
                  </a:lnTo>
                  <a:lnTo>
                    <a:pt x="1613916" y="548640"/>
                  </a:lnTo>
                  <a:close/>
                </a:path>
                <a:path w="1663064" h="1663064">
                  <a:moveTo>
                    <a:pt x="1627632" y="591312"/>
                  </a:moveTo>
                  <a:lnTo>
                    <a:pt x="1626108" y="583692"/>
                  </a:lnTo>
                  <a:lnTo>
                    <a:pt x="1616964" y="559308"/>
                  </a:lnTo>
                  <a:lnTo>
                    <a:pt x="1606296" y="562356"/>
                  </a:lnTo>
                  <a:lnTo>
                    <a:pt x="1615440" y="588264"/>
                  </a:lnTo>
                  <a:lnTo>
                    <a:pt x="1615440" y="586740"/>
                  </a:lnTo>
                  <a:lnTo>
                    <a:pt x="1616964" y="594360"/>
                  </a:lnTo>
                  <a:lnTo>
                    <a:pt x="1627632" y="591312"/>
                  </a:lnTo>
                  <a:close/>
                </a:path>
                <a:path w="1663064" h="1663064">
                  <a:moveTo>
                    <a:pt x="1639824" y="633984"/>
                  </a:moveTo>
                  <a:lnTo>
                    <a:pt x="1630680" y="601980"/>
                  </a:lnTo>
                  <a:lnTo>
                    <a:pt x="1620012" y="605028"/>
                  </a:lnTo>
                  <a:lnTo>
                    <a:pt x="1629156" y="637032"/>
                  </a:lnTo>
                  <a:lnTo>
                    <a:pt x="1639824" y="633984"/>
                  </a:lnTo>
                  <a:close/>
                </a:path>
                <a:path w="1663064" h="1663064">
                  <a:moveTo>
                    <a:pt x="1648968" y="678180"/>
                  </a:moveTo>
                  <a:lnTo>
                    <a:pt x="1641348" y="644652"/>
                  </a:lnTo>
                  <a:lnTo>
                    <a:pt x="1630680" y="647700"/>
                  </a:lnTo>
                  <a:lnTo>
                    <a:pt x="1635252" y="665988"/>
                  </a:lnTo>
                  <a:lnTo>
                    <a:pt x="1638300" y="679704"/>
                  </a:lnTo>
                  <a:lnTo>
                    <a:pt x="1648968" y="678180"/>
                  </a:lnTo>
                  <a:close/>
                </a:path>
                <a:path w="1663064" h="1663064">
                  <a:moveTo>
                    <a:pt x="1655064" y="722376"/>
                  </a:moveTo>
                  <a:lnTo>
                    <a:pt x="1653540" y="704088"/>
                  </a:lnTo>
                  <a:lnTo>
                    <a:pt x="1650492" y="688848"/>
                  </a:lnTo>
                  <a:lnTo>
                    <a:pt x="1639824" y="691896"/>
                  </a:lnTo>
                  <a:lnTo>
                    <a:pt x="1642872" y="707136"/>
                  </a:lnTo>
                  <a:lnTo>
                    <a:pt x="1642872" y="705612"/>
                  </a:lnTo>
                  <a:lnTo>
                    <a:pt x="1644396" y="723900"/>
                  </a:lnTo>
                  <a:lnTo>
                    <a:pt x="1655064" y="722376"/>
                  </a:lnTo>
                  <a:close/>
                </a:path>
                <a:path w="1663064" h="1663064">
                  <a:moveTo>
                    <a:pt x="1659636" y="766572"/>
                  </a:moveTo>
                  <a:lnTo>
                    <a:pt x="1658112" y="746760"/>
                  </a:lnTo>
                  <a:lnTo>
                    <a:pt x="1656588" y="733044"/>
                  </a:lnTo>
                  <a:lnTo>
                    <a:pt x="1645920" y="734568"/>
                  </a:lnTo>
                  <a:lnTo>
                    <a:pt x="1647444" y="748284"/>
                  </a:lnTo>
                  <a:lnTo>
                    <a:pt x="1647444" y="746760"/>
                  </a:lnTo>
                  <a:lnTo>
                    <a:pt x="1648968" y="768096"/>
                  </a:lnTo>
                  <a:lnTo>
                    <a:pt x="1659636" y="766572"/>
                  </a:lnTo>
                  <a:close/>
                </a:path>
                <a:path w="1663064" h="1663064">
                  <a:moveTo>
                    <a:pt x="1662684" y="812292"/>
                  </a:moveTo>
                  <a:lnTo>
                    <a:pt x="1662684" y="787908"/>
                  </a:lnTo>
                  <a:lnTo>
                    <a:pt x="1661160" y="778764"/>
                  </a:lnTo>
                  <a:lnTo>
                    <a:pt x="1650492" y="778764"/>
                  </a:lnTo>
                  <a:lnTo>
                    <a:pt x="1650492" y="789432"/>
                  </a:lnTo>
                  <a:lnTo>
                    <a:pt x="1652016" y="812292"/>
                  </a:lnTo>
                  <a:lnTo>
                    <a:pt x="1662684" y="812292"/>
                  </a:lnTo>
                  <a:close/>
                </a:path>
                <a:path w="1663064" h="1663064">
                  <a:moveTo>
                    <a:pt x="1662684" y="856488"/>
                  </a:moveTo>
                  <a:lnTo>
                    <a:pt x="1662684" y="822960"/>
                  </a:lnTo>
                  <a:lnTo>
                    <a:pt x="1652016" y="822960"/>
                  </a:lnTo>
                  <a:lnTo>
                    <a:pt x="1652016" y="856488"/>
                  </a:lnTo>
                  <a:lnTo>
                    <a:pt x="1662684" y="856488"/>
                  </a:lnTo>
                  <a:close/>
                </a:path>
                <a:path w="1663064" h="1663064">
                  <a:moveTo>
                    <a:pt x="1662684" y="874776"/>
                  </a:moveTo>
                  <a:lnTo>
                    <a:pt x="1662684" y="867156"/>
                  </a:lnTo>
                  <a:lnTo>
                    <a:pt x="1650492" y="867156"/>
                  </a:lnTo>
                  <a:lnTo>
                    <a:pt x="1650492" y="873252"/>
                  </a:lnTo>
                  <a:lnTo>
                    <a:pt x="1648968" y="900684"/>
                  </a:lnTo>
                  <a:lnTo>
                    <a:pt x="1659636" y="902208"/>
                  </a:lnTo>
                  <a:lnTo>
                    <a:pt x="1662684" y="874776"/>
                  </a:lnTo>
                  <a:close/>
                </a:path>
                <a:path w="1663064" h="1663064">
                  <a:moveTo>
                    <a:pt x="1659636" y="912876"/>
                  </a:moveTo>
                  <a:lnTo>
                    <a:pt x="1647444" y="911352"/>
                  </a:lnTo>
                  <a:lnTo>
                    <a:pt x="1647444" y="914400"/>
                  </a:lnTo>
                  <a:lnTo>
                    <a:pt x="1644396" y="944880"/>
                  </a:lnTo>
                  <a:lnTo>
                    <a:pt x="1655064" y="946404"/>
                  </a:lnTo>
                  <a:lnTo>
                    <a:pt x="1658112" y="915924"/>
                  </a:lnTo>
                  <a:lnTo>
                    <a:pt x="1659636" y="912876"/>
                  </a:lnTo>
                  <a:close/>
                </a:path>
                <a:path w="1663064" h="1663064">
                  <a:moveTo>
                    <a:pt x="1653540" y="958596"/>
                  </a:moveTo>
                  <a:lnTo>
                    <a:pt x="1653540" y="957072"/>
                  </a:lnTo>
                  <a:lnTo>
                    <a:pt x="1642872" y="955548"/>
                  </a:lnTo>
                  <a:lnTo>
                    <a:pt x="1636776" y="987552"/>
                  </a:lnTo>
                  <a:lnTo>
                    <a:pt x="1647444" y="990600"/>
                  </a:lnTo>
                  <a:lnTo>
                    <a:pt x="1653540" y="958596"/>
                  </a:lnTo>
                  <a:close/>
                </a:path>
                <a:path w="1663064" h="1663064">
                  <a:moveTo>
                    <a:pt x="1645920" y="1001268"/>
                  </a:moveTo>
                  <a:lnTo>
                    <a:pt x="1635252" y="998220"/>
                  </a:lnTo>
                  <a:lnTo>
                    <a:pt x="1627632" y="1031748"/>
                  </a:lnTo>
                  <a:lnTo>
                    <a:pt x="1638300" y="1033272"/>
                  </a:lnTo>
                  <a:lnTo>
                    <a:pt x="1645920" y="1001268"/>
                  </a:lnTo>
                  <a:close/>
                </a:path>
                <a:path w="1663064" h="1663064">
                  <a:moveTo>
                    <a:pt x="1635252" y="1045464"/>
                  </a:moveTo>
                  <a:lnTo>
                    <a:pt x="1624584" y="1042416"/>
                  </a:lnTo>
                  <a:lnTo>
                    <a:pt x="1615440" y="1074420"/>
                  </a:lnTo>
                  <a:lnTo>
                    <a:pt x="1626108" y="1077468"/>
                  </a:lnTo>
                  <a:lnTo>
                    <a:pt x="1635252" y="1045464"/>
                  </a:lnTo>
                  <a:close/>
                </a:path>
                <a:path w="1663064" h="1663064">
                  <a:moveTo>
                    <a:pt x="1623060" y="1088136"/>
                  </a:moveTo>
                  <a:lnTo>
                    <a:pt x="1612392" y="1085088"/>
                  </a:lnTo>
                  <a:lnTo>
                    <a:pt x="1601724" y="1114044"/>
                  </a:lnTo>
                  <a:lnTo>
                    <a:pt x="1601724" y="1115568"/>
                  </a:lnTo>
                  <a:lnTo>
                    <a:pt x="1610868" y="1120140"/>
                  </a:lnTo>
                  <a:lnTo>
                    <a:pt x="1612392" y="1117092"/>
                  </a:lnTo>
                  <a:lnTo>
                    <a:pt x="1623060" y="1088136"/>
                  </a:lnTo>
                  <a:close/>
                </a:path>
                <a:path w="1663064" h="1663064">
                  <a:moveTo>
                    <a:pt x="1607820" y="1130808"/>
                  </a:moveTo>
                  <a:lnTo>
                    <a:pt x="1597152" y="1126236"/>
                  </a:lnTo>
                  <a:lnTo>
                    <a:pt x="1588008" y="1150620"/>
                  </a:lnTo>
                  <a:lnTo>
                    <a:pt x="1584960" y="1156716"/>
                  </a:lnTo>
                  <a:lnTo>
                    <a:pt x="1594104" y="1161288"/>
                  </a:lnTo>
                  <a:lnTo>
                    <a:pt x="1597152" y="1155192"/>
                  </a:lnTo>
                  <a:lnTo>
                    <a:pt x="1607820" y="1130808"/>
                  </a:lnTo>
                  <a:close/>
                </a:path>
                <a:path w="1663064" h="1663064">
                  <a:moveTo>
                    <a:pt x="1589532" y="1171956"/>
                  </a:moveTo>
                  <a:lnTo>
                    <a:pt x="1580388" y="1167384"/>
                  </a:lnTo>
                  <a:lnTo>
                    <a:pt x="1571244" y="1187196"/>
                  </a:lnTo>
                  <a:lnTo>
                    <a:pt x="1565148" y="1196340"/>
                  </a:lnTo>
                  <a:lnTo>
                    <a:pt x="1575816" y="1202436"/>
                  </a:lnTo>
                  <a:lnTo>
                    <a:pt x="1580388" y="1191768"/>
                  </a:lnTo>
                  <a:lnTo>
                    <a:pt x="1589532" y="1171956"/>
                  </a:lnTo>
                  <a:close/>
                </a:path>
                <a:path w="1663064" h="1663064">
                  <a:moveTo>
                    <a:pt x="1571244" y="1211580"/>
                  </a:moveTo>
                  <a:lnTo>
                    <a:pt x="1560576" y="1207008"/>
                  </a:lnTo>
                  <a:lnTo>
                    <a:pt x="1552956" y="1222248"/>
                  </a:lnTo>
                  <a:lnTo>
                    <a:pt x="1545336" y="1235964"/>
                  </a:lnTo>
                  <a:lnTo>
                    <a:pt x="1554480" y="1242060"/>
                  </a:lnTo>
                  <a:lnTo>
                    <a:pt x="1562100" y="1226820"/>
                  </a:lnTo>
                  <a:lnTo>
                    <a:pt x="1571244" y="1211580"/>
                  </a:lnTo>
                  <a:close/>
                </a:path>
                <a:path w="1663064" h="1663064">
                  <a:moveTo>
                    <a:pt x="1548384" y="1251204"/>
                  </a:moveTo>
                  <a:lnTo>
                    <a:pt x="1539240" y="1245108"/>
                  </a:lnTo>
                  <a:lnTo>
                    <a:pt x="1533144" y="1257300"/>
                  </a:lnTo>
                  <a:lnTo>
                    <a:pt x="1533144" y="1255776"/>
                  </a:lnTo>
                  <a:lnTo>
                    <a:pt x="1522476" y="1274064"/>
                  </a:lnTo>
                  <a:lnTo>
                    <a:pt x="1531620" y="1280160"/>
                  </a:lnTo>
                  <a:lnTo>
                    <a:pt x="1542288" y="1261872"/>
                  </a:lnTo>
                  <a:lnTo>
                    <a:pt x="1548384" y="1251204"/>
                  </a:lnTo>
                  <a:close/>
                </a:path>
                <a:path w="1663064" h="1663064">
                  <a:moveTo>
                    <a:pt x="1525524" y="1289304"/>
                  </a:moveTo>
                  <a:lnTo>
                    <a:pt x="1516380" y="1283208"/>
                  </a:lnTo>
                  <a:lnTo>
                    <a:pt x="1511808" y="1289304"/>
                  </a:lnTo>
                  <a:lnTo>
                    <a:pt x="1496568" y="1310640"/>
                  </a:lnTo>
                  <a:lnTo>
                    <a:pt x="1505712" y="1316736"/>
                  </a:lnTo>
                  <a:lnTo>
                    <a:pt x="1520952" y="1295400"/>
                  </a:lnTo>
                  <a:lnTo>
                    <a:pt x="1525524" y="1289304"/>
                  </a:lnTo>
                  <a:close/>
                </a:path>
                <a:path w="1663064" h="1663064">
                  <a:moveTo>
                    <a:pt x="1499616" y="1325880"/>
                  </a:moveTo>
                  <a:lnTo>
                    <a:pt x="1490472" y="1319784"/>
                  </a:lnTo>
                  <a:lnTo>
                    <a:pt x="1488948" y="1321308"/>
                  </a:lnTo>
                  <a:lnTo>
                    <a:pt x="1470660" y="1345692"/>
                  </a:lnTo>
                  <a:lnTo>
                    <a:pt x="1479804" y="1353312"/>
                  </a:lnTo>
                  <a:lnTo>
                    <a:pt x="1498092" y="1328928"/>
                  </a:lnTo>
                  <a:lnTo>
                    <a:pt x="1499616" y="1325880"/>
                  </a:lnTo>
                  <a:close/>
                </a:path>
                <a:path w="1663064" h="1663064">
                  <a:moveTo>
                    <a:pt x="1411224" y="1426464"/>
                  </a:moveTo>
                  <a:lnTo>
                    <a:pt x="1403604" y="1418844"/>
                  </a:lnTo>
                  <a:lnTo>
                    <a:pt x="1383792" y="1438656"/>
                  </a:lnTo>
                  <a:lnTo>
                    <a:pt x="1379220" y="1441704"/>
                  </a:lnTo>
                  <a:lnTo>
                    <a:pt x="1386840" y="1450848"/>
                  </a:lnTo>
                  <a:lnTo>
                    <a:pt x="1411224" y="1426464"/>
                  </a:lnTo>
                  <a:close/>
                </a:path>
                <a:path w="1663064" h="1663064">
                  <a:moveTo>
                    <a:pt x="1441704" y="1394460"/>
                  </a:moveTo>
                  <a:lnTo>
                    <a:pt x="1434084" y="1386840"/>
                  </a:lnTo>
                  <a:lnTo>
                    <a:pt x="1411224" y="1411224"/>
                  </a:lnTo>
                  <a:lnTo>
                    <a:pt x="1418844" y="1418844"/>
                  </a:lnTo>
                  <a:lnTo>
                    <a:pt x="1441704" y="1394460"/>
                  </a:lnTo>
                  <a:close/>
                </a:path>
                <a:path w="1663064" h="1663064">
                  <a:moveTo>
                    <a:pt x="1472184" y="1360932"/>
                  </a:moveTo>
                  <a:lnTo>
                    <a:pt x="1463040" y="1354836"/>
                  </a:lnTo>
                  <a:lnTo>
                    <a:pt x="1441704" y="1379220"/>
                  </a:lnTo>
                  <a:lnTo>
                    <a:pt x="1449324" y="1386840"/>
                  </a:lnTo>
                  <a:lnTo>
                    <a:pt x="1472184" y="1360932"/>
                  </a:lnTo>
                  <a:close/>
                </a:path>
                <a:path w="1663064" h="1663064">
                  <a:moveTo>
                    <a:pt x="1377696" y="1456944"/>
                  </a:moveTo>
                  <a:lnTo>
                    <a:pt x="1370076" y="1449324"/>
                  </a:lnTo>
                  <a:lnTo>
                    <a:pt x="1353312" y="1464564"/>
                  </a:lnTo>
                  <a:lnTo>
                    <a:pt x="1345692" y="1470660"/>
                  </a:lnTo>
                  <a:lnTo>
                    <a:pt x="1351788" y="1479804"/>
                  </a:lnTo>
                  <a:lnTo>
                    <a:pt x="1360932" y="1472184"/>
                  </a:lnTo>
                  <a:lnTo>
                    <a:pt x="1377696" y="1456944"/>
                  </a:lnTo>
                  <a:close/>
                </a:path>
                <a:path w="1663064" h="1663064">
                  <a:moveTo>
                    <a:pt x="1344168" y="1485900"/>
                  </a:moveTo>
                  <a:lnTo>
                    <a:pt x="1336548" y="1476756"/>
                  </a:lnTo>
                  <a:lnTo>
                    <a:pt x="1322832" y="1488948"/>
                  </a:lnTo>
                  <a:lnTo>
                    <a:pt x="1310640" y="1496568"/>
                  </a:lnTo>
                  <a:lnTo>
                    <a:pt x="1316736" y="1505712"/>
                  </a:lnTo>
                  <a:lnTo>
                    <a:pt x="1328928" y="1496568"/>
                  </a:lnTo>
                  <a:lnTo>
                    <a:pt x="1344168" y="1485900"/>
                  </a:lnTo>
                  <a:close/>
                </a:path>
                <a:path w="1663064" h="1663064">
                  <a:moveTo>
                    <a:pt x="1307592" y="1513332"/>
                  </a:moveTo>
                  <a:lnTo>
                    <a:pt x="1301496" y="1504188"/>
                  </a:lnTo>
                  <a:lnTo>
                    <a:pt x="1290828" y="1511808"/>
                  </a:lnTo>
                  <a:lnTo>
                    <a:pt x="1274064" y="1522476"/>
                  </a:lnTo>
                  <a:lnTo>
                    <a:pt x="1280160" y="1531620"/>
                  </a:lnTo>
                  <a:lnTo>
                    <a:pt x="1296924" y="1520952"/>
                  </a:lnTo>
                  <a:lnTo>
                    <a:pt x="1307592" y="1513332"/>
                  </a:lnTo>
                  <a:close/>
                </a:path>
                <a:path w="1663064" h="1663064">
                  <a:moveTo>
                    <a:pt x="1269492" y="1537716"/>
                  </a:moveTo>
                  <a:lnTo>
                    <a:pt x="1263396" y="1528572"/>
                  </a:lnTo>
                  <a:lnTo>
                    <a:pt x="1257300" y="1533144"/>
                  </a:lnTo>
                  <a:lnTo>
                    <a:pt x="1235964" y="1545336"/>
                  </a:lnTo>
                  <a:lnTo>
                    <a:pt x="1240536" y="1554480"/>
                  </a:lnTo>
                  <a:lnTo>
                    <a:pt x="1263396" y="1542288"/>
                  </a:lnTo>
                  <a:lnTo>
                    <a:pt x="1269492" y="1537716"/>
                  </a:lnTo>
                  <a:close/>
                </a:path>
                <a:path w="1663064" h="1663064">
                  <a:moveTo>
                    <a:pt x="1231392" y="1560576"/>
                  </a:moveTo>
                  <a:lnTo>
                    <a:pt x="1225296" y="1549908"/>
                  </a:lnTo>
                  <a:lnTo>
                    <a:pt x="1222248" y="1552956"/>
                  </a:lnTo>
                  <a:lnTo>
                    <a:pt x="1196340" y="1565148"/>
                  </a:lnTo>
                  <a:lnTo>
                    <a:pt x="1200912" y="1575816"/>
                  </a:lnTo>
                  <a:lnTo>
                    <a:pt x="1231392" y="1560576"/>
                  </a:lnTo>
                  <a:close/>
                </a:path>
                <a:path w="1663064" h="1663064">
                  <a:moveTo>
                    <a:pt x="1191768" y="1580388"/>
                  </a:moveTo>
                  <a:lnTo>
                    <a:pt x="1187196" y="1571244"/>
                  </a:lnTo>
                  <a:lnTo>
                    <a:pt x="1156716" y="1584960"/>
                  </a:lnTo>
                  <a:lnTo>
                    <a:pt x="1161288" y="1594104"/>
                  </a:lnTo>
                  <a:lnTo>
                    <a:pt x="1191768" y="1580388"/>
                  </a:lnTo>
                  <a:close/>
                </a:path>
                <a:path w="1663064" h="1663064">
                  <a:moveTo>
                    <a:pt x="1150620" y="1598676"/>
                  </a:moveTo>
                  <a:lnTo>
                    <a:pt x="1146048" y="1588008"/>
                  </a:lnTo>
                  <a:lnTo>
                    <a:pt x="1115568" y="1600200"/>
                  </a:lnTo>
                  <a:lnTo>
                    <a:pt x="1120140" y="1610868"/>
                  </a:lnTo>
                  <a:lnTo>
                    <a:pt x="1150620" y="1598676"/>
                  </a:lnTo>
                  <a:close/>
                </a:path>
                <a:path w="1663064" h="1663064">
                  <a:moveTo>
                    <a:pt x="1107948" y="1615440"/>
                  </a:moveTo>
                  <a:lnTo>
                    <a:pt x="1104900" y="1604772"/>
                  </a:lnTo>
                  <a:lnTo>
                    <a:pt x="1075944" y="1613916"/>
                  </a:lnTo>
                  <a:lnTo>
                    <a:pt x="1072896" y="1615440"/>
                  </a:lnTo>
                  <a:lnTo>
                    <a:pt x="1075944" y="1626108"/>
                  </a:lnTo>
                  <a:lnTo>
                    <a:pt x="1078992" y="1624584"/>
                  </a:lnTo>
                  <a:lnTo>
                    <a:pt x="1107948" y="1615440"/>
                  </a:lnTo>
                  <a:close/>
                </a:path>
                <a:path w="1663064" h="1663064">
                  <a:moveTo>
                    <a:pt x="1065276" y="1629156"/>
                  </a:moveTo>
                  <a:lnTo>
                    <a:pt x="1062228" y="1618488"/>
                  </a:lnTo>
                  <a:lnTo>
                    <a:pt x="1036320" y="1626108"/>
                  </a:lnTo>
                  <a:lnTo>
                    <a:pt x="1030224" y="1626108"/>
                  </a:lnTo>
                  <a:lnTo>
                    <a:pt x="1033272" y="1638300"/>
                  </a:lnTo>
                  <a:lnTo>
                    <a:pt x="1039368" y="1636776"/>
                  </a:lnTo>
                  <a:lnTo>
                    <a:pt x="1065276" y="1629156"/>
                  </a:lnTo>
                  <a:close/>
                </a:path>
                <a:path w="1663064" h="1663064">
                  <a:moveTo>
                    <a:pt x="1022604" y="1639824"/>
                  </a:moveTo>
                  <a:lnTo>
                    <a:pt x="1019556" y="1629156"/>
                  </a:lnTo>
                  <a:lnTo>
                    <a:pt x="996696" y="1635252"/>
                  </a:lnTo>
                  <a:lnTo>
                    <a:pt x="987552" y="1636776"/>
                  </a:lnTo>
                  <a:lnTo>
                    <a:pt x="989076" y="1647444"/>
                  </a:lnTo>
                  <a:lnTo>
                    <a:pt x="999744" y="1645920"/>
                  </a:lnTo>
                  <a:lnTo>
                    <a:pt x="1022604" y="1639824"/>
                  </a:lnTo>
                  <a:close/>
                </a:path>
                <a:path w="1663064" h="1663064">
                  <a:moveTo>
                    <a:pt x="978408" y="1648968"/>
                  </a:moveTo>
                  <a:lnTo>
                    <a:pt x="976884" y="1638300"/>
                  </a:lnTo>
                  <a:lnTo>
                    <a:pt x="957072" y="1641348"/>
                  </a:lnTo>
                  <a:lnTo>
                    <a:pt x="943356" y="1642872"/>
                  </a:lnTo>
                  <a:lnTo>
                    <a:pt x="944880" y="1655064"/>
                  </a:lnTo>
                  <a:lnTo>
                    <a:pt x="958596" y="1653540"/>
                  </a:lnTo>
                  <a:lnTo>
                    <a:pt x="978408" y="1648968"/>
                  </a:lnTo>
                  <a:close/>
                </a:path>
                <a:path w="1663064" h="1663064">
                  <a:moveTo>
                    <a:pt x="934212" y="1656588"/>
                  </a:moveTo>
                  <a:lnTo>
                    <a:pt x="932688" y="1644396"/>
                  </a:lnTo>
                  <a:lnTo>
                    <a:pt x="915924" y="1647444"/>
                  </a:lnTo>
                  <a:lnTo>
                    <a:pt x="900684" y="1648968"/>
                  </a:lnTo>
                  <a:lnTo>
                    <a:pt x="900684" y="1659636"/>
                  </a:lnTo>
                  <a:lnTo>
                    <a:pt x="934212" y="1656588"/>
                  </a:lnTo>
                  <a:close/>
                </a:path>
                <a:path w="1663064" h="1663064">
                  <a:moveTo>
                    <a:pt x="874776" y="1661160"/>
                  </a:moveTo>
                  <a:lnTo>
                    <a:pt x="874776" y="1650492"/>
                  </a:lnTo>
                  <a:lnTo>
                    <a:pt x="856488" y="1650492"/>
                  </a:lnTo>
                  <a:lnTo>
                    <a:pt x="856488" y="1661160"/>
                  </a:lnTo>
                  <a:lnTo>
                    <a:pt x="874776" y="1661160"/>
                  </a:lnTo>
                  <a:close/>
                </a:path>
                <a:path w="1663064" h="1663064">
                  <a:moveTo>
                    <a:pt x="890016" y="1659636"/>
                  </a:moveTo>
                  <a:lnTo>
                    <a:pt x="888492" y="1648968"/>
                  </a:lnTo>
                  <a:lnTo>
                    <a:pt x="873252" y="1650492"/>
                  </a:lnTo>
                  <a:lnTo>
                    <a:pt x="874776" y="1650492"/>
                  </a:lnTo>
                  <a:lnTo>
                    <a:pt x="874776" y="1661160"/>
                  </a:lnTo>
                  <a:lnTo>
                    <a:pt x="890016" y="1659636"/>
                  </a:lnTo>
                  <a:close/>
                </a:path>
                <a:path w="1663064" h="1663064">
                  <a:moveTo>
                    <a:pt x="844296" y="1662684"/>
                  </a:moveTo>
                  <a:lnTo>
                    <a:pt x="844296" y="1650492"/>
                  </a:lnTo>
                  <a:lnTo>
                    <a:pt x="832104" y="1652016"/>
                  </a:lnTo>
                  <a:lnTo>
                    <a:pt x="812292" y="1650492"/>
                  </a:lnTo>
                  <a:lnTo>
                    <a:pt x="810768" y="1661160"/>
                  </a:lnTo>
                  <a:lnTo>
                    <a:pt x="832104" y="1662684"/>
                  </a:lnTo>
                  <a:lnTo>
                    <a:pt x="844296" y="1662684"/>
                  </a:lnTo>
                  <a:close/>
                </a:path>
                <a:path w="1663064" h="1663064">
                  <a:moveTo>
                    <a:pt x="800100" y="1661160"/>
                  </a:moveTo>
                  <a:lnTo>
                    <a:pt x="800100" y="1650492"/>
                  </a:lnTo>
                  <a:lnTo>
                    <a:pt x="789432" y="1650492"/>
                  </a:lnTo>
                  <a:lnTo>
                    <a:pt x="768096" y="1648968"/>
                  </a:lnTo>
                  <a:lnTo>
                    <a:pt x="766572" y="1659636"/>
                  </a:lnTo>
                  <a:lnTo>
                    <a:pt x="789432" y="1661160"/>
                  </a:lnTo>
                  <a:lnTo>
                    <a:pt x="800100" y="1661160"/>
                  </a:lnTo>
                  <a:close/>
                </a:path>
                <a:path w="1663064" h="1663064">
                  <a:moveTo>
                    <a:pt x="755904" y="1658112"/>
                  </a:moveTo>
                  <a:lnTo>
                    <a:pt x="755904" y="1647444"/>
                  </a:lnTo>
                  <a:lnTo>
                    <a:pt x="748284" y="1647444"/>
                  </a:lnTo>
                  <a:lnTo>
                    <a:pt x="723900" y="1644396"/>
                  </a:lnTo>
                  <a:lnTo>
                    <a:pt x="722376" y="1655064"/>
                  </a:lnTo>
                  <a:lnTo>
                    <a:pt x="746760" y="1658112"/>
                  </a:lnTo>
                  <a:lnTo>
                    <a:pt x="755904" y="1658112"/>
                  </a:lnTo>
                  <a:close/>
                </a:path>
                <a:path w="1663064" h="1663064">
                  <a:moveTo>
                    <a:pt x="711708" y="1653540"/>
                  </a:moveTo>
                  <a:lnTo>
                    <a:pt x="711708" y="1642872"/>
                  </a:lnTo>
                  <a:lnTo>
                    <a:pt x="707136" y="1641348"/>
                  </a:lnTo>
                  <a:lnTo>
                    <a:pt x="679704" y="1636776"/>
                  </a:lnTo>
                  <a:lnTo>
                    <a:pt x="678180" y="1647444"/>
                  </a:lnTo>
                  <a:lnTo>
                    <a:pt x="705612" y="1653540"/>
                  </a:lnTo>
                  <a:lnTo>
                    <a:pt x="711708" y="1653540"/>
                  </a:lnTo>
                  <a:close/>
                </a:path>
                <a:path w="1663064" h="1663064">
                  <a:moveTo>
                    <a:pt x="669036" y="1635252"/>
                  </a:moveTo>
                  <a:lnTo>
                    <a:pt x="665988" y="1635252"/>
                  </a:lnTo>
                  <a:lnTo>
                    <a:pt x="637032" y="1627632"/>
                  </a:lnTo>
                  <a:lnTo>
                    <a:pt x="633984" y="1638300"/>
                  </a:lnTo>
                  <a:lnTo>
                    <a:pt x="664464" y="1645920"/>
                  </a:lnTo>
                  <a:lnTo>
                    <a:pt x="667512" y="1645920"/>
                  </a:lnTo>
                  <a:lnTo>
                    <a:pt x="669036" y="1635252"/>
                  </a:lnTo>
                  <a:close/>
                </a:path>
                <a:path w="1663064" h="1663064">
                  <a:moveTo>
                    <a:pt x="626364" y="1624584"/>
                  </a:moveTo>
                  <a:lnTo>
                    <a:pt x="594360" y="1615440"/>
                  </a:lnTo>
                  <a:lnTo>
                    <a:pt x="591312" y="1626108"/>
                  </a:lnTo>
                  <a:lnTo>
                    <a:pt x="623316" y="1635252"/>
                  </a:lnTo>
                  <a:lnTo>
                    <a:pt x="626364" y="1624584"/>
                  </a:lnTo>
                  <a:close/>
                </a:path>
                <a:path w="1663064" h="1663064">
                  <a:moveTo>
                    <a:pt x="583692" y="1612392"/>
                  </a:moveTo>
                  <a:lnTo>
                    <a:pt x="551688" y="1601724"/>
                  </a:lnTo>
                  <a:lnTo>
                    <a:pt x="548640" y="1612392"/>
                  </a:lnTo>
                  <a:lnTo>
                    <a:pt x="579120" y="1623060"/>
                  </a:lnTo>
                  <a:lnTo>
                    <a:pt x="583692" y="1612392"/>
                  </a:lnTo>
                  <a:close/>
                </a:path>
                <a:path w="1663064" h="1663064">
                  <a:moveTo>
                    <a:pt x="541020" y="1598676"/>
                  </a:moveTo>
                  <a:lnTo>
                    <a:pt x="512064" y="1586484"/>
                  </a:lnTo>
                  <a:lnTo>
                    <a:pt x="510540" y="1586484"/>
                  </a:lnTo>
                  <a:lnTo>
                    <a:pt x="505968" y="1595628"/>
                  </a:lnTo>
                  <a:lnTo>
                    <a:pt x="507492" y="1597152"/>
                  </a:lnTo>
                  <a:lnTo>
                    <a:pt x="537972" y="1609344"/>
                  </a:lnTo>
                  <a:lnTo>
                    <a:pt x="541020" y="1598676"/>
                  </a:lnTo>
                  <a:close/>
                </a:path>
                <a:path w="1663064" h="1663064">
                  <a:moveTo>
                    <a:pt x="477012" y="1569720"/>
                  </a:moveTo>
                  <a:lnTo>
                    <a:pt x="470916" y="1568196"/>
                  </a:lnTo>
                  <a:lnTo>
                    <a:pt x="464820" y="1577340"/>
                  </a:lnTo>
                  <a:lnTo>
                    <a:pt x="470916" y="1580388"/>
                  </a:lnTo>
                  <a:lnTo>
                    <a:pt x="475488" y="1582388"/>
                  </a:lnTo>
                  <a:lnTo>
                    <a:pt x="475488" y="1569720"/>
                  </a:lnTo>
                  <a:lnTo>
                    <a:pt x="477012" y="1569720"/>
                  </a:lnTo>
                  <a:close/>
                </a:path>
                <a:path w="1663064" h="1663064">
                  <a:moveTo>
                    <a:pt x="501396" y="1581912"/>
                  </a:moveTo>
                  <a:lnTo>
                    <a:pt x="475488" y="1569720"/>
                  </a:lnTo>
                  <a:lnTo>
                    <a:pt x="475488" y="1582388"/>
                  </a:lnTo>
                  <a:lnTo>
                    <a:pt x="495300" y="1591056"/>
                  </a:lnTo>
                  <a:lnTo>
                    <a:pt x="501396" y="1581912"/>
                  </a:lnTo>
                  <a:close/>
                </a:path>
                <a:path w="1663064" h="1663064">
                  <a:moveTo>
                    <a:pt x="460248" y="1562100"/>
                  </a:moveTo>
                  <a:lnTo>
                    <a:pt x="440436" y="1552956"/>
                  </a:lnTo>
                  <a:lnTo>
                    <a:pt x="431292" y="1546860"/>
                  </a:lnTo>
                  <a:lnTo>
                    <a:pt x="425196" y="1556004"/>
                  </a:lnTo>
                  <a:lnTo>
                    <a:pt x="435864" y="1562100"/>
                  </a:lnTo>
                  <a:lnTo>
                    <a:pt x="455676" y="1572768"/>
                  </a:lnTo>
                  <a:lnTo>
                    <a:pt x="460248" y="1562100"/>
                  </a:lnTo>
                  <a:close/>
                </a:path>
                <a:path w="1663064" h="1663064">
                  <a:moveTo>
                    <a:pt x="422148" y="1540764"/>
                  </a:moveTo>
                  <a:lnTo>
                    <a:pt x="406908" y="1533144"/>
                  </a:lnTo>
                  <a:lnTo>
                    <a:pt x="393192" y="1524000"/>
                  </a:lnTo>
                  <a:lnTo>
                    <a:pt x="387096" y="1533144"/>
                  </a:lnTo>
                  <a:lnTo>
                    <a:pt x="400812" y="1542288"/>
                  </a:lnTo>
                  <a:lnTo>
                    <a:pt x="416052" y="1551432"/>
                  </a:lnTo>
                  <a:lnTo>
                    <a:pt x="422148" y="1540764"/>
                  </a:lnTo>
                  <a:close/>
                </a:path>
                <a:path w="1663064" h="1663064">
                  <a:moveTo>
                    <a:pt x="384048" y="1517904"/>
                  </a:moveTo>
                  <a:lnTo>
                    <a:pt x="373380" y="1511808"/>
                  </a:lnTo>
                  <a:lnTo>
                    <a:pt x="356616" y="1499616"/>
                  </a:lnTo>
                  <a:lnTo>
                    <a:pt x="350520" y="1508760"/>
                  </a:lnTo>
                  <a:lnTo>
                    <a:pt x="367284" y="1520952"/>
                  </a:lnTo>
                  <a:lnTo>
                    <a:pt x="377952" y="1527048"/>
                  </a:lnTo>
                  <a:lnTo>
                    <a:pt x="384048" y="1517904"/>
                  </a:lnTo>
                  <a:close/>
                </a:path>
                <a:path w="1663064" h="1663064">
                  <a:moveTo>
                    <a:pt x="347472" y="1493520"/>
                  </a:moveTo>
                  <a:lnTo>
                    <a:pt x="341376" y="1488948"/>
                  </a:lnTo>
                  <a:lnTo>
                    <a:pt x="321564" y="1472184"/>
                  </a:lnTo>
                  <a:lnTo>
                    <a:pt x="313944" y="1481328"/>
                  </a:lnTo>
                  <a:lnTo>
                    <a:pt x="333756" y="1496568"/>
                  </a:lnTo>
                  <a:lnTo>
                    <a:pt x="341376" y="1502664"/>
                  </a:lnTo>
                  <a:lnTo>
                    <a:pt x="347472" y="1493520"/>
                  </a:lnTo>
                  <a:close/>
                </a:path>
                <a:path w="1663064" h="1663064">
                  <a:moveTo>
                    <a:pt x="310896" y="1464564"/>
                  </a:moveTo>
                  <a:lnTo>
                    <a:pt x="288036" y="1444752"/>
                  </a:lnTo>
                  <a:lnTo>
                    <a:pt x="280416" y="1452372"/>
                  </a:lnTo>
                  <a:lnTo>
                    <a:pt x="303276" y="1472184"/>
                  </a:lnTo>
                  <a:lnTo>
                    <a:pt x="306324" y="1475232"/>
                  </a:lnTo>
                  <a:lnTo>
                    <a:pt x="309372" y="1470660"/>
                  </a:lnTo>
                  <a:lnTo>
                    <a:pt x="309372" y="1464564"/>
                  </a:lnTo>
                  <a:lnTo>
                    <a:pt x="310896" y="1464564"/>
                  </a:lnTo>
                  <a:close/>
                </a:path>
                <a:path w="1663064" h="1663064">
                  <a:moveTo>
                    <a:pt x="312420" y="1466088"/>
                  </a:moveTo>
                  <a:lnTo>
                    <a:pt x="309372" y="1464564"/>
                  </a:lnTo>
                  <a:lnTo>
                    <a:pt x="309372" y="1470660"/>
                  </a:lnTo>
                  <a:lnTo>
                    <a:pt x="312420" y="1466088"/>
                  </a:lnTo>
                  <a:close/>
                </a:path>
                <a:path w="1663064" h="1663064">
                  <a:moveTo>
                    <a:pt x="246888" y="1406652"/>
                  </a:moveTo>
                  <a:lnTo>
                    <a:pt x="224028" y="1382268"/>
                  </a:lnTo>
                  <a:lnTo>
                    <a:pt x="216408" y="1389888"/>
                  </a:lnTo>
                  <a:lnTo>
                    <a:pt x="239268" y="1414272"/>
                  </a:lnTo>
                  <a:lnTo>
                    <a:pt x="246888" y="1406652"/>
                  </a:lnTo>
                  <a:close/>
                </a:path>
                <a:path w="1663064" h="1663064">
                  <a:moveTo>
                    <a:pt x="278892" y="1437132"/>
                  </a:moveTo>
                  <a:lnTo>
                    <a:pt x="254508" y="1414272"/>
                  </a:lnTo>
                  <a:lnTo>
                    <a:pt x="246888" y="1421892"/>
                  </a:lnTo>
                  <a:lnTo>
                    <a:pt x="271272" y="1444752"/>
                  </a:lnTo>
                  <a:lnTo>
                    <a:pt x="278892" y="1437132"/>
                  </a:lnTo>
                  <a:close/>
                </a:path>
                <a:path w="1663064" h="1663064">
                  <a:moveTo>
                    <a:pt x="199644" y="1353312"/>
                  </a:moveTo>
                  <a:lnTo>
                    <a:pt x="195072" y="1348740"/>
                  </a:lnTo>
                  <a:lnTo>
                    <a:pt x="187452" y="1356360"/>
                  </a:lnTo>
                  <a:lnTo>
                    <a:pt x="190500" y="1359408"/>
                  </a:lnTo>
                  <a:lnTo>
                    <a:pt x="198120" y="1368298"/>
                  </a:lnTo>
                  <a:lnTo>
                    <a:pt x="198120" y="1353312"/>
                  </a:lnTo>
                  <a:lnTo>
                    <a:pt x="199644" y="1353312"/>
                  </a:lnTo>
                  <a:close/>
                </a:path>
                <a:path w="1663064" h="1663064">
                  <a:moveTo>
                    <a:pt x="217932" y="1374648"/>
                  </a:moveTo>
                  <a:lnTo>
                    <a:pt x="198120" y="1353312"/>
                  </a:lnTo>
                  <a:lnTo>
                    <a:pt x="198120" y="1368298"/>
                  </a:lnTo>
                  <a:lnTo>
                    <a:pt x="208788" y="1380744"/>
                  </a:lnTo>
                  <a:lnTo>
                    <a:pt x="217932" y="1374648"/>
                  </a:lnTo>
                  <a:close/>
                </a:path>
                <a:path w="1663064" h="1663064">
                  <a:moveTo>
                    <a:pt x="175260" y="1321308"/>
                  </a:moveTo>
                  <a:lnTo>
                    <a:pt x="169164" y="1313688"/>
                  </a:lnTo>
                  <a:lnTo>
                    <a:pt x="160020" y="1319784"/>
                  </a:lnTo>
                  <a:lnTo>
                    <a:pt x="166116" y="1328928"/>
                  </a:lnTo>
                  <a:lnTo>
                    <a:pt x="173736" y="1339088"/>
                  </a:lnTo>
                  <a:lnTo>
                    <a:pt x="173736" y="1321308"/>
                  </a:lnTo>
                  <a:lnTo>
                    <a:pt x="175260" y="1321308"/>
                  </a:lnTo>
                  <a:close/>
                </a:path>
                <a:path w="1663064" h="1663064">
                  <a:moveTo>
                    <a:pt x="188976" y="1339596"/>
                  </a:moveTo>
                  <a:lnTo>
                    <a:pt x="173736" y="1321308"/>
                  </a:lnTo>
                  <a:lnTo>
                    <a:pt x="173736" y="1339088"/>
                  </a:lnTo>
                  <a:lnTo>
                    <a:pt x="179832" y="1347216"/>
                  </a:lnTo>
                  <a:lnTo>
                    <a:pt x="188976" y="1339596"/>
                  </a:lnTo>
                  <a:close/>
                </a:path>
                <a:path w="1663064" h="1663064">
                  <a:moveTo>
                    <a:pt x="161544" y="1304544"/>
                  </a:moveTo>
                  <a:lnTo>
                    <a:pt x="152400" y="1289304"/>
                  </a:lnTo>
                  <a:lnTo>
                    <a:pt x="143256" y="1277112"/>
                  </a:lnTo>
                  <a:lnTo>
                    <a:pt x="134112" y="1283208"/>
                  </a:lnTo>
                  <a:lnTo>
                    <a:pt x="143256" y="1295400"/>
                  </a:lnTo>
                  <a:lnTo>
                    <a:pt x="153924" y="1310640"/>
                  </a:lnTo>
                  <a:lnTo>
                    <a:pt x="161544" y="1304544"/>
                  </a:lnTo>
                  <a:close/>
                </a:path>
                <a:path w="1663064" h="1663064">
                  <a:moveTo>
                    <a:pt x="131064" y="1257300"/>
                  </a:moveTo>
                  <a:lnTo>
                    <a:pt x="120396" y="1239012"/>
                  </a:lnTo>
                  <a:lnTo>
                    <a:pt x="111252" y="1245108"/>
                  </a:lnTo>
                  <a:lnTo>
                    <a:pt x="120396" y="1261872"/>
                  </a:lnTo>
                  <a:lnTo>
                    <a:pt x="128016" y="1274064"/>
                  </a:lnTo>
                  <a:lnTo>
                    <a:pt x="129540" y="1273048"/>
                  </a:lnTo>
                  <a:lnTo>
                    <a:pt x="129540" y="1255776"/>
                  </a:lnTo>
                  <a:lnTo>
                    <a:pt x="131064" y="1257300"/>
                  </a:lnTo>
                  <a:close/>
                </a:path>
                <a:path w="1663064" h="1663064">
                  <a:moveTo>
                    <a:pt x="137160" y="1267968"/>
                  </a:moveTo>
                  <a:lnTo>
                    <a:pt x="129540" y="1255776"/>
                  </a:lnTo>
                  <a:lnTo>
                    <a:pt x="129540" y="1273048"/>
                  </a:lnTo>
                  <a:lnTo>
                    <a:pt x="137160" y="1267968"/>
                  </a:lnTo>
                  <a:close/>
                </a:path>
                <a:path w="1663064" h="1663064">
                  <a:moveTo>
                    <a:pt x="114300" y="1229868"/>
                  </a:moveTo>
                  <a:lnTo>
                    <a:pt x="111252" y="1222248"/>
                  </a:lnTo>
                  <a:lnTo>
                    <a:pt x="99060" y="1200912"/>
                  </a:lnTo>
                  <a:lnTo>
                    <a:pt x="89916" y="1205484"/>
                  </a:lnTo>
                  <a:lnTo>
                    <a:pt x="105156" y="1235964"/>
                  </a:lnTo>
                  <a:lnTo>
                    <a:pt x="114300" y="1229868"/>
                  </a:lnTo>
                  <a:close/>
                </a:path>
                <a:path w="1663064" h="1663064">
                  <a:moveTo>
                    <a:pt x="94488" y="1190244"/>
                  </a:moveTo>
                  <a:lnTo>
                    <a:pt x="92964" y="1187196"/>
                  </a:lnTo>
                  <a:lnTo>
                    <a:pt x="80772" y="1159764"/>
                  </a:lnTo>
                  <a:lnTo>
                    <a:pt x="70104" y="1164336"/>
                  </a:lnTo>
                  <a:lnTo>
                    <a:pt x="82296" y="1191768"/>
                  </a:lnTo>
                  <a:lnTo>
                    <a:pt x="83820" y="1196340"/>
                  </a:lnTo>
                  <a:lnTo>
                    <a:pt x="94488" y="1190244"/>
                  </a:lnTo>
                  <a:close/>
                </a:path>
                <a:path w="1663064" h="1663064">
                  <a:moveTo>
                    <a:pt x="76200" y="1150620"/>
                  </a:moveTo>
                  <a:lnTo>
                    <a:pt x="64008" y="1120140"/>
                  </a:lnTo>
                  <a:lnTo>
                    <a:pt x="53340" y="1123188"/>
                  </a:lnTo>
                  <a:lnTo>
                    <a:pt x="65532" y="1155192"/>
                  </a:lnTo>
                  <a:lnTo>
                    <a:pt x="76200" y="1150620"/>
                  </a:lnTo>
                  <a:close/>
                </a:path>
                <a:path w="1663064" h="1663064">
                  <a:moveTo>
                    <a:pt x="59436" y="1109472"/>
                  </a:moveTo>
                  <a:lnTo>
                    <a:pt x="48768" y="1077468"/>
                  </a:lnTo>
                  <a:lnTo>
                    <a:pt x="38100" y="1080516"/>
                  </a:lnTo>
                  <a:lnTo>
                    <a:pt x="48768" y="1112520"/>
                  </a:lnTo>
                  <a:lnTo>
                    <a:pt x="59436" y="1109472"/>
                  </a:lnTo>
                  <a:close/>
                </a:path>
                <a:path w="1663064" h="1663064">
                  <a:moveTo>
                    <a:pt x="45720" y="1066800"/>
                  </a:moveTo>
                  <a:lnTo>
                    <a:pt x="38100" y="1036320"/>
                  </a:lnTo>
                  <a:lnTo>
                    <a:pt x="36576" y="1034796"/>
                  </a:lnTo>
                  <a:lnTo>
                    <a:pt x="25908" y="1037844"/>
                  </a:lnTo>
                  <a:lnTo>
                    <a:pt x="25908" y="1039368"/>
                  </a:lnTo>
                  <a:lnTo>
                    <a:pt x="35052" y="1069848"/>
                  </a:lnTo>
                  <a:lnTo>
                    <a:pt x="45720" y="1066800"/>
                  </a:lnTo>
                  <a:close/>
                </a:path>
                <a:path w="1663064" h="1663064">
                  <a:moveTo>
                    <a:pt x="35052" y="1024128"/>
                  </a:moveTo>
                  <a:lnTo>
                    <a:pt x="28956" y="996696"/>
                  </a:lnTo>
                  <a:lnTo>
                    <a:pt x="27432" y="992124"/>
                  </a:lnTo>
                  <a:lnTo>
                    <a:pt x="16764" y="993648"/>
                  </a:lnTo>
                  <a:lnTo>
                    <a:pt x="16764" y="998220"/>
                  </a:lnTo>
                  <a:lnTo>
                    <a:pt x="24384" y="1027176"/>
                  </a:lnTo>
                  <a:lnTo>
                    <a:pt x="35052" y="1024128"/>
                  </a:lnTo>
                  <a:close/>
                </a:path>
                <a:path w="1663064" h="1663064">
                  <a:moveTo>
                    <a:pt x="25908" y="981456"/>
                  </a:moveTo>
                  <a:lnTo>
                    <a:pt x="21336" y="955548"/>
                  </a:lnTo>
                  <a:lnTo>
                    <a:pt x="21336" y="957072"/>
                  </a:lnTo>
                  <a:lnTo>
                    <a:pt x="19812" y="947928"/>
                  </a:lnTo>
                  <a:lnTo>
                    <a:pt x="9144" y="949452"/>
                  </a:lnTo>
                  <a:lnTo>
                    <a:pt x="10668" y="958596"/>
                  </a:lnTo>
                  <a:lnTo>
                    <a:pt x="15240" y="982980"/>
                  </a:lnTo>
                  <a:lnTo>
                    <a:pt x="25908" y="981456"/>
                  </a:lnTo>
                  <a:close/>
                </a:path>
                <a:path w="1663064" h="1663064">
                  <a:moveTo>
                    <a:pt x="18288" y="937260"/>
                  </a:moveTo>
                  <a:lnTo>
                    <a:pt x="15240" y="914400"/>
                  </a:lnTo>
                  <a:lnTo>
                    <a:pt x="15240" y="905256"/>
                  </a:lnTo>
                  <a:lnTo>
                    <a:pt x="4572" y="905256"/>
                  </a:lnTo>
                  <a:lnTo>
                    <a:pt x="4572" y="915924"/>
                  </a:lnTo>
                  <a:lnTo>
                    <a:pt x="7620" y="938784"/>
                  </a:lnTo>
                  <a:lnTo>
                    <a:pt x="18288" y="937260"/>
                  </a:lnTo>
                  <a:close/>
                </a:path>
              </a:pathLst>
            </a:custGeom>
            <a:solidFill>
              <a:srgbClr val="FF6500"/>
            </a:solidFill>
          </p:spPr>
          <p:txBody>
            <a:bodyPr wrap="square" lIns="0" tIns="0" rIns="0" bIns="0" rtlCol="0"/>
            <a:lstStyle/>
            <a:p>
              <a:endParaRPr sz="1634"/>
            </a:p>
          </p:txBody>
        </p:sp>
        <p:pic>
          <p:nvPicPr>
            <p:cNvPr id="12" name="object 12"/>
            <p:cNvPicPr/>
            <p:nvPr/>
          </p:nvPicPr>
          <p:blipFill>
            <a:blip r:embed="rId6" cstate="print"/>
            <a:stretch>
              <a:fillRect/>
            </a:stretch>
          </p:blipFill>
          <p:spPr>
            <a:xfrm>
              <a:off x="5649346" y="2522220"/>
              <a:ext cx="541020" cy="541020"/>
            </a:xfrm>
            <a:prstGeom prst="rect">
              <a:avLst/>
            </a:prstGeom>
          </p:spPr>
        </p:pic>
        <p:pic>
          <p:nvPicPr>
            <p:cNvPr id="13" name="object 13"/>
            <p:cNvPicPr/>
            <p:nvPr/>
          </p:nvPicPr>
          <p:blipFill>
            <a:blip r:embed="rId7" cstate="print"/>
            <a:stretch>
              <a:fillRect/>
            </a:stretch>
          </p:blipFill>
          <p:spPr>
            <a:xfrm>
              <a:off x="6060826" y="2561844"/>
              <a:ext cx="1405890" cy="1505712"/>
            </a:xfrm>
            <a:prstGeom prst="rect">
              <a:avLst/>
            </a:prstGeom>
          </p:spPr>
        </p:pic>
        <p:sp>
          <p:nvSpPr>
            <p:cNvPr id="14" name="object 14"/>
            <p:cNvSpPr/>
            <p:nvPr/>
          </p:nvSpPr>
          <p:spPr>
            <a:xfrm>
              <a:off x="7456810" y="5116185"/>
              <a:ext cx="305435" cy="306705"/>
            </a:xfrm>
            <a:custGeom>
              <a:avLst/>
              <a:gdLst/>
              <a:ahLst/>
              <a:cxnLst/>
              <a:rect l="l" t="t" r="r" b="b"/>
              <a:pathLst>
                <a:path w="305434" h="306704">
                  <a:moveTo>
                    <a:pt x="12192" y="138566"/>
                  </a:moveTo>
                  <a:lnTo>
                    <a:pt x="12192" y="135518"/>
                  </a:lnTo>
                  <a:lnTo>
                    <a:pt x="1524" y="133994"/>
                  </a:lnTo>
                  <a:lnTo>
                    <a:pt x="1524" y="137042"/>
                  </a:lnTo>
                  <a:lnTo>
                    <a:pt x="0" y="153806"/>
                  </a:lnTo>
                  <a:lnTo>
                    <a:pt x="1524" y="169046"/>
                  </a:lnTo>
                  <a:lnTo>
                    <a:pt x="10668" y="167740"/>
                  </a:lnTo>
                  <a:lnTo>
                    <a:pt x="10668" y="152282"/>
                  </a:lnTo>
                  <a:lnTo>
                    <a:pt x="10744" y="153044"/>
                  </a:lnTo>
                  <a:lnTo>
                    <a:pt x="12192" y="138566"/>
                  </a:lnTo>
                  <a:close/>
                </a:path>
                <a:path w="305434" h="306704">
                  <a:moveTo>
                    <a:pt x="19812" y="201050"/>
                  </a:moveTo>
                  <a:lnTo>
                    <a:pt x="18288" y="194954"/>
                  </a:lnTo>
                  <a:lnTo>
                    <a:pt x="13716" y="181238"/>
                  </a:lnTo>
                  <a:lnTo>
                    <a:pt x="13716" y="182762"/>
                  </a:lnTo>
                  <a:lnTo>
                    <a:pt x="12192" y="169046"/>
                  </a:lnTo>
                  <a:lnTo>
                    <a:pt x="1524" y="170570"/>
                  </a:lnTo>
                  <a:lnTo>
                    <a:pt x="3048" y="184286"/>
                  </a:lnTo>
                  <a:lnTo>
                    <a:pt x="7620" y="199526"/>
                  </a:lnTo>
                  <a:lnTo>
                    <a:pt x="9144" y="204098"/>
                  </a:lnTo>
                  <a:lnTo>
                    <a:pt x="19812" y="201050"/>
                  </a:lnTo>
                  <a:close/>
                </a:path>
                <a:path w="305434" h="306704">
                  <a:moveTo>
                    <a:pt x="10744" y="153044"/>
                  </a:moveTo>
                  <a:lnTo>
                    <a:pt x="10668" y="152282"/>
                  </a:lnTo>
                  <a:lnTo>
                    <a:pt x="10668" y="153806"/>
                  </a:lnTo>
                  <a:lnTo>
                    <a:pt x="10744" y="153044"/>
                  </a:lnTo>
                  <a:close/>
                </a:path>
                <a:path w="305434" h="306704">
                  <a:moveTo>
                    <a:pt x="12192" y="167522"/>
                  </a:moveTo>
                  <a:lnTo>
                    <a:pt x="10744" y="153044"/>
                  </a:lnTo>
                  <a:lnTo>
                    <a:pt x="10668" y="153806"/>
                  </a:lnTo>
                  <a:lnTo>
                    <a:pt x="10668" y="167740"/>
                  </a:lnTo>
                  <a:lnTo>
                    <a:pt x="12192" y="167522"/>
                  </a:lnTo>
                  <a:close/>
                </a:path>
                <a:path w="305434" h="306704">
                  <a:moveTo>
                    <a:pt x="23368" y="94370"/>
                  </a:moveTo>
                  <a:lnTo>
                    <a:pt x="13208" y="89798"/>
                  </a:lnTo>
                  <a:lnTo>
                    <a:pt x="3048" y="121802"/>
                  </a:lnTo>
                  <a:lnTo>
                    <a:pt x="3048" y="123326"/>
                  </a:lnTo>
                  <a:lnTo>
                    <a:pt x="13208" y="124850"/>
                  </a:lnTo>
                  <a:lnTo>
                    <a:pt x="22098" y="97418"/>
                  </a:lnTo>
                  <a:lnTo>
                    <a:pt x="22098" y="98942"/>
                  </a:lnTo>
                  <a:lnTo>
                    <a:pt x="23368" y="94370"/>
                  </a:lnTo>
                  <a:close/>
                </a:path>
                <a:path w="305434" h="306704">
                  <a:moveTo>
                    <a:pt x="38608" y="237626"/>
                  </a:moveTo>
                  <a:lnTo>
                    <a:pt x="34798" y="233054"/>
                  </a:lnTo>
                  <a:lnTo>
                    <a:pt x="28448" y="220862"/>
                  </a:lnTo>
                  <a:lnTo>
                    <a:pt x="22098" y="210194"/>
                  </a:lnTo>
                  <a:lnTo>
                    <a:pt x="13208" y="214766"/>
                  </a:lnTo>
                  <a:lnTo>
                    <a:pt x="17018" y="226958"/>
                  </a:lnTo>
                  <a:lnTo>
                    <a:pt x="24638" y="239150"/>
                  </a:lnTo>
                  <a:lnTo>
                    <a:pt x="29718" y="245246"/>
                  </a:lnTo>
                  <a:lnTo>
                    <a:pt x="38608" y="237626"/>
                  </a:lnTo>
                  <a:close/>
                </a:path>
                <a:path w="305434" h="306704">
                  <a:moveTo>
                    <a:pt x="46228" y="59318"/>
                  </a:moveTo>
                  <a:lnTo>
                    <a:pt x="38608" y="51698"/>
                  </a:lnTo>
                  <a:lnTo>
                    <a:pt x="24638" y="68462"/>
                  </a:lnTo>
                  <a:lnTo>
                    <a:pt x="19558" y="79130"/>
                  </a:lnTo>
                  <a:lnTo>
                    <a:pt x="28448" y="85226"/>
                  </a:lnTo>
                  <a:lnTo>
                    <a:pt x="34798" y="74558"/>
                  </a:lnTo>
                  <a:lnTo>
                    <a:pt x="43688" y="62366"/>
                  </a:lnTo>
                  <a:lnTo>
                    <a:pt x="43688" y="63890"/>
                  </a:lnTo>
                  <a:lnTo>
                    <a:pt x="46228" y="59318"/>
                  </a:lnTo>
                  <a:close/>
                </a:path>
                <a:path w="305434" h="306704">
                  <a:moveTo>
                    <a:pt x="39878" y="112658"/>
                  </a:moveTo>
                  <a:lnTo>
                    <a:pt x="29718" y="108086"/>
                  </a:lnTo>
                  <a:lnTo>
                    <a:pt x="27178" y="114182"/>
                  </a:lnTo>
                  <a:lnTo>
                    <a:pt x="23368" y="126374"/>
                  </a:lnTo>
                  <a:lnTo>
                    <a:pt x="22098" y="140090"/>
                  </a:lnTo>
                  <a:lnTo>
                    <a:pt x="32258" y="140090"/>
                  </a:lnTo>
                  <a:lnTo>
                    <a:pt x="32258" y="141614"/>
                  </a:lnTo>
                  <a:lnTo>
                    <a:pt x="37338" y="117230"/>
                  </a:lnTo>
                  <a:lnTo>
                    <a:pt x="39878" y="112658"/>
                  </a:lnTo>
                  <a:close/>
                </a:path>
                <a:path w="305434" h="306704">
                  <a:moveTo>
                    <a:pt x="32258" y="141614"/>
                  </a:moveTo>
                  <a:lnTo>
                    <a:pt x="32258" y="140090"/>
                  </a:lnTo>
                  <a:lnTo>
                    <a:pt x="22098" y="140090"/>
                  </a:lnTo>
                  <a:lnTo>
                    <a:pt x="32258" y="141614"/>
                  </a:lnTo>
                  <a:close/>
                </a:path>
                <a:path w="305434" h="306704">
                  <a:moveTo>
                    <a:pt x="34798" y="173618"/>
                  </a:moveTo>
                  <a:lnTo>
                    <a:pt x="32258" y="165998"/>
                  </a:lnTo>
                  <a:lnTo>
                    <a:pt x="32258" y="141614"/>
                  </a:lnTo>
                  <a:lnTo>
                    <a:pt x="22098" y="140090"/>
                  </a:lnTo>
                  <a:lnTo>
                    <a:pt x="22098" y="165998"/>
                  </a:lnTo>
                  <a:lnTo>
                    <a:pt x="23368" y="175142"/>
                  </a:lnTo>
                  <a:lnTo>
                    <a:pt x="34798" y="173618"/>
                  </a:lnTo>
                  <a:close/>
                </a:path>
                <a:path w="305434" h="306704">
                  <a:moveTo>
                    <a:pt x="47498" y="213242"/>
                  </a:moveTo>
                  <a:lnTo>
                    <a:pt x="37338" y="188858"/>
                  </a:lnTo>
                  <a:lnTo>
                    <a:pt x="36068" y="182762"/>
                  </a:lnTo>
                  <a:lnTo>
                    <a:pt x="24638" y="185810"/>
                  </a:lnTo>
                  <a:lnTo>
                    <a:pt x="27178" y="191906"/>
                  </a:lnTo>
                  <a:lnTo>
                    <a:pt x="30988" y="204098"/>
                  </a:lnTo>
                  <a:lnTo>
                    <a:pt x="37338" y="216290"/>
                  </a:lnTo>
                  <a:lnTo>
                    <a:pt x="38608" y="217814"/>
                  </a:lnTo>
                  <a:lnTo>
                    <a:pt x="47498" y="213242"/>
                  </a:lnTo>
                  <a:close/>
                </a:path>
                <a:path w="305434" h="306704">
                  <a:moveTo>
                    <a:pt x="60198" y="77606"/>
                  </a:moveTo>
                  <a:lnTo>
                    <a:pt x="60198" y="76082"/>
                  </a:lnTo>
                  <a:lnTo>
                    <a:pt x="52578" y="68462"/>
                  </a:lnTo>
                  <a:lnTo>
                    <a:pt x="51308" y="69986"/>
                  </a:lnTo>
                  <a:lnTo>
                    <a:pt x="43688" y="80654"/>
                  </a:lnTo>
                  <a:lnTo>
                    <a:pt x="37338" y="91322"/>
                  </a:lnTo>
                  <a:lnTo>
                    <a:pt x="34798" y="97418"/>
                  </a:lnTo>
                  <a:lnTo>
                    <a:pt x="43688" y="103514"/>
                  </a:lnTo>
                  <a:lnTo>
                    <a:pt x="46228" y="95894"/>
                  </a:lnTo>
                  <a:lnTo>
                    <a:pt x="52578" y="86750"/>
                  </a:lnTo>
                  <a:lnTo>
                    <a:pt x="60198" y="77606"/>
                  </a:lnTo>
                  <a:close/>
                </a:path>
                <a:path w="305434" h="306704">
                  <a:moveTo>
                    <a:pt x="69088" y="268106"/>
                  </a:moveTo>
                  <a:lnTo>
                    <a:pt x="61468" y="262010"/>
                  </a:lnTo>
                  <a:lnTo>
                    <a:pt x="61468" y="263534"/>
                  </a:lnTo>
                  <a:lnTo>
                    <a:pt x="52578" y="252866"/>
                  </a:lnTo>
                  <a:lnTo>
                    <a:pt x="52578" y="254390"/>
                  </a:lnTo>
                  <a:lnTo>
                    <a:pt x="44958" y="246770"/>
                  </a:lnTo>
                  <a:lnTo>
                    <a:pt x="37338" y="254390"/>
                  </a:lnTo>
                  <a:lnTo>
                    <a:pt x="44958" y="262010"/>
                  </a:lnTo>
                  <a:lnTo>
                    <a:pt x="55118" y="271154"/>
                  </a:lnTo>
                  <a:lnTo>
                    <a:pt x="62738" y="277250"/>
                  </a:lnTo>
                  <a:lnTo>
                    <a:pt x="69088" y="268106"/>
                  </a:lnTo>
                  <a:close/>
                </a:path>
                <a:path w="305434" h="306704">
                  <a:moveTo>
                    <a:pt x="75438" y="245246"/>
                  </a:moveTo>
                  <a:lnTo>
                    <a:pt x="60198" y="230006"/>
                  </a:lnTo>
                  <a:lnTo>
                    <a:pt x="53848" y="222386"/>
                  </a:lnTo>
                  <a:lnTo>
                    <a:pt x="44958" y="228482"/>
                  </a:lnTo>
                  <a:lnTo>
                    <a:pt x="51308" y="236102"/>
                  </a:lnTo>
                  <a:lnTo>
                    <a:pt x="60198" y="245246"/>
                  </a:lnTo>
                  <a:lnTo>
                    <a:pt x="67818" y="254390"/>
                  </a:lnTo>
                  <a:lnTo>
                    <a:pt x="75438" y="245246"/>
                  </a:lnTo>
                  <a:close/>
                </a:path>
                <a:path w="305434" h="306704">
                  <a:moveTo>
                    <a:pt x="80518" y="31886"/>
                  </a:moveTo>
                  <a:lnTo>
                    <a:pt x="74168" y="22742"/>
                  </a:lnTo>
                  <a:lnTo>
                    <a:pt x="66548" y="25790"/>
                  </a:lnTo>
                  <a:lnTo>
                    <a:pt x="55118" y="34934"/>
                  </a:lnTo>
                  <a:lnTo>
                    <a:pt x="46228" y="42554"/>
                  </a:lnTo>
                  <a:lnTo>
                    <a:pt x="53848" y="51698"/>
                  </a:lnTo>
                  <a:lnTo>
                    <a:pt x="61468" y="44078"/>
                  </a:lnTo>
                  <a:lnTo>
                    <a:pt x="74168" y="34934"/>
                  </a:lnTo>
                  <a:lnTo>
                    <a:pt x="74168" y="35696"/>
                  </a:lnTo>
                  <a:lnTo>
                    <a:pt x="80518" y="31886"/>
                  </a:lnTo>
                  <a:close/>
                </a:path>
                <a:path w="305434" h="306704">
                  <a:moveTo>
                    <a:pt x="93218" y="48650"/>
                  </a:moveTo>
                  <a:lnTo>
                    <a:pt x="88138" y="39506"/>
                  </a:lnTo>
                  <a:lnTo>
                    <a:pt x="77978" y="44078"/>
                  </a:lnTo>
                  <a:lnTo>
                    <a:pt x="60198" y="59318"/>
                  </a:lnTo>
                  <a:lnTo>
                    <a:pt x="67818" y="68462"/>
                  </a:lnTo>
                  <a:lnTo>
                    <a:pt x="75438" y="61931"/>
                  </a:lnTo>
                  <a:lnTo>
                    <a:pt x="75438" y="60842"/>
                  </a:lnTo>
                  <a:lnTo>
                    <a:pt x="85598" y="53222"/>
                  </a:lnTo>
                  <a:lnTo>
                    <a:pt x="85598" y="53875"/>
                  </a:lnTo>
                  <a:lnTo>
                    <a:pt x="93218" y="48650"/>
                  </a:lnTo>
                  <a:close/>
                </a:path>
                <a:path w="305434" h="306704">
                  <a:moveTo>
                    <a:pt x="74168" y="35696"/>
                  </a:moveTo>
                  <a:lnTo>
                    <a:pt x="74168" y="34934"/>
                  </a:lnTo>
                  <a:lnTo>
                    <a:pt x="72898" y="36458"/>
                  </a:lnTo>
                  <a:lnTo>
                    <a:pt x="74168" y="35696"/>
                  </a:lnTo>
                  <a:close/>
                </a:path>
                <a:path w="305434" h="306704">
                  <a:moveTo>
                    <a:pt x="107188" y="287918"/>
                  </a:moveTo>
                  <a:lnTo>
                    <a:pt x="97028" y="283346"/>
                  </a:lnTo>
                  <a:lnTo>
                    <a:pt x="97028" y="284870"/>
                  </a:lnTo>
                  <a:lnTo>
                    <a:pt x="84328" y="277250"/>
                  </a:lnTo>
                  <a:lnTo>
                    <a:pt x="84328" y="278774"/>
                  </a:lnTo>
                  <a:lnTo>
                    <a:pt x="77978" y="274202"/>
                  </a:lnTo>
                  <a:lnTo>
                    <a:pt x="72898" y="283346"/>
                  </a:lnTo>
                  <a:lnTo>
                    <a:pt x="80518" y="287918"/>
                  </a:lnTo>
                  <a:lnTo>
                    <a:pt x="91948" y="294014"/>
                  </a:lnTo>
                  <a:lnTo>
                    <a:pt x="104648" y="298586"/>
                  </a:lnTo>
                  <a:lnTo>
                    <a:pt x="107188" y="287918"/>
                  </a:lnTo>
                  <a:close/>
                </a:path>
                <a:path w="305434" h="306704">
                  <a:moveTo>
                    <a:pt x="76708" y="60842"/>
                  </a:moveTo>
                  <a:lnTo>
                    <a:pt x="75438" y="60842"/>
                  </a:lnTo>
                  <a:lnTo>
                    <a:pt x="75438" y="61931"/>
                  </a:lnTo>
                  <a:lnTo>
                    <a:pt x="76708" y="60842"/>
                  </a:lnTo>
                  <a:close/>
                </a:path>
                <a:path w="305434" h="306704">
                  <a:moveTo>
                    <a:pt x="112268" y="266582"/>
                  </a:moveTo>
                  <a:lnTo>
                    <a:pt x="105918" y="263534"/>
                  </a:lnTo>
                  <a:lnTo>
                    <a:pt x="95758" y="258962"/>
                  </a:lnTo>
                  <a:lnTo>
                    <a:pt x="84328" y="252866"/>
                  </a:lnTo>
                  <a:lnTo>
                    <a:pt x="84328" y="251342"/>
                  </a:lnTo>
                  <a:lnTo>
                    <a:pt x="76708" y="260486"/>
                  </a:lnTo>
                  <a:lnTo>
                    <a:pt x="77978" y="262010"/>
                  </a:lnTo>
                  <a:lnTo>
                    <a:pt x="84328" y="265058"/>
                  </a:lnTo>
                  <a:lnTo>
                    <a:pt x="84328" y="252866"/>
                  </a:lnTo>
                  <a:lnTo>
                    <a:pt x="85598" y="252866"/>
                  </a:lnTo>
                  <a:lnTo>
                    <a:pt x="85598" y="265668"/>
                  </a:lnTo>
                  <a:lnTo>
                    <a:pt x="90678" y="268106"/>
                  </a:lnTo>
                  <a:lnTo>
                    <a:pt x="100838" y="274202"/>
                  </a:lnTo>
                  <a:lnTo>
                    <a:pt x="108458" y="277250"/>
                  </a:lnTo>
                  <a:lnTo>
                    <a:pt x="112268" y="266582"/>
                  </a:lnTo>
                  <a:close/>
                </a:path>
                <a:path w="305434" h="306704">
                  <a:moveTo>
                    <a:pt x="119888" y="15122"/>
                  </a:moveTo>
                  <a:lnTo>
                    <a:pt x="116078" y="4454"/>
                  </a:lnTo>
                  <a:lnTo>
                    <a:pt x="107188" y="7502"/>
                  </a:lnTo>
                  <a:lnTo>
                    <a:pt x="91948" y="12074"/>
                  </a:lnTo>
                  <a:lnTo>
                    <a:pt x="84328" y="16646"/>
                  </a:lnTo>
                  <a:lnTo>
                    <a:pt x="89408" y="27314"/>
                  </a:lnTo>
                  <a:lnTo>
                    <a:pt x="97028" y="22742"/>
                  </a:lnTo>
                  <a:lnTo>
                    <a:pt x="119888" y="15122"/>
                  </a:lnTo>
                  <a:close/>
                </a:path>
                <a:path w="305434" h="306704">
                  <a:moveTo>
                    <a:pt x="85598" y="53875"/>
                  </a:moveTo>
                  <a:lnTo>
                    <a:pt x="85598" y="53222"/>
                  </a:lnTo>
                  <a:lnTo>
                    <a:pt x="84328" y="54746"/>
                  </a:lnTo>
                  <a:lnTo>
                    <a:pt x="85598" y="53875"/>
                  </a:lnTo>
                  <a:close/>
                </a:path>
                <a:path w="305434" h="306704">
                  <a:moveTo>
                    <a:pt x="133858" y="34934"/>
                  </a:moveTo>
                  <a:lnTo>
                    <a:pt x="131318" y="24266"/>
                  </a:lnTo>
                  <a:lnTo>
                    <a:pt x="113538" y="28838"/>
                  </a:lnTo>
                  <a:lnTo>
                    <a:pt x="100838" y="33410"/>
                  </a:lnTo>
                  <a:lnTo>
                    <a:pt x="98298" y="33410"/>
                  </a:lnTo>
                  <a:lnTo>
                    <a:pt x="103378" y="44078"/>
                  </a:lnTo>
                  <a:lnTo>
                    <a:pt x="105918" y="42554"/>
                  </a:lnTo>
                  <a:lnTo>
                    <a:pt x="116078" y="39506"/>
                  </a:lnTo>
                  <a:lnTo>
                    <a:pt x="127508" y="36763"/>
                  </a:lnTo>
                  <a:lnTo>
                    <a:pt x="127508" y="36458"/>
                  </a:lnTo>
                  <a:lnTo>
                    <a:pt x="133858" y="34934"/>
                  </a:lnTo>
                  <a:close/>
                </a:path>
                <a:path w="305434" h="306704">
                  <a:moveTo>
                    <a:pt x="150368" y="295538"/>
                  </a:moveTo>
                  <a:lnTo>
                    <a:pt x="137668" y="294014"/>
                  </a:lnTo>
                  <a:lnTo>
                    <a:pt x="123698" y="292490"/>
                  </a:lnTo>
                  <a:lnTo>
                    <a:pt x="118618" y="290966"/>
                  </a:lnTo>
                  <a:lnTo>
                    <a:pt x="114808" y="301634"/>
                  </a:lnTo>
                  <a:lnTo>
                    <a:pt x="121158" y="303158"/>
                  </a:lnTo>
                  <a:lnTo>
                    <a:pt x="136398" y="304682"/>
                  </a:lnTo>
                  <a:lnTo>
                    <a:pt x="149098" y="306206"/>
                  </a:lnTo>
                  <a:lnTo>
                    <a:pt x="150368" y="295538"/>
                  </a:lnTo>
                  <a:close/>
                </a:path>
                <a:path w="305434" h="306704">
                  <a:moveTo>
                    <a:pt x="128778" y="271154"/>
                  </a:moveTo>
                  <a:lnTo>
                    <a:pt x="122428" y="269630"/>
                  </a:lnTo>
                  <a:lnTo>
                    <a:pt x="119888" y="280298"/>
                  </a:lnTo>
                  <a:lnTo>
                    <a:pt x="126238" y="281822"/>
                  </a:lnTo>
                  <a:lnTo>
                    <a:pt x="127508" y="281967"/>
                  </a:lnTo>
                  <a:lnTo>
                    <a:pt x="127508" y="271154"/>
                  </a:lnTo>
                  <a:lnTo>
                    <a:pt x="128778" y="271154"/>
                  </a:lnTo>
                  <a:close/>
                </a:path>
                <a:path w="305434" h="306704">
                  <a:moveTo>
                    <a:pt x="161798" y="12074"/>
                  </a:moveTo>
                  <a:lnTo>
                    <a:pt x="161798" y="1406"/>
                  </a:lnTo>
                  <a:lnTo>
                    <a:pt x="154178" y="100"/>
                  </a:lnTo>
                  <a:lnTo>
                    <a:pt x="151638" y="0"/>
                  </a:lnTo>
                  <a:lnTo>
                    <a:pt x="136398" y="1406"/>
                  </a:lnTo>
                  <a:lnTo>
                    <a:pt x="127508" y="2930"/>
                  </a:lnTo>
                  <a:lnTo>
                    <a:pt x="130048" y="13598"/>
                  </a:lnTo>
                  <a:lnTo>
                    <a:pt x="137668" y="12074"/>
                  </a:lnTo>
                  <a:lnTo>
                    <a:pt x="161798" y="12074"/>
                  </a:lnTo>
                  <a:close/>
                </a:path>
                <a:path w="305434" h="306704">
                  <a:moveTo>
                    <a:pt x="128778" y="36458"/>
                  </a:moveTo>
                  <a:lnTo>
                    <a:pt x="127508" y="36458"/>
                  </a:lnTo>
                  <a:lnTo>
                    <a:pt x="127508" y="36763"/>
                  </a:lnTo>
                  <a:lnTo>
                    <a:pt x="128778" y="36458"/>
                  </a:lnTo>
                  <a:close/>
                </a:path>
                <a:path w="305434" h="306704">
                  <a:moveTo>
                    <a:pt x="141478" y="272678"/>
                  </a:moveTo>
                  <a:lnTo>
                    <a:pt x="127508" y="271154"/>
                  </a:lnTo>
                  <a:lnTo>
                    <a:pt x="127508" y="281967"/>
                  </a:lnTo>
                  <a:lnTo>
                    <a:pt x="138938" y="283274"/>
                  </a:lnTo>
                  <a:lnTo>
                    <a:pt x="138938" y="272678"/>
                  </a:lnTo>
                  <a:lnTo>
                    <a:pt x="141478" y="272678"/>
                  </a:lnTo>
                  <a:close/>
                </a:path>
                <a:path w="305434" h="306704">
                  <a:moveTo>
                    <a:pt x="154178" y="284870"/>
                  </a:moveTo>
                  <a:lnTo>
                    <a:pt x="154178" y="272678"/>
                  </a:lnTo>
                  <a:lnTo>
                    <a:pt x="138938" y="272678"/>
                  </a:lnTo>
                  <a:lnTo>
                    <a:pt x="138938" y="283274"/>
                  </a:lnTo>
                  <a:lnTo>
                    <a:pt x="152908" y="284870"/>
                  </a:lnTo>
                  <a:lnTo>
                    <a:pt x="154178" y="284870"/>
                  </a:lnTo>
                  <a:close/>
                </a:path>
                <a:path w="305434" h="306704">
                  <a:moveTo>
                    <a:pt x="177038" y="24266"/>
                  </a:moveTo>
                  <a:lnTo>
                    <a:pt x="165608" y="22742"/>
                  </a:lnTo>
                  <a:lnTo>
                    <a:pt x="144018" y="22742"/>
                  </a:lnTo>
                  <a:lnTo>
                    <a:pt x="144018" y="33410"/>
                  </a:lnTo>
                  <a:lnTo>
                    <a:pt x="165608" y="33410"/>
                  </a:lnTo>
                  <a:lnTo>
                    <a:pt x="165608" y="33749"/>
                  </a:lnTo>
                  <a:lnTo>
                    <a:pt x="175768" y="36458"/>
                  </a:lnTo>
                  <a:lnTo>
                    <a:pt x="177038" y="24266"/>
                  </a:lnTo>
                  <a:close/>
                </a:path>
                <a:path w="305434" h="306704">
                  <a:moveTo>
                    <a:pt x="182118" y="303285"/>
                  </a:moveTo>
                  <a:lnTo>
                    <a:pt x="182118" y="292490"/>
                  </a:lnTo>
                  <a:lnTo>
                    <a:pt x="168148" y="293887"/>
                  </a:lnTo>
                  <a:lnTo>
                    <a:pt x="160528" y="294014"/>
                  </a:lnTo>
                  <a:lnTo>
                    <a:pt x="160528" y="306206"/>
                  </a:lnTo>
                  <a:lnTo>
                    <a:pt x="168148" y="304682"/>
                  </a:lnTo>
                  <a:lnTo>
                    <a:pt x="182118" y="303285"/>
                  </a:lnTo>
                  <a:close/>
                </a:path>
                <a:path w="305434" h="306704">
                  <a:moveTo>
                    <a:pt x="165608" y="33749"/>
                  </a:moveTo>
                  <a:lnTo>
                    <a:pt x="165608" y="33410"/>
                  </a:lnTo>
                  <a:lnTo>
                    <a:pt x="164338" y="33410"/>
                  </a:lnTo>
                  <a:lnTo>
                    <a:pt x="165608" y="33749"/>
                  </a:lnTo>
                  <a:close/>
                </a:path>
                <a:path w="305434" h="306704">
                  <a:moveTo>
                    <a:pt x="177038" y="282127"/>
                  </a:moveTo>
                  <a:lnTo>
                    <a:pt x="177038" y="271154"/>
                  </a:lnTo>
                  <a:lnTo>
                    <a:pt x="164338" y="272678"/>
                  </a:lnTo>
                  <a:lnTo>
                    <a:pt x="166878" y="283346"/>
                  </a:lnTo>
                  <a:lnTo>
                    <a:pt x="177038" y="282127"/>
                  </a:lnTo>
                  <a:close/>
                </a:path>
                <a:path w="305434" h="306704">
                  <a:moveTo>
                    <a:pt x="206248" y="10550"/>
                  </a:moveTo>
                  <a:lnTo>
                    <a:pt x="183388" y="2930"/>
                  </a:lnTo>
                  <a:lnTo>
                    <a:pt x="174498" y="1406"/>
                  </a:lnTo>
                  <a:lnTo>
                    <a:pt x="173228" y="13598"/>
                  </a:lnTo>
                  <a:lnTo>
                    <a:pt x="180848" y="14905"/>
                  </a:lnTo>
                  <a:lnTo>
                    <a:pt x="180848" y="13598"/>
                  </a:lnTo>
                  <a:lnTo>
                    <a:pt x="203708" y="21218"/>
                  </a:lnTo>
                  <a:lnTo>
                    <a:pt x="206248" y="10550"/>
                  </a:lnTo>
                  <a:close/>
                </a:path>
                <a:path w="305434" h="306704">
                  <a:moveTo>
                    <a:pt x="199898" y="275726"/>
                  </a:moveTo>
                  <a:lnTo>
                    <a:pt x="196088" y="265058"/>
                  </a:lnTo>
                  <a:lnTo>
                    <a:pt x="188468" y="268106"/>
                  </a:lnTo>
                  <a:lnTo>
                    <a:pt x="175768" y="271154"/>
                  </a:lnTo>
                  <a:lnTo>
                    <a:pt x="177038" y="271154"/>
                  </a:lnTo>
                  <a:lnTo>
                    <a:pt x="177038" y="282127"/>
                  </a:lnTo>
                  <a:lnTo>
                    <a:pt x="179578" y="281822"/>
                  </a:lnTo>
                  <a:lnTo>
                    <a:pt x="191008" y="278774"/>
                  </a:lnTo>
                  <a:lnTo>
                    <a:pt x="199898" y="275726"/>
                  </a:lnTo>
                  <a:close/>
                </a:path>
                <a:path w="305434" h="306704">
                  <a:moveTo>
                    <a:pt x="182118" y="15122"/>
                  </a:moveTo>
                  <a:lnTo>
                    <a:pt x="180848" y="13598"/>
                  </a:lnTo>
                  <a:lnTo>
                    <a:pt x="180848" y="14905"/>
                  </a:lnTo>
                  <a:lnTo>
                    <a:pt x="182118" y="15122"/>
                  </a:lnTo>
                  <a:close/>
                </a:path>
                <a:path w="305434" h="306704">
                  <a:moveTo>
                    <a:pt x="194818" y="300110"/>
                  </a:moveTo>
                  <a:lnTo>
                    <a:pt x="191008" y="289442"/>
                  </a:lnTo>
                  <a:lnTo>
                    <a:pt x="180848" y="292490"/>
                  </a:lnTo>
                  <a:lnTo>
                    <a:pt x="182118" y="292490"/>
                  </a:lnTo>
                  <a:lnTo>
                    <a:pt x="182118" y="303285"/>
                  </a:lnTo>
                  <a:lnTo>
                    <a:pt x="183388" y="303158"/>
                  </a:lnTo>
                  <a:lnTo>
                    <a:pt x="194818" y="300110"/>
                  </a:lnTo>
                  <a:close/>
                </a:path>
                <a:path w="305434" h="306704">
                  <a:moveTo>
                    <a:pt x="221488" y="42554"/>
                  </a:moveTo>
                  <a:lnTo>
                    <a:pt x="215138" y="37982"/>
                  </a:lnTo>
                  <a:lnTo>
                    <a:pt x="191008" y="28838"/>
                  </a:lnTo>
                  <a:lnTo>
                    <a:pt x="189738" y="27314"/>
                  </a:lnTo>
                  <a:lnTo>
                    <a:pt x="187198" y="37982"/>
                  </a:lnTo>
                  <a:lnTo>
                    <a:pt x="188468" y="39506"/>
                  </a:lnTo>
                  <a:lnTo>
                    <a:pt x="198628" y="42554"/>
                  </a:lnTo>
                  <a:lnTo>
                    <a:pt x="210058" y="48650"/>
                  </a:lnTo>
                  <a:lnTo>
                    <a:pt x="210058" y="47126"/>
                  </a:lnTo>
                  <a:lnTo>
                    <a:pt x="215138" y="51698"/>
                  </a:lnTo>
                  <a:lnTo>
                    <a:pt x="221488" y="42554"/>
                  </a:lnTo>
                  <a:close/>
                </a:path>
                <a:path w="305434" h="306704">
                  <a:moveTo>
                    <a:pt x="236728" y="280298"/>
                  </a:moveTo>
                  <a:lnTo>
                    <a:pt x="230378" y="271154"/>
                  </a:lnTo>
                  <a:lnTo>
                    <a:pt x="220218" y="278774"/>
                  </a:lnTo>
                  <a:lnTo>
                    <a:pt x="220218" y="277250"/>
                  </a:lnTo>
                  <a:lnTo>
                    <a:pt x="207518" y="284870"/>
                  </a:lnTo>
                  <a:lnTo>
                    <a:pt x="207518" y="283346"/>
                  </a:lnTo>
                  <a:lnTo>
                    <a:pt x="202438" y="286394"/>
                  </a:lnTo>
                  <a:lnTo>
                    <a:pt x="206248" y="297062"/>
                  </a:lnTo>
                  <a:lnTo>
                    <a:pt x="225298" y="287918"/>
                  </a:lnTo>
                  <a:lnTo>
                    <a:pt x="236728" y="280298"/>
                  </a:lnTo>
                  <a:close/>
                </a:path>
                <a:path w="305434" h="306704">
                  <a:moveTo>
                    <a:pt x="220218" y="265397"/>
                  </a:moveTo>
                  <a:lnTo>
                    <a:pt x="220218" y="252866"/>
                  </a:lnTo>
                  <a:lnTo>
                    <a:pt x="210058" y="258962"/>
                  </a:lnTo>
                  <a:lnTo>
                    <a:pt x="204978" y="260486"/>
                  </a:lnTo>
                  <a:lnTo>
                    <a:pt x="210058" y="271154"/>
                  </a:lnTo>
                  <a:lnTo>
                    <a:pt x="215138" y="268106"/>
                  </a:lnTo>
                  <a:lnTo>
                    <a:pt x="220218" y="265397"/>
                  </a:lnTo>
                  <a:close/>
                </a:path>
                <a:path w="305434" h="306704">
                  <a:moveTo>
                    <a:pt x="248158" y="33410"/>
                  </a:moveTo>
                  <a:lnTo>
                    <a:pt x="237998" y="25790"/>
                  </a:lnTo>
                  <a:lnTo>
                    <a:pt x="225298" y="18170"/>
                  </a:lnTo>
                  <a:lnTo>
                    <a:pt x="218948" y="15122"/>
                  </a:lnTo>
                  <a:lnTo>
                    <a:pt x="212598" y="25790"/>
                  </a:lnTo>
                  <a:lnTo>
                    <a:pt x="220218" y="28838"/>
                  </a:lnTo>
                  <a:lnTo>
                    <a:pt x="232918" y="36458"/>
                  </a:lnTo>
                  <a:lnTo>
                    <a:pt x="232918" y="36839"/>
                  </a:lnTo>
                  <a:lnTo>
                    <a:pt x="240538" y="42554"/>
                  </a:lnTo>
                  <a:lnTo>
                    <a:pt x="248158" y="33410"/>
                  </a:lnTo>
                  <a:close/>
                </a:path>
                <a:path w="305434" h="306704">
                  <a:moveTo>
                    <a:pt x="229108" y="259833"/>
                  </a:moveTo>
                  <a:lnTo>
                    <a:pt x="229108" y="245246"/>
                  </a:lnTo>
                  <a:lnTo>
                    <a:pt x="218948" y="252866"/>
                  </a:lnTo>
                  <a:lnTo>
                    <a:pt x="220218" y="252866"/>
                  </a:lnTo>
                  <a:lnTo>
                    <a:pt x="220218" y="265397"/>
                  </a:lnTo>
                  <a:lnTo>
                    <a:pt x="226568" y="262010"/>
                  </a:lnTo>
                  <a:lnTo>
                    <a:pt x="229108" y="259833"/>
                  </a:lnTo>
                  <a:close/>
                </a:path>
                <a:path w="305434" h="306704">
                  <a:moveTo>
                    <a:pt x="255778" y="73034"/>
                  </a:moveTo>
                  <a:lnTo>
                    <a:pt x="253238" y="69986"/>
                  </a:lnTo>
                  <a:lnTo>
                    <a:pt x="235458" y="51698"/>
                  </a:lnTo>
                  <a:lnTo>
                    <a:pt x="230378" y="48650"/>
                  </a:lnTo>
                  <a:lnTo>
                    <a:pt x="225298" y="57794"/>
                  </a:lnTo>
                  <a:lnTo>
                    <a:pt x="229108" y="60842"/>
                  </a:lnTo>
                  <a:lnTo>
                    <a:pt x="229108" y="61931"/>
                  </a:lnTo>
                  <a:lnTo>
                    <a:pt x="236728" y="68462"/>
                  </a:lnTo>
                  <a:lnTo>
                    <a:pt x="245618" y="79130"/>
                  </a:lnTo>
                  <a:lnTo>
                    <a:pt x="255778" y="73034"/>
                  </a:lnTo>
                  <a:close/>
                </a:path>
                <a:path w="305434" h="306704">
                  <a:moveTo>
                    <a:pt x="229108" y="61931"/>
                  </a:moveTo>
                  <a:lnTo>
                    <a:pt x="229108" y="60842"/>
                  </a:lnTo>
                  <a:lnTo>
                    <a:pt x="227838" y="60842"/>
                  </a:lnTo>
                  <a:lnTo>
                    <a:pt x="229108" y="61931"/>
                  </a:lnTo>
                  <a:close/>
                </a:path>
                <a:path w="305434" h="306704">
                  <a:moveTo>
                    <a:pt x="237998" y="251342"/>
                  </a:moveTo>
                  <a:lnTo>
                    <a:pt x="232918" y="243722"/>
                  </a:lnTo>
                  <a:lnTo>
                    <a:pt x="227838" y="245246"/>
                  </a:lnTo>
                  <a:lnTo>
                    <a:pt x="229108" y="245246"/>
                  </a:lnTo>
                  <a:lnTo>
                    <a:pt x="229108" y="259833"/>
                  </a:lnTo>
                  <a:lnTo>
                    <a:pt x="235458" y="254390"/>
                  </a:lnTo>
                  <a:lnTo>
                    <a:pt x="237998" y="251342"/>
                  </a:lnTo>
                  <a:close/>
                </a:path>
                <a:path w="305434" h="306704">
                  <a:moveTo>
                    <a:pt x="232918" y="36839"/>
                  </a:moveTo>
                  <a:lnTo>
                    <a:pt x="232918" y="36458"/>
                  </a:lnTo>
                  <a:lnTo>
                    <a:pt x="230378" y="34934"/>
                  </a:lnTo>
                  <a:lnTo>
                    <a:pt x="232918" y="36839"/>
                  </a:lnTo>
                  <a:close/>
                </a:path>
                <a:path w="305434" h="306704">
                  <a:moveTo>
                    <a:pt x="267208" y="216290"/>
                  </a:moveTo>
                  <a:lnTo>
                    <a:pt x="267208" y="214766"/>
                  </a:lnTo>
                  <a:lnTo>
                    <a:pt x="258318" y="210194"/>
                  </a:lnTo>
                  <a:lnTo>
                    <a:pt x="251968" y="220862"/>
                  </a:lnTo>
                  <a:lnTo>
                    <a:pt x="251968" y="219338"/>
                  </a:lnTo>
                  <a:lnTo>
                    <a:pt x="244348" y="230006"/>
                  </a:lnTo>
                  <a:lnTo>
                    <a:pt x="240538" y="236102"/>
                  </a:lnTo>
                  <a:lnTo>
                    <a:pt x="248158" y="243722"/>
                  </a:lnTo>
                  <a:lnTo>
                    <a:pt x="253238" y="236102"/>
                  </a:lnTo>
                  <a:lnTo>
                    <a:pt x="260858" y="226958"/>
                  </a:lnTo>
                  <a:lnTo>
                    <a:pt x="267208" y="216290"/>
                  </a:lnTo>
                  <a:close/>
                </a:path>
                <a:path w="305434" h="306704">
                  <a:moveTo>
                    <a:pt x="253238" y="252866"/>
                  </a:moveTo>
                  <a:lnTo>
                    <a:pt x="243078" y="263534"/>
                  </a:lnTo>
                  <a:lnTo>
                    <a:pt x="243078" y="262010"/>
                  </a:lnTo>
                  <a:lnTo>
                    <a:pt x="240538" y="265058"/>
                  </a:lnTo>
                  <a:lnTo>
                    <a:pt x="245618" y="274202"/>
                  </a:lnTo>
                  <a:lnTo>
                    <a:pt x="251968" y="269122"/>
                  </a:lnTo>
                  <a:lnTo>
                    <a:pt x="251968" y="254390"/>
                  </a:lnTo>
                  <a:lnTo>
                    <a:pt x="253238" y="252866"/>
                  </a:lnTo>
                  <a:close/>
                </a:path>
                <a:path w="305434" h="306704">
                  <a:moveTo>
                    <a:pt x="278638" y="66938"/>
                  </a:moveTo>
                  <a:lnTo>
                    <a:pt x="271018" y="56270"/>
                  </a:lnTo>
                  <a:lnTo>
                    <a:pt x="260858" y="45602"/>
                  </a:lnTo>
                  <a:lnTo>
                    <a:pt x="257048" y="41030"/>
                  </a:lnTo>
                  <a:lnTo>
                    <a:pt x="249428" y="48650"/>
                  </a:lnTo>
                  <a:lnTo>
                    <a:pt x="253238" y="53222"/>
                  </a:lnTo>
                  <a:lnTo>
                    <a:pt x="253238" y="54408"/>
                  </a:lnTo>
                  <a:lnTo>
                    <a:pt x="263398" y="63890"/>
                  </a:lnTo>
                  <a:lnTo>
                    <a:pt x="263398" y="65033"/>
                  </a:lnTo>
                  <a:lnTo>
                    <a:pt x="271018" y="73034"/>
                  </a:lnTo>
                  <a:lnTo>
                    <a:pt x="278638" y="66938"/>
                  </a:lnTo>
                  <a:close/>
                </a:path>
                <a:path w="305434" h="306704">
                  <a:moveTo>
                    <a:pt x="253238" y="54408"/>
                  </a:moveTo>
                  <a:lnTo>
                    <a:pt x="253238" y="53222"/>
                  </a:lnTo>
                  <a:lnTo>
                    <a:pt x="251968" y="53222"/>
                  </a:lnTo>
                  <a:lnTo>
                    <a:pt x="253238" y="54408"/>
                  </a:lnTo>
                  <a:close/>
                </a:path>
                <a:path w="305434" h="306704">
                  <a:moveTo>
                    <a:pt x="271018" y="249818"/>
                  </a:moveTo>
                  <a:lnTo>
                    <a:pt x="263398" y="243722"/>
                  </a:lnTo>
                  <a:lnTo>
                    <a:pt x="251968" y="254390"/>
                  </a:lnTo>
                  <a:lnTo>
                    <a:pt x="251968" y="269122"/>
                  </a:lnTo>
                  <a:lnTo>
                    <a:pt x="260858" y="262010"/>
                  </a:lnTo>
                  <a:lnTo>
                    <a:pt x="271018" y="249818"/>
                  </a:lnTo>
                  <a:close/>
                </a:path>
                <a:path w="305434" h="306704">
                  <a:moveTo>
                    <a:pt x="276098" y="112658"/>
                  </a:moveTo>
                  <a:lnTo>
                    <a:pt x="273558" y="101990"/>
                  </a:lnTo>
                  <a:lnTo>
                    <a:pt x="267208" y="91322"/>
                  </a:lnTo>
                  <a:lnTo>
                    <a:pt x="263398" y="82178"/>
                  </a:lnTo>
                  <a:lnTo>
                    <a:pt x="253238" y="88274"/>
                  </a:lnTo>
                  <a:lnTo>
                    <a:pt x="258318" y="95894"/>
                  </a:lnTo>
                  <a:lnTo>
                    <a:pt x="267208" y="117230"/>
                  </a:lnTo>
                  <a:lnTo>
                    <a:pt x="276098" y="112658"/>
                  </a:lnTo>
                  <a:close/>
                </a:path>
                <a:path w="305434" h="306704">
                  <a:moveTo>
                    <a:pt x="263398" y="65033"/>
                  </a:moveTo>
                  <a:lnTo>
                    <a:pt x="263398" y="63890"/>
                  </a:lnTo>
                  <a:lnTo>
                    <a:pt x="260858" y="62366"/>
                  </a:lnTo>
                  <a:lnTo>
                    <a:pt x="263398" y="65033"/>
                  </a:lnTo>
                  <a:close/>
                </a:path>
                <a:path w="305434" h="306704">
                  <a:moveTo>
                    <a:pt x="282448" y="170570"/>
                  </a:moveTo>
                  <a:lnTo>
                    <a:pt x="271018" y="169046"/>
                  </a:lnTo>
                  <a:lnTo>
                    <a:pt x="271018" y="176666"/>
                  </a:lnTo>
                  <a:lnTo>
                    <a:pt x="267208" y="188858"/>
                  </a:lnTo>
                  <a:lnTo>
                    <a:pt x="263398" y="199526"/>
                  </a:lnTo>
                  <a:lnTo>
                    <a:pt x="273558" y="204098"/>
                  </a:lnTo>
                  <a:lnTo>
                    <a:pt x="278638" y="191906"/>
                  </a:lnTo>
                  <a:lnTo>
                    <a:pt x="281178" y="179714"/>
                  </a:lnTo>
                  <a:lnTo>
                    <a:pt x="282448" y="170570"/>
                  </a:lnTo>
                  <a:close/>
                </a:path>
                <a:path w="305434" h="306704">
                  <a:moveTo>
                    <a:pt x="283718" y="153806"/>
                  </a:moveTo>
                  <a:lnTo>
                    <a:pt x="281178" y="126374"/>
                  </a:lnTo>
                  <a:lnTo>
                    <a:pt x="279908" y="124850"/>
                  </a:lnTo>
                  <a:lnTo>
                    <a:pt x="268478" y="127898"/>
                  </a:lnTo>
                  <a:lnTo>
                    <a:pt x="271018" y="129422"/>
                  </a:lnTo>
                  <a:lnTo>
                    <a:pt x="272288" y="141614"/>
                  </a:lnTo>
                  <a:lnTo>
                    <a:pt x="272288" y="158378"/>
                  </a:lnTo>
                  <a:lnTo>
                    <a:pt x="282448" y="159902"/>
                  </a:lnTo>
                  <a:lnTo>
                    <a:pt x="283718" y="153806"/>
                  </a:lnTo>
                  <a:close/>
                </a:path>
                <a:path w="305434" h="306704">
                  <a:moveTo>
                    <a:pt x="278638" y="240674"/>
                  </a:moveTo>
                  <a:lnTo>
                    <a:pt x="278638" y="220862"/>
                  </a:lnTo>
                  <a:lnTo>
                    <a:pt x="271018" y="233054"/>
                  </a:lnTo>
                  <a:lnTo>
                    <a:pt x="268478" y="234578"/>
                  </a:lnTo>
                  <a:lnTo>
                    <a:pt x="278638" y="240674"/>
                  </a:lnTo>
                  <a:close/>
                </a:path>
                <a:path w="305434" h="306704">
                  <a:moveTo>
                    <a:pt x="298958" y="108086"/>
                  </a:moveTo>
                  <a:lnTo>
                    <a:pt x="297688" y="108086"/>
                  </a:lnTo>
                  <a:lnTo>
                    <a:pt x="293878" y="94370"/>
                  </a:lnTo>
                  <a:lnTo>
                    <a:pt x="287528" y="80654"/>
                  </a:lnTo>
                  <a:lnTo>
                    <a:pt x="283718" y="76082"/>
                  </a:lnTo>
                  <a:lnTo>
                    <a:pt x="274828" y="82178"/>
                  </a:lnTo>
                  <a:lnTo>
                    <a:pt x="278638" y="86750"/>
                  </a:lnTo>
                  <a:lnTo>
                    <a:pt x="278638" y="90713"/>
                  </a:lnTo>
                  <a:lnTo>
                    <a:pt x="282448" y="98942"/>
                  </a:lnTo>
                  <a:lnTo>
                    <a:pt x="282448" y="97418"/>
                  </a:lnTo>
                  <a:lnTo>
                    <a:pt x="288798" y="111134"/>
                  </a:lnTo>
                  <a:lnTo>
                    <a:pt x="298958" y="108086"/>
                  </a:lnTo>
                  <a:close/>
                </a:path>
                <a:path w="305434" h="306704">
                  <a:moveTo>
                    <a:pt x="278638" y="90713"/>
                  </a:moveTo>
                  <a:lnTo>
                    <a:pt x="278638" y="86750"/>
                  </a:lnTo>
                  <a:lnTo>
                    <a:pt x="276098" y="85226"/>
                  </a:lnTo>
                  <a:lnTo>
                    <a:pt x="278638" y="90713"/>
                  </a:lnTo>
                  <a:close/>
                </a:path>
                <a:path w="305434" h="306704">
                  <a:moveTo>
                    <a:pt x="295148" y="210194"/>
                  </a:moveTo>
                  <a:lnTo>
                    <a:pt x="283718" y="207146"/>
                  </a:lnTo>
                  <a:lnTo>
                    <a:pt x="282448" y="208670"/>
                  </a:lnTo>
                  <a:lnTo>
                    <a:pt x="276098" y="220862"/>
                  </a:lnTo>
                  <a:lnTo>
                    <a:pt x="278638" y="220862"/>
                  </a:lnTo>
                  <a:lnTo>
                    <a:pt x="278638" y="240674"/>
                  </a:lnTo>
                  <a:lnTo>
                    <a:pt x="279908" y="239150"/>
                  </a:lnTo>
                  <a:lnTo>
                    <a:pt x="287528" y="226958"/>
                  </a:lnTo>
                  <a:lnTo>
                    <a:pt x="293878" y="213242"/>
                  </a:lnTo>
                  <a:lnTo>
                    <a:pt x="295148" y="210194"/>
                  </a:lnTo>
                  <a:close/>
                </a:path>
                <a:path w="305434" h="306704">
                  <a:moveTo>
                    <a:pt x="305308" y="165998"/>
                  </a:moveTo>
                  <a:lnTo>
                    <a:pt x="293878" y="164474"/>
                  </a:lnTo>
                  <a:lnTo>
                    <a:pt x="293878" y="167522"/>
                  </a:lnTo>
                  <a:lnTo>
                    <a:pt x="291338" y="182762"/>
                  </a:lnTo>
                  <a:lnTo>
                    <a:pt x="291338" y="181238"/>
                  </a:lnTo>
                  <a:lnTo>
                    <a:pt x="287528" y="194954"/>
                  </a:lnTo>
                  <a:lnTo>
                    <a:pt x="288798" y="194954"/>
                  </a:lnTo>
                  <a:lnTo>
                    <a:pt x="288798" y="196859"/>
                  </a:lnTo>
                  <a:lnTo>
                    <a:pt x="297688" y="199526"/>
                  </a:lnTo>
                  <a:lnTo>
                    <a:pt x="302768" y="184286"/>
                  </a:lnTo>
                  <a:lnTo>
                    <a:pt x="304038" y="169046"/>
                  </a:lnTo>
                  <a:lnTo>
                    <a:pt x="305308" y="165998"/>
                  </a:lnTo>
                  <a:close/>
                </a:path>
                <a:path w="305434" h="306704">
                  <a:moveTo>
                    <a:pt x="288798" y="196859"/>
                  </a:moveTo>
                  <a:lnTo>
                    <a:pt x="288798" y="194954"/>
                  </a:lnTo>
                  <a:lnTo>
                    <a:pt x="287528" y="196478"/>
                  </a:lnTo>
                  <a:lnTo>
                    <a:pt x="288798" y="196859"/>
                  </a:lnTo>
                  <a:close/>
                </a:path>
                <a:path w="305434" h="306704">
                  <a:moveTo>
                    <a:pt x="305308" y="153806"/>
                  </a:moveTo>
                  <a:lnTo>
                    <a:pt x="302768" y="121802"/>
                  </a:lnTo>
                  <a:lnTo>
                    <a:pt x="301498" y="118754"/>
                  </a:lnTo>
                  <a:lnTo>
                    <a:pt x="290068" y="121802"/>
                  </a:lnTo>
                  <a:lnTo>
                    <a:pt x="291338" y="124850"/>
                  </a:lnTo>
                  <a:lnTo>
                    <a:pt x="293878" y="138566"/>
                  </a:lnTo>
                  <a:lnTo>
                    <a:pt x="295148" y="153806"/>
                  </a:lnTo>
                  <a:lnTo>
                    <a:pt x="305308" y="153806"/>
                  </a:lnTo>
                  <a:close/>
                </a:path>
              </a:pathLst>
            </a:custGeom>
            <a:solidFill>
              <a:srgbClr val="850009"/>
            </a:solidFill>
          </p:spPr>
          <p:txBody>
            <a:bodyPr wrap="square" lIns="0" tIns="0" rIns="0" bIns="0" rtlCol="0"/>
            <a:lstStyle/>
            <a:p>
              <a:endParaRPr sz="1634"/>
            </a:p>
          </p:txBody>
        </p:sp>
        <p:pic>
          <p:nvPicPr>
            <p:cNvPr id="15" name="object 15"/>
            <p:cNvPicPr/>
            <p:nvPr/>
          </p:nvPicPr>
          <p:blipFill>
            <a:blip r:embed="rId8" cstate="print"/>
            <a:stretch>
              <a:fillRect/>
            </a:stretch>
          </p:blipFill>
          <p:spPr>
            <a:xfrm>
              <a:off x="6129406" y="2925825"/>
              <a:ext cx="1072895" cy="1073150"/>
            </a:xfrm>
            <a:prstGeom prst="rect">
              <a:avLst/>
            </a:prstGeom>
          </p:spPr>
        </p:pic>
        <p:sp>
          <p:nvSpPr>
            <p:cNvPr id="16" name="object 16"/>
            <p:cNvSpPr/>
            <p:nvPr/>
          </p:nvSpPr>
          <p:spPr>
            <a:xfrm>
              <a:off x="6123310" y="2919984"/>
              <a:ext cx="1085215" cy="1083945"/>
            </a:xfrm>
            <a:custGeom>
              <a:avLst/>
              <a:gdLst/>
              <a:ahLst/>
              <a:cxnLst/>
              <a:rect l="l" t="t" r="r" b="b"/>
              <a:pathLst>
                <a:path w="1085215" h="1083945">
                  <a:moveTo>
                    <a:pt x="12192" y="568452"/>
                  </a:moveTo>
                  <a:lnTo>
                    <a:pt x="12192" y="536448"/>
                  </a:lnTo>
                  <a:lnTo>
                    <a:pt x="0" y="536448"/>
                  </a:lnTo>
                  <a:lnTo>
                    <a:pt x="0" y="541020"/>
                  </a:lnTo>
                  <a:lnTo>
                    <a:pt x="1524" y="569976"/>
                  </a:lnTo>
                  <a:lnTo>
                    <a:pt x="12192" y="568452"/>
                  </a:lnTo>
                  <a:close/>
                </a:path>
                <a:path w="1085215" h="1083945">
                  <a:moveTo>
                    <a:pt x="15240" y="598932"/>
                  </a:moveTo>
                  <a:lnTo>
                    <a:pt x="13716" y="595884"/>
                  </a:lnTo>
                  <a:lnTo>
                    <a:pt x="12192" y="568452"/>
                  </a:lnTo>
                  <a:lnTo>
                    <a:pt x="1524" y="569976"/>
                  </a:lnTo>
                  <a:lnTo>
                    <a:pt x="12192" y="569976"/>
                  </a:lnTo>
                  <a:lnTo>
                    <a:pt x="12192" y="599313"/>
                  </a:lnTo>
                  <a:lnTo>
                    <a:pt x="15240" y="598932"/>
                  </a:lnTo>
                  <a:close/>
                </a:path>
                <a:path w="1085215" h="1083945">
                  <a:moveTo>
                    <a:pt x="12192" y="599313"/>
                  </a:moveTo>
                  <a:lnTo>
                    <a:pt x="12192" y="569976"/>
                  </a:lnTo>
                  <a:lnTo>
                    <a:pt x="1524" y="569976"/>
                  </a:lnTo>
                  <a:lnTo>
                    <a:pt x="3048" y="597408"/>
                  </a:lnTo>
                  <a:lnTo>
                    <a:pt x="3048" y="600456"/>
                  </a:lnTo>
                  <a:lnTo>
                    <a:pt x="12192" y="599313"/>
                  </a:lnTo>
                  <a:close/>
                </a:path>
                <a:path w="1085215" h="1083945">
                  <a:moveTo>
                    <a:pt x="13716" y="492252"/>
                  </a:moveTo>
                  <a:lnTo>
                    <a:pt x="3048" y="490728"/>
                  </a:lnTo>
                  <a:lnTo>
                    <a:pt x="1524" y="513588"/>
                  </a:lnTo>
                  <a:lnTo>
                    <a:pt x="1524" y="524256"/>
                  </a:lnTo>
                  <a:lnTo>
                    <a:pt x="12192" y="524256"/>
                  </a:lnTo>
                  <a:lnTo>
                    <a:pt x="12192" y="515112"/>
                  </a:lnTo>
                  <a:lnTo>
                    <a:pt x="13716" y="492252"/>
                  </a:lnTo>
                  <a:close/>
                </a:path>
                <a:path w="1085215" h="1083945">
                  <a:moveTo>
                    <a:pt x="19812" y="448056"/>
                  </a:moveTo>
                  <a:lnTo>
                    <a:pt x="9144" y="446532"/>
                  </a:lnTo>
                  <a:lnTo>
                    <a:pt x="6096" y="458724"/>
                  </a:lnTo>
                  <a:lnTo>
                    <a:pt x="4572" y="480060"/>
                  </a:lnTo>
                  <a:lnTo>
                    <a:pt x="15240" y="481584"/>
                  </a:lnTo>
                  <a:lnTo>
                    <a:pt x="18288" y="460248"/>
                  </a:lnTo>
                  <a:lnTo>
                    <a:pt x="18288" y="461772"/>
                  </a:lnTo>
                  <a:lnTo>
                    <a:pt x="19812" y="448056"/>
                  </a:lnTo>
                  <a:close/>
                </a:path>
                <a:path w="1085215" h="1083945">
                  <a:moveTo>
                    <a:pt x="28956" y="408432"/>
                  </a:moveTo>
                  <a:lnTo>
                    <a:pt x="28956" y="405384"/>
                  </a:lnTo>
                  <a:lnTo>
                    <a:pt x="18288" y="402336"/>
                  </a:lnTo>
                  <a:lnTo>
                    <a:pt x="16764" y="406908"/>
                  </a:lnTo>
                  <a:lnTo>
                    <a:pt x="10668" y="432816"/>
                  </a:lnTo>
                  <a:lnTo>
                    <a:pt x="10668" y="435864"/>
                  </a:lnTo>
                  <a:lnTo>
                    <a:pt x="21336" y="437388"/>
                  </a:lnTo>
                  <a:lnTo>
                    <a:pt x="22860" y="434340"/>
                  </a:lnTo>
                  <a:lnTo>
                    <a:pt x="28956" y="408432"/>
                  </a:lnTo>
                  <a:close/>
                </a:path>
                <a:path w="1085215" h="1083945">
                  <a:moveTo>
                    <a:pt x="42672" y="362712"/>
                  </a:moveTo>
                  <a:lnTo>
                    <a:pt x="32004" y="359664"/>
                  </a:lnTo>
                  <a:lnTo>
                    <a:pt x="24384" y="381000"/>
                  </a:lnTo>
                  <a:lnTo>
                    <a:pt x="21336" y="391668"/>
                  </a:lnTo>
                  <a:lnTo>
                    <a:pt x="32004" y="394716"/>
                  </a:lnTo>
                  <a:lnTo>
                    <a:pt x="35052" y="384048"/>
                  </a:lnTo>
                  <a:lnTo>
                    <a:pt x="42672" y="362712"/>
                  </a:lnTo>
                  <a:close/>
                </a:path>
                <a:path w="1085215" h="1083945">
                  <a:moveTo>
                    <a:pt x="59436" y="323088"/>
                  </a:moveTo>
                  <a:lnTo>
                    <a:pt x="48768" y="318516"/>
                  </a:lnTo>
                  <a:lnTo>
                    <a:pt x="42672" y="330708"/>
                  </a:lnTo>
                  <a:lnTo>
                    <a:pt x="36576" y="348996"/>
                  </a:lnTo>
                  <a:lnTo>
                    <a:pt x="45720" y="353568"/>
                  </a:lnTo>
                  <a:lnTo>
                    <a:pt x="53340" y="335280"/>
                  </a:lnTo>
                  <a:lnTo>
                    <a:pt x="59436" y="323088"/>
                  </a:lnTo>
                  <a:close/>
                </a:path>
                <a:path w="1085215" h="1083945">
                  <a:moveTo>
                    <a:pt x="79248" y="283464"/>
                  </a:moveTo>
                  <a:lnTo>
                    <a:pt x="68580" y="277368"/>
                  </a:lnTo>
                  <a:lnTo>
                    <a:pt x="65532" y="283464"/>
                  </a:lnTo>
                  <a:lnTo>
                    <a:pt x="53340" y="306324"/>
                  </a:lnTo>
                  <a:lnTo>
                    <a:pt x="53340" y="307848"/>
                  </a:lnTo>
                  <a:lnTo>
                    <a:pt x="64008" y="312420"/>
                  </a:lnTo>
                  <a:lnTo>
                    <a:pt x="76200" y="288036"/>
                  </a:lnTo>
                  <a:lnTo>
                    <a:pt x="76200" y="289560"/>
                  </a:lnTo>
                  <a:lnTo>
                    <a:pt x="79248" y="283464"/>
                  </a:lnTo>
                  <a:close/>
                </a:path>
                <a:path w="1085215" h="1083945">
                  <a:moveTo>
                    <a:pt x="102108" y="245364"/>
                  </a:moveTo>
                  <a:lnTo>
                    <a:pt x="92964" y="239268"/>
                  </a:lnTo>
                  <a:lnTo>
                    <a:pt x="79248" y="260604"/>
                  </a:lnTo>
                  <a:lnTo>
                    <a:pt x="74676" y="268224"/>
                  </a:lnTo>
                  <a:lnTo>
                    <a:pt x="83820" y="272796"/>
                  </a:lnTo>
                  <a:lnTo>
                    <a:pt x="88392" y="266700"/>
                  </a:lnTo>
                  <a:lnTo>
                    <a:pt x="102108" y="245364"/>
                  </a:lnTo>
                  <a:close/>
                </a:path>
                <a:path w="1085215" h="1083945">
                  <a:moveTo>
                    <a:pt x="128016" y="210312"/>
                  </a:moveTo>
                  <a:lnTo>
                    <a:pt x="118872" y="202692"/>
                  </a:lnTo>
                  <a:lnTo>
                    <a:pt x="108204" y="217932"/>
                  </a:lnTo>
                  <a:lnTo>
                    <a:pt x="99060" y="230124"/>
                  </a:lnTo>
                  <a:lnTo>
                    <a:pt x="108204" y="236220"/>
                  </a:lnTo>
                  <a:lnTo>
                    <a:pt x="117348" y="224028"/>
                  </a:lnTo>
                  <a:lnTo>
                    <a:pt x="128016" y="210312"/>
                  </a:lnTo>
                  <a:close/>
                </a:path>
                <a:path w="1085215" h="1083945">
                  <a:moveTo>
                    <a:pt x="156972" y="176784"/>
                  </a:moveTo>
                  <a:lnTo>
                    <a:pt x="149352" y="169164"/>
                  </a:lnTo>
                  <a:lnTo>
                    <a:pt x="141732" y="176784"/>
                  </a:lnTo>
                  <a:lnTo>
                    <a:pt x="126492" y="193548"/>
                  </a:lnTo>
                  <a:lnTo>
                    <a:pt x="135636" y="201168"/>
                  </a:lnTo>
                  <a:lnTo>
                    <a:pt x="149352" y="184404"/>
                  </a:lnTo>
                  <a:lnTo>
                    <a:pt x="156972" y="176784"/>
                  </a:lnTo>
                  <a:close/>
                </a:path>
                <a:path w="1085215" h="1083945">
                  <a:moveTo>
                    <a:pt x="188976" y="146304"/>
                  </a:moveTo>
                  <a:lnTo>
                    <a:pt x="181356" y="137160"/>
                  </a:lnTo>
                  <a:lnTo>
                    <a:pt x="178308" y="140208"/>
                  </a:lnTo>
                  <a:lnTo>
                    <a:pt x="158496" y="158496"/>
                  </a:lnTo>
                  <a:lnTo>
                    <a:pt x="156972" y="161544"/>
                  </a:lnTo>
                  <a:lnTo>
                    <a:pt x="164592" y="169164"/>
                  </a:lnTo>
                  <a:lnTo>
                    <a:pt x="167640" y="166116"/>
                  </a:lnTo>
                  <a:lnTo>
                    <a:pt x="185928" y="149352"/>
                  </a:lnTo>
                  <a:lnTo>
                    <a:pt x="188976" y="146304"/>
                  </a:lnTo>
                  <a:close/>
                </a:path>
                <a:path w="1085215" h="1083945">
                  <a:moveTo>
                    <a:pt x="222504" y="117348"/>
                  </a:moveTo>
                  <a:lnTo>
                    <a:pt x="216408" y="109728"/>
                  </a:lnTo>
                  <a:lnTo>
                    <a:pt x="198120" y="123444"/>
                  </a:lnTo>
                  <a:lnTo>
                    <a:pt x="188976" y="131064"/>
                  </a:lnTo>
                  <a:lnTo>
                    <a:pt x="196596" y="138684"/>
                  </a:lnTo>
                  <a:lnTo>
                    <a:pt x="204216" y="132588"/>
                  </a:lnTo>
                  <a:lnTo>
                    <a:pt x="222504" y="117348"/>
                  </a:lnTo>
                  <a:close/>
                </a:path>
                <a:path w="1085215" h="1083945">
                  <a:moveTo>
                    <a:pt x="259080" y="92964"/>
                  </a:moveTo>
                  <a:lnTo>
                    <a:pt x="252984" y="83820"/>
                  </a:lnTo>
                  <a:lnTo>
                    <a:pt x="239268" y="91440"/>
                  </a:lnTo>
                  <a:lnTo>
                    <a:pt x="225552" y="102108"/>
                  </a:lnTo>
                  <a:lnTo>
                    <a:pt x="231648" y="111252"/>
                  </a:lnTo>
                  <a:lnTo>
                    <a:pt x="245364" y="100584"/>
                  </a:lnTo>
                  <a:lnTo>
                    <a:pt x="245364" y="102108"/>
                  </a:lnTo>
                  <a:lnTo>
                    <a:pt x="259080" y="92964"/>
                  </a:lnTo>
                  <a:close/>
                </a:path>
                <a:path w="1085215" h="1083945">
                  <a:moveTo>
                    <a:pt x="297180" y="71628"/>
                  </a:moveTo>
                  <a:lnTo>
                    <a:pt x="292608" y="60960"/>
                  </a:lnTo>
                  <a:lnTo>
                    <a:pt x="284988" y="65532"/>
                  </a:lnTo>
                  <a:lnTo>
                    <a:pt x="262128" y="77724"/>
                  </a:lnTo>
                  <a:lnTo>
                    <a:pt x="268224" y="86868"/>
                  </a:lnTo>
                  <a:lnTo>
                    <a:pt x="289560" y="74676"/>
                  </a:lnTo>
                  <a:lnTo>
                    <a:pt x="297180" y="71628"/>
                  </a:lnTo>
                  <a:close/>
                </a:path>
                <a:path w="1085215" h="1083945">
                  <a:moveTo>
                    <a:pt x="336804" y="51816"/>
                  </a:moveTo>
                  <a:lnTo>
                    <a:pt x="332232" y="41148"/>
                  </a:lnTo>
                  <a:lnTo>
                    <a:pt x="332232" y="42672"/>
                  </a:lnTo>
                  <a:lnTo>
                    <a:pt x="307848" y="53340"/>
                  </a:lnTo>
                  <a:lnTo>
                    <a:pt x="301752" y="56388"/>
                  </a:lnTo>
                  <a:lnTo>
                    <a:pt x="306324" y="65532"/>
                  </a:lnTo>
                  <a:lnTo>
                    <a:pt x="312420" y="62484"/>
                  </a:lnTo>
                  <a:lnTo>
                    <a:pt x="335280" y="52482"/>
                  </a:lnTo>
                  <a:lnTo>
                    <a:pt x="335280" y="51816"/>
                  </a:lnTo>
                  <a:lnTo>
                    <a:pt x="336804" y="51816"/>
                  </a:lnTo>
                  <a:close/>
                </a:path>
                <a:path w="1085215" h="1083945">
                  <a:moveTo>
                    <a:pt x="336804" y="51816"/>
                  </a:moveTo>
                  <a:lnTo>
                    <a:pt x="335280" y="51816"/>
                  </a:lnTo>
                  <a:lnTo>
                    <a:pt x="335280" y="52482"/>
                  </a:lnTo>
                  <a:lnTo>
                    <a:pt x="336804" y="51816"/>
                  </a:lnTo>
                  <a:close/>
                </a:path>
                <a:path w="1085215" h="1083945">
                  <a:moveTo>
                    <a:pt x="377952" y="36576"/>
                  </a:moveTo>
                  <a:lnTo>
                    <a:pt x="374904" y="25908"/>
                  </a:lnTo>
                  <a:lnTo>
                    <a:pt x="356616" y="32004"/>
                  </a:lnTo>
                  <a:lnTo>
                    <a:pt x="342900" y="38100"/>
                  </a:lnTo>
                  <a:lnTo>
                    <a:pt x="347472" y="48768"/>
                  </a:lnTo>
                  <a:lnTo>
                    <a:pt x="359664" y="42672"/>
                  </a:lnTo>
                  <a:lnTo>
                    <a:pt x="377952" y="36576"/>
                  </a:lnTo>
                  <a:close/>
                </a:path>
                <a:path w="1085215" h="1083945">
                  <a:moveTo>
                    <a:pt x="420624" y="24384"/>
                  </a:moveTo>
                  <a:lnTo>
                    <a:pt x="417576" y="13716"/>
                  </a:lnTo>
                  <a:lnTo>
                    <a:pt x="385572" y="22860"/>
                  </a:lnTo>
                  <a:lnTo>
                    <a:pt x="388620" y="33528"/>
                  </a:lnTo>
                  <a:lnTo>
                    <a:pt x="420624" y="24384"/>
                  </a:lnTo>
                  <a:close/>
                </a:path>
                <a:path w="1085215" h="1083945">
                  <a:moveTo>
                    <a:pt x="463296" y="16764"/>
                  </a:moveTo>
                  <a:lnTo>
                    <a:pt x="461772" y="6096"/>
                  </a:lnTo>
                  <a:lnTo>
                    <a:pt x="460248" y="6096"/>
                  </a:lnTo>
                  <a:lnTo>
                    <a:pt x="432816" y="10668"/>
                  </a:lnTo>
                  <a:lnTo>
                    <a:pt x="428244" y="12192"/>
                  </a:lnTo>
                  <a:lnTo>
                    <a:pt x="431292" y="22860"/>
                  </a:lnTo>
                  <a:lnTo>
                    <a:pt x="435864" y="21336"/>
                  </a:lnTo>
                  <a:lnTo>
                    <a:pt x="461772" y="16764"/>
                  </a:lnTo>
                  <a:lnTo>
                    <a:pt x="463296" y="16764"/>
                  </a:lnTo>
                  <a:close/>
                </a:path>
                <a:path w="1085215" h="1083945">
                  <a:moveTo>
                    <a:pt x="507492" y="12192"/>
                  </a:moveTo>
                  <a:lnTo>
                    <a:pt x="507492" y="1524"/>
                  </a:lnTo>
                  <a:lnTo>
                    <a:pt x="487680" y="3048"/>
                  </a:lnTo>
                  <a:lnTo>
                    <a:pt x="473964" y="4572"/>
                  </a:lnTo>
                  <a:lnTo>
                    <a:pt x="475488" y="15240"/>
                  </a:lnTo>
                  <a:lnTo>
                    <a:pt x="487680" y="13885"/>
                  </a:lnTo>
                  <a:lnTo>
                    <a:pt x="487680" y="13716"/>
                  </a:lnTo>
                  <a:lnTo>
                    <a:pt x="507492" y="12192"/>
                  </a:lnTo>
                  <a:close/>
                </a:path>
                <a:path w="1085215" h="1083945">
                  <a:moveTo>
                    <a:pt x="489204" y="13716"/>
                  </a:moveTo>
                  <a:lnTo>
                    <a:pt x="487680" y="13716"/>
                  </a:lnTo>
                  <a:lnTo>
                    <a:pt x="487680" y="13885"/>
                  </a:lnTo>
                  <a:lnTo>
                    <a:pt x="489204" y="13716"/>
                  </a:lnTo>
                  <a:close/>
                </a:path>
                <a:path w="1085215" h="1083945">
                  <a:moveTo>
                    <a:pt x="551688" y="10668"/>
                  </a:moveTo>
                  <a:lnTo>
                    <a:pt x="551688" y="0"/>
                  </a:lnTo>
                  <a:lnTo>
                    <a:pt x="518160" y="0"/>
                  </a:lnTo>
                  <a:lnTo>
                    <a:pt x="518160" y="10668"/>
                  </a:lnTo>
                  <a:lnTo>
                    <a:pt x="551688" y="10668"/>
                  </a:lnTo>
                  <a:close/>
                </a:path>
                <a:path w="1085215" h="1083945">
                  <a:moveTo>
                    <a:pt x="597408" y="1524"/>
                  </a:moveTo>
                  <a:lnTo>
                    <a:pt x="569976" y="0"/>
                  </a:lnTo>
                  <a:lnTo>
                    <a:pt x="563880" y="0"/>
                  </a:lnTo>
                  <a:lnTo>
                    <a:pt x="562356" y="10668"/>
                  </a:lnTo>
                  <a:lnTo>
                    <a:pt x="569976" y="10668"/>
                  </a:lnTo>
                  <a:lnTo>
                    <a:pt x="595884" y="13716"/>
                  </a:lnTo>
                  <a:lnTo>
                    <a:pt x="597408" y="1524"/>
                  </a:lnTo>
                  <a:close/>
                </a:path>
                <a:path w="1085215" h="1083945">
                  <a:moveTo>
                    <a:pt x="641604" y="9144"/>
                  </a:moveTo>
                  <a:lnTo>
                    <a:pt x="608076" y="3048"/>
                  </a:lnTo>
                  <a:lnTo>
                    <a:pt x="606552" y="15240"/>
                  </a:lnTo>
                  <a:lnTo>
                    <a:pt x="623316" y="16764"/>
                  </a:lnTo>
                  <a:lnTo>
                    <a:pt x="640080" y="19812"/>
                  </a:lnTo>
                  <a:lnTo>
                    <a:pt x="641604" y="9144"/>
                  </a:lnTo>
                  <a:close/>
                </a:path>
                <a:path w="1085215" h="1083945">
                  <a:moveTo>
                    <a:pt x="685800" y="18288"/>
                  </a:moveTo>
                  <a:lnTo>
                    <a:pt x="678180" y="16764"/>
                  </a:lnTo>
                  <a:lnTo>
                    <a:pt x="652272" y="10668"/>
                  </a:lnTo>
                  <a:lnTo>
                    <a:pt x="650748" y="21336"/>
                  </a:lnTo>
                  <a:lnTo>
                    <a:pt x="675132" y="27432"/>
                  </a:lnTo>
                  <a:lnTo>
                    <a:pt x="682752" y="28956"/>
                  </a:lnTo>
                  <a:lnTo>
                    <a:pt x="685800" y="18288"/>
                  </a:lnTo>
                  <a:close/>
                </a:path>
                <a:path w="1085215" h="1083945">
                  <a:moveTo>
                    <a:pt x="728472" y="32004"/>
                  </a:moveTo>
                  <a:lnTo>
                    <a:pt x="704088" y="24384"/>
                  </a:lnTo>
                  <a:lnTo>
                    <a:pt x="696468" y="21336"/>
                  </a:lnTo>
                  <a:lnTo>
                    <a:pt x="693420" y="32004"/>
                  </a:lnTo>
                  <a:lnTo>
                    <a:pt x="701040" y="35052"/>
                  </a:lnTo>
                  <a:lnTo>
                    <a:pt x="723900" y="42672"/>
                  </a:lnTo>
                  <a:lnTo>
                    <a:pt x="728472" y="32004"/>
                  </a:lnTo>
                  <a:close/>
                </a:path>
                <a:path w="1085215" h="1083945">
                  <a:moveTo>
                    <a:pt x="769620" y="48768"/>
                  </a:moveTo>
                  <a:lnTo>
                    <a:pt x="739140" y="36576"/>
                  </a:lnTo>
                  <a:lnTo>
                    <a:pt x="734568" y="47244"/>
                  </a:lnTo>
                  <a:lnTo>
                    <a:pt x="749808" y="51816"/>
                  </a:lnTo>
                  <a:lnTo>
                    <a:pt x="765048" y="59436"/>
                  </a:lnTo>
                  <a:lnTo>
                    <a:pt x="769620" y="48768"/>
                  </a:lnTo>
                  <a:close/>
                </a:path>
                <a:path w="1085215" h="1083945">
                  <a:moveTo>
                    <a:pt x="809244" y="70104"/>
                  </a:moveTo>
                  <a:lnTo>
                    <a:pt x="801624" y="65532"/>
                  </a:lnTo>
                  <a:lnTo>
                    <a:pt x="780288" y="54864"/>
                  </a:lnTo>
                  <a:lnTo>
                    <a:pt x="775716" y="64008"/>
                  </a:lnTo>
                  <a:lnTo>
                    <a:pt x="795528" y="74676"/>
                  </a:lnTo>
                  <a:lnTo>
                    <a:pt x="804672" y="79248"/>
                  </a:lnTo>
                  <a:lnTo>
                    <a:pt x="809244" y="70104"/>
                  </a:lnTo>
                  <a:close/>
                </a:path>
                <a:path w="1085215" h="1083945">
                  <a:moveTo>
                    <a:pt x="847344" y="94488"/>
                  </a:moveTo>
                  <a:lnTo>
                    <a:pt x="845820" y="91440"/>
                  </a:lnTo>
                  <a:lnTo>
                    <a:pt x="824484" y="77724"/>
                  </a:lnTo>
                  <a:lnTo>
                    <a:pt x="819912" y="76200"/>
                  </a:lnTo>
                  <a:lnTo>
                    <a:pt x="813816" y="85344"/>
                  </a:lnTo>
                  <a:lnTo>
                    <a:pt x="818388" y="88392"/>
                  </a:lnTo>
                  <a:lnTo>
                    <a:pt x="818388" y="86868"/>
                  </a:lnTo>
                  <a:lnTo>
                    <a:pt x="839724" y="102108"/>
                  </a:lnTo>
                  <a:lnTo>
                    <a:pt x="839724" y="100584"/>
                  </a:lnTo>
                  <a:lnTo>
                    <a:pt x="841248" y="103632"/>
                  </a:lnTo>
                  <a:lnTo>
                    <a:pt x="847344" y="94488"/>
                  </a:lnTo>
                  <a:close/>
                </a:path>
                <a:path w="1085215" h="1083945">
                  <a:moveTo>
                    <a:pt x="883920" y="120396"/>
                  </a:moveTo>
                  <a:lnTo>
                    <a:pt x="867156" y="106680"/>
                  </a:lnTo>
                  <a:lnTo>
                    <a:pt x="856488" y="100584"/>
                  </a:lnTo>
                  <a:lnTo>
                    <a:pt x="850392" y="109728"/>
                  </a:lnTo>
                  <a:lnTo>
                    <a:pt x="861060" y="115824"/>
                  </a:lnTo>
                  <a:lnTo>
                    <a:pt x="861060" y="116967"/>
                  </a:lnTo>
                  <a:lnTo>
                    <a:pt x="877824" y="129540"/>
                  </a:lnTo>
                  <a:lnTo>
                    <a:pt x="883920" y="120396"/>
                  </a:lnTo>
                  <a:close/>
                </a:path>
                <a:path w="1085215" h="1083945">
                  <a:moveTo>
                    <a:pt x="861060" y="116967"/>
                  </a:moveTo>
                  <a:lnTo>
                    <a:pt x="861060" y="115824"/>
                  </a:lnTo>
                  <a:lnTo>
                    <a:pt x="859536" y="115824"/>
                  </a:lnTo>
                  <a:lnTo>
                    <a:pt x="861060" y="116967"/>
                  </a:lnTo>
                  <a:close/>
                </a:path>
                <a:path w="1085215" h="1083945">
                  <a:moveTo>
                    <a:pt x="917448" y="150876"/>
                  </a:moveTo>
                  <a:lnTo>
                    <a:pt x="906780" y="140208"/>
                  </a:lnTo>
                  <a:lnTo>
                    <a:pt x="893064" y="128016"/>
                  </a:lnTo>
                  <a:lnTo>
                    <a:pt x="885444" y="135636"/>
                  </a:lnTo>
                  <a:lnTo>
                    <a:pt x="899160" y="149352"/>
                  </a:lnTo>
                  <a:lnTo>
                    <a:pt x="909828" y="158496"/>
                  </a:lnTo>
                  <a:lnTo>
                    <a:pt x="917448" y="150876"/>
                  </a:lnTo>
                  <a:close/>
                </a:path>
                <a:path w="1085215" h="1083945">
                  <a:moveTo>
                    <a:pt x="949452" y="182880"/>
                  </a:moveTo>
                  <a:lnTo>
                    <a:pt x="943356" y="176784"/>
                  </a:lnTo>
                  <a:lnTo>
                    <a:pt x="926592" y="158496"/>
                  </a:lnTo>
                  <a:lnTo>
                    <a:pt x="925068" y="158496"/>
                  </a:lnTo>
                  <a:lnTo>
                    <a:pt x="917448" y="166116"/>
                  </a:lnTo>
                  <a:lnTo>
                    <a:pt x="918972" y="166116"/>
                  </a:lnTo>
                  <a:lnTo>
                    <a:pt x="918972" y="167640"/>
                  </a:lnTo>
                  <a:lnTo>
                    <a:pt x="935736" y="184404"/>
                  </a:lnTo>
                  <a:lnTo>
                    <a:pt x="940308" y="190500"/>
                  </a:lnTo>
                  <a:lnTo>
                    <a:pt x="949452" y="182880"/>
                  </a:lnTo>
                  <a:close/>
                </a:path>
                <a:path w="1085215" h="1083945">
                  <a:moveTo>
                    <a:pt x="918972" y="167640"/>
                  </a:moveTo>
                  <a:lnTo>
                    <a:pt x="918972" y="166116"/>
                  </a:lnTo>
                  <a:lnTo>
                    <a:pt x="917448" y="166116"/>
                  </a:lnTo>
                  <a:lnTo>
                    <a:pt x="918972" y="167640"/>
                  </a:lnTo>
                  <a:close/>
                </a:path>
                <a:path w="1085215" h="1083945">
                  <a:moveTo>
                    <a:pt x="976884" y="217932"/>
                  </a:moveTo>
                  <a:lnTo>
                    <a:pt x="961644" y="196596"/>
                  </a:lnTo>
                  <a:lnTo>
                    <a:pt x="955548" y="192024"/>
                  </a:lnTo>
                  <a:lnTo>
                    <a:pt x="947928" y="198120"/>
                  </a:lnTo>
                  <a:lnTo>
                    <a:pt x="952500" y="204216"/>
                  </a:lnTo>
                  <a:lnTo>
                    <a:pt x="967740" y="224028"/>
                  </a:lnTo>
                  <a:lnTo>
                    <a:pt x="976884" y="217932"/>
                  </a:lnTo>
                  <a:close/>
                </a:path>
                <a:path w="1085215" h="1083945">
                  <a:moveTo>
                    <a:pt x="1002792" y="254508"/>
                  </a:moveTo>
                  <a:lnTo>
                    <a:pt x="992124" y="239268"/>
                  </a:lnTo>
                  <a:lnTo>
                    <a:pt x="984504" y="227076"/>
                  </a:lnTo>
                  <a:lnTo>
                    <a:pt x="975360" y="233172"/>
                  </a:lnTo>
                  <a:lnTo>
                    <a:pt x="982980" y="245364"/>
                  </a:lnTo>
                  <a:lnTo>
                    <a:pt x="993648" y="260604"/>
                  </a:lnTo>
                  <a:lnTo>
                    <a:pt x="1002792" y="254508"/>
                  </a:lnTo>
                  <a:close/>
                </a:path>
                <a:path w="1085215" h="1083945">
                  <a:moveTo>
                    <a:pt x="1025652" y="294132"/>
                  </a:moveTo>
                  <a:lnTo>
                    <a:pt x="1019556" y="283464"/>
                  </a:lnTo>
                  <a:lnTo>
                    <a:pt x="1008888" y="265176"/>
                  </a:lnTo>
                  <a:lnTo>
                    <a:pt x="998220" y="269748"/>
                  </a:lnTo>
                  <a:lnTo>
                    <a:pt x="1010412" y="289560"/>
                  </a:lnTo>
                  <a:lnTo>
                    <a:pt x="1010412" y="290703"/>
                  </a:lnTo>
                  <a:lnTo>
                    <a:pt x="1014984" y="298704"/>
                  </a:lnTo>
                  <a:lnTo>
                    <a:pt x="1025652" y="294132"/>
                  </a:lnTo>
                  <a:close/>
                </a:path>
                <a:path w="1085215" h="1083945">
                  <a:moveTo>
                    <a:pt x="1010412" y="290703"/>
                  </a:moveTo>
                  <a:lnTo>
                    <a:pt x="1010412" y="289560"/>
                  </a:lnTo>
                  <a:lnTo>
                    <a:pt x="1008888" y="288036"/>
                  </a:lnTo>
                  <a:lnTo>
                    <a:pt x="1010412" y="290703"/>
                  </a:lnTo>
                  <a:close/>
                </a:path>
                <a:path w="1085215" h="1083945">
                  <a:moveTo>
                    <a:pt x="1043940" y="335280"/>
                  </a:moveTo>
                  <a:lnTo>
                    <a:pt x="1042416" y="330708"/>
                  </a:lnTo>
                  <a:lnTo>
                    <a:pt x="1031748" y="306324"/>
                  </a:lnTo>
                  <a:lnTo>
                    <a:pt x="1030224" y="303276"/>
                  </a:lnTo>
                  <a:lnTo>
                    <a:pt x="1019556" y="309372"/>
                  </a:lnTo>
                  <a:lnTo>
                    <a:pt x="1021080" y="312420"/>
                  </a:lnTo>
                  <a:lnTo>
                    <a:pt x="1021080" y="310896"/>
                  </a:lnTo>
                  <a:lnTo>
                    <a:pt x="1031748" y="335280"/>
                  </a:lnTo>
                  <a:lnTo>
                    <a:pt x="1033272" y="338328"/>
                  </a:lnTo>
                  <a:lnTo>
                    <a:pt x="1043940" y="335280"/>
                  </a:lnTo>
                  <a:close/>
                </a:path>
                <a:path w="1085215" h="1083945">
                  <a:moveTo>
                    <a:pt x="1059180" y="376428"/>
                  </a:moveTo>
                  <a:lnTo>
                    <a:pt x="1051560" y="355092"/>
                  </a:lnTo>
                  <a:lnTo>
                    <a:pt x="1048512" y="345948"/>
                  </a:lnTo>
                  <a:lnTo>
                    <a:pt x="1037844" y="348996"/>
                  </a:lnTo>
                  <a:lnTo>
                    <a:pt x="1040892" y="359664"/>
                  </a:lnTo>
                  <a:lnTo>
                    <a:pt x="1048512" y="381000"/>
                  </a:lnTo>
                  <a:lnTo>
                    <a:pt x="1059180" y="376428"/>
                  </a:lnTo>
                  <a:close/>
                </a:path>
                <a:path w="1085215" h="1083945">
                  <a:moveTo>
                    <a:pt x="1071372" y="420624"/>
                  </a:moveTo>
                  <a:lnTo>
                    <a:pt x="1068324" y="406908"/>
                  </a:lnTo>
                  <a:lnTo>
                    <a:pt x="1062228" y="388620"/>
                  </a:lnTo>
                  <a:lnTo>
                    <a:pt x="1051560" y="391668"/>
                  </a:lnTo>
                  <a:lnTo>
                    <a:pt x="1057656" y="408432"/>
                  </a:lnTo>
                  <a:lnTo>
                    <a:pt x="1060704" y="423672"/>
                  </a:lnTo>
                  <a:lnTo>
                    <a:pt x="1071372" y="420624"/>
                  </a:lnTo>
                  <a:close/>
                </a:path>
                <a:path w="1085215" h="1083945">
                  <a:moveTo>
                    <a:pt x="1078992" y="464820"/>
                  </a:moveTo>
                  <a:lnTo>
                    <a:pt x="1078992" y="458724"/>
                  </a:lnTo>
                  <a:lnTo>
                    <a:pt x="1074420" y="432816"/>
                  </a:lnTo>
                  <a:lnTo>
                    <a:pt x="1072896" y="431292"/>
                  </a:lnTo>
                  <a:lnTo>
                    <a:pt x="1062228" y="434340"/>
                  </a:lnTo>
                  <a:lnTo>
                    <a:pt x="1068324" y="461772"/>
                  </a:lnTo>
                  <a:lnTo>
                    <a:pt x="1068324" y="466344"/>
                  </a:lnTo>
                  <a:lnTo>
                    <a:pt x="1078992" y="464820"/>
                  </a:lnTo>
                  <a:close/>
                </a:path>
                <a:path w="1085215" h="1083945">
                  <a:moveTo>
                    <a:pt x="1068324" y="466344"/>
                  </a:moveTo>
                  <a:lnTo>
                    <a:pt x="1068324" y="461772"/>
                  </a:lnTo>
                  <a:lnTo>
                    <a:pt x="1066800" y="460248"/>
                  </a:lnTo>
                  <a:lnTo>
                    <a:pt x="1068324" y="466344"/>
                  </a:lnTo>
                  <a:close/>
                </a:path>
                <a:path w="1085215" h="1083945">
                  <a:moveTo>
                    <a:pt x="1083564" y="509016"/>
                  </a:moveTo>
                  <a:lnTo>
                    <a:pt x="1082040" y="486156"/>
                  </a:lnTo>
                  <a:lnTo>
                    <a:pt x="1080516" y="475488"/>
                  </a:lnTo>
                  <a:lnTo>
                    <a:pt x="1069848" y="477012"/>
                  </a:lnTo>
                  <a:lnTo>
                    <a:pt x="1071372" y="487680"/>
                  </a:lnTo>
                  <a:lnTo>
                    <a:pt x="1072896" y="510540"/>
                  </a:lnTo>
                  <a:lnTo>
                    <a:pt x="1083564" y="509016"/>
                  </a:lnTo>
                  <a:close/>
                </a:path>
                <a:path w="1085215" h="1083945">
                  <a:moveTo>
                    <a:pt x="1085088" y="554736"/>
                  </a:moveTo>
                  <a:lnTo>
                    <a:pt x="1085088" y="521208"/>
                  </a:lnTo>
                  <a:lnTo>
                    <a:pt x="1072896" y="521208"/>
                  </a:lnTo>
                  <a:lnTo>
                    <a:pt x="1074353" y="541616"/>
                  </a:lnTo>
                  <a:lnTo>
                    <a:pt x="1074420" y="541020"/>
                  </a:lnTo>
                  <a:lnTo>
                    <a:pt x="1074420" y="554736"/>
                  </a:lnTo>
                  <a:lnTo>
                    <a:pt x="1085088" y="554736"/>
                  </a:lnTo>
                  <a:close/>
                </a:path>
                <a:path w="1085215" h="1083945">
                  <a:moveTo>
                    <a:pt x="1074420" y="554736"/>
                  </a:moveTo>
                  <a:lnTo>
                    <a:pt x="1074420" y="542544"/>
                  </a:lnTo>
                  <a:lnTo>
                    <a:pt x="1074353" y="541616"/>
                  </a:lnTo>
                  <a:lnTo>
                    <a:pt x="1072896" y="554736"/>
                  </a:lnTo>
                  <a:lnTo>
                    <a:pt x="1074420" y="554736"/>
                  </a:lnTo>
                  <a:close/>
                </a:path>
                <a:path w="1085215" h="1083945">
                  <a:moveTo>
                    <a:pt x="1074420" y="542544"/>
                  </a:moveTo>
                  <a:lnTo>
                    <a:pt x="1074420" y="541020"/>
                  </a:lnTo>
                  <a:lnTo>
                    <a:pt x="1074353" y="541616"/>
                  </a:lnTo>
                  <a:lnTo>
                    <a:pt x="1074420" y="542544"/>
                  </a:lnTo>
                  <a:close/>
                </a:path>
                <a:path w="1085215" h="1083945">
                  <a:moveTo>
                    <a:pt x="1083564" y="569976"/>
                  </a:moveTo>
                  <a:lnTo>
                    <a:pt x="1083564" y="565404"/>
                  </a:lnTo>
                  <a:lnTo>
                    <a:pt x="1072896" y="565404"/>
                  </a:lnTo>
                  <a:lnTo>
                    <a:pt x="1072896" y="568452"/>
                  </a:lnTo>
                  <a:lnTo>
                    <a:pt x="1071372" y="595884"/>
                  </a:lnTo>
                  <a:lnTo>
                    <a:pt x="1071372" y="598932"/>
                  </a:lnTo>
                  <a:lnTo>
                    <a:pt x="1082040" y="598932"/>
                  </a:lnTo>
                  <a:lnTo>
                    <a:pt x="1082040" y="597408"/>
                  </a:lnTo>
                  <a:lnTo>
                    <a:pt x="1083564" y="569976"/>
                  </a:lnTo>
                  <a:close/>
                </a:path>
                <a:path w="1085215" h="1083945">
                  <a:moveTo>
                    <a:pt x="1068324" y="642910"/>
                  </a:moveTo>
                  <a:lnTo>
                    <a:pt x="1068324" y="621792"/>
                  </a:lnTo>
                  <a:lnTo>
                    <a:pt x="1063752" y="641604"/>
                  </a:lnTo>
                  <a:lnTo>
                    <a:pt x="1068324" y="642910"/>
                  </a:lnTo>
                  <a:close/>
                </a:path>
                <a:path w="1085215" h="1083945">
                  <a:moveTo>
                    <a:pt x="1080516" y="611124"/>
                  </a:moveTo>
                  <a:lnTo>
                    <a:pt x="1069848" y="609600"/>
                  </a:lnTo>
                  <a:lnTo>
                    <a:pt x="1066800" y="623316"/>
                  </a:lnTo>
                  <a:lnTo>
                    <a:pt x="1068324" y="621792"/>
                  </a:lnTo>
                  <a:lnTo>
                    <a:pt x="1068324" y="642910"/>
                  </a:lnTo>
                  <a:lnTo>
                    <a:pt x="1074420" y="644652"/>
                  </a:lnTo>
                  <a:lnTo>
                    <a:pt x="1078992" y="624840"/>
                  </a:lnTo>
                  <a:lnTo>
                    <a:pt x="1080516" y="611124"/>
                  </a:lnTo>
                  <a:close/>
                </a:path>
                <a:path w="1085215" h="1083945">
                  <a:moveTo>
                    <a:pt x="1072896" y="655320"/>
                  </a:moveTo>
                  <a:lnTo>
                    <a:pt x="1062228" y="652272"/>
                  </a:lnTo>
                  <a:lnTo>
                    <a:pt x="1057656" y="675132"/>
                  </a:lnTo>
                  <a:lnTo>
                    <a:pt x="1057656" y="673608"/>
                  </a:lnTo>
                  <a:lnTo>
                    <a:pt x="1054608" y="684276"/>
                  </a:lnTo>
                  <a:lnTo>
                    <a:pt x="1065276" y="687324"/>
                  </a:lnTo>
                  <a:lnTo>
                    <a:pt x="1068324" y="676656"/>
                  </a:lnTo>
                  <a:lnTo>
                    <a:pt x="1072896" y="655320"/>
                  </a:lnTo>
                  <a:close/>
                </a:path>
                <a:path w="1085215" h="1083945">
                  <a:moveTo>
                    <a:pt x="1062228" y="697992"/>
                  </a:moveTo>
                  <a:lnTo>
                    <a:pt x="1051560" y="694944"/>
                  </a:lnTo>
                  <a:lnTo>
                    <a:pt x="1050036" y="699516"/>
                  </a:lnTo>
                  <a:lnTo>
                    <a:pt x="1040892" y="723900"/>
                  </a:lnTo>
                  <a:lnTo>
                    <a:pt x="1040892" y="726948"/>
                  </a:lnTo>
                  <a:lnTo>
                    <a:pt x="1051560" y="729996"/>
                  </a:lnTo>
                  <a:lnTo>
                    <a:pt x="1051560" y="728472"/>
                  </a:lnTo>
                  <a:lnTo>
                    <a:pt x="1060704" y="702564"/>
                  </a:lnTo>
                  <a:lnTo>
                    <a:pt x="1062228" y="697992"/>
                  </a:lnTo>
                  <a:close/>
                </a:path>
                <a:path w="1085215" h="1083945">
                  <a:moveTo>
                    <a:pt x="1046988" y="740664"/>
                  </a:moveTo>
                  <a:lnTo>
                    <a:pt x="1036320" y="737616"/>
                  </a:lnTo>
                  <a:lnTo>
                    <a:pt x="1031748" y="748284"/>
                  </a:lnTo>
                  <a:lnTo>
                    <a:pt x="1024128" y="768096"/>
                  </a:lnTo>
                  <a:lnTo>
                    <a:pt x="1033272" y="772668"/>
                  </a:lnTo>
                  <a:lnTo>
                    <a:pt x="1042416" y="752856"/>
                  </a:lnTo>
                  <a:lnTo>
                    <a:pt x="1046988" y="740664"/>
                  </a:lnTo>
                  <a:close/>
                </a:path>
                <a:path w="1085215" h="1083945">
                  <a:moveTo>
                    <a:pt x="1010412" y="811276"/>
                  </a:moveTo>
                  <a:lnTo>
                    <a:pt x="1010412" y="794004"/>
                  </a:lnTo>
                  <a:lnTo>
                    <a:pt x="1002792" y="806196"/>
                  </a:lnTo>
                  <a:lnTo>
                    <a:pt x="1010412" y="811276"/>
                  </a:lnTo>
                  <a:close/>
                </a:path>
                <a:path w="1085215" h="1083945">
                  <a:moveTo>
                    <a:pt x="1028700" y="781812"/>
                  </a:moveTo>
                  <a:lnTo>
                    <a:pt x="1018032" y="777240"/>
                  </a:lnTo>
                  <a:lnTo>
                    <a:pt x="1008888" y="795528"/>
                  </a:lnTo>
                  <a:lnTo>
                    <a:pt x="1010412" y="794004"/>
                  </a:lnTo>
                  <a:lnTo>
                    <a:pt x="1010412" y="811276"/>
                  </a:lnTo>
                  <a:lnTo>
                    <a:pt x="1011936" y="812292"/>
                  </a:lnTo>
                  <a:lnTo>
                    <a:pt x="1019556" y="800100"/>
                  </a:lnTo>
                  <a:lnTo>
                    <a:pt x="1028700" y="781812"/>
                  </a:lnTo>
                  <a:close/>
                </a:path>
                <a:path w="1085215" h="1083945">
                  <a:moveTo>
                    <a:pt x="1007364" y="821436"/>
                  </a:moveTo>
                  <a:lnTo>
                    <a:pt x="996696" y="815340"/>
                  </a:lnTo>
                  <a:lnTo>
                    <a:pt x="996696" y="816864"/>
                  </a:lnTo>
                  <a:lnTo>
                    <a:pt x="982980" y="838200"/>
                  </a:lnTo>
                  <a:lnTo>
                    <a:pt x="979932" y="844296"/>
                  </a:lnTo>
                  <a:lnTo>
                    <a:pt x="989076" y="850392"/>
                  </a:lnTo>
                  <a:lnTo>
                    <a:pt x="992124" y="844296"/>
                  </a:lnTo>
                  <a:lnTo>
                    <a:pt x="1005840" y="822960"/>
                  </a:lnTo>
                  <a:lnTo>
                    <a:pt x="1007364" y="821436"/>
                  </a:lnTo>
                  <a:close/>
                </a:path>
                <a:path w="1085215" h="1083945">
                  <a:moveTo>
                    <a:pt x="981456" y="859536"/>
                  </a:moveTo>
                  <a:lnTo>
                    <a:pt x="973836" y="853440"/>
                  </a:lnTo>
                  <a:lnTo>
                    <a:pt x="967740" y="859536"/>
                  </a:lnTo>
                  <a:lnTo>
                    <a:pt x="952500" y="879348"/>
                  </a:lnTo>
                  <a:lnTo>
                    <a:pt x="961644" y="885444"/>
                  </a:lnTo>
                  <a:lnTo>
                    <a:pt x="976884" y="865632"/>
                  </a:lnTo>
                  <a:lnTo>
                    <a:pt x="981456" y="859536"/>
                  </a:lnTo>
                  <a:close/>
                </a:path>
                <a:path w="1085215" h="1083945">
                  <a:moveTo>
                    <a:pt x="923544" y="928116"/>
                  </a:moveTo>
                  <a:lnTo>
                    <a:pt x="915924" y="918972"/>
                  </a:lnTo>
                  <a:lnTo>
                    <a:pt x="899160" y="934212"/>
                  </a:lnTo>
                  <a:lnTo>
                    <a:pt x="891540" y="941832"/>
                  </a:lnTo>
                  <a:lnTo>
                    <a:pt x="899160" y="950976"/>
                  </a:lnTo>
                  <a:lnTo>
                    <a:pt x="906780" y="943356"/>
                  </a:lnTo>
                  <a:lnTo>
                    <a:pt x="923544" y="928116"/>
                  </a:lnTo>
                  <a:close/>
                </a:path>
                <a:path w="1085215" h="1083945">
                  <a:moveTo>
                    <a:pt x="954024" y="894588"/>
                  </a:moveTo>
                  <a:lnTo>
                    <a:pt x="946404" y="886968"/>
                  </a:lnTo>
                  <a:lnTo>
                    <a:pt x="935736" y="899160"/>
                  </a:lnTo>
                  <a:lnTo>
                    <a:pt x="923544" y="911352"/>
                  </a:lnTo>
                  <a:lnTo>
                    <a:pt x="931164" y="918972"/>
                  </a:lnTo>
                  <a:lnTo>
                    <a:pt x="943356" y="906780"/>
                  </a:lnTo>
                  <a:lnTo>
                    <a:pt x="954024" y="894588"/>
                  </a:lnTo>
                  <a:close/>
                </a:path>
                <a:path w="1085215" h="1083945">
                  <a:moveTo>
                    <a:pt x="861060" y="974750"/>
                  </a:moveTo>
                  <a:lnTo>
                    <a:pt x="861060" y="967740"/>
                  </a:lnTo>
                  <a:lnTo>
                    <a:pt x="856488" y="969264"/>
                  </a:lnTo>
                  <a:lnTo>
                    <a:pt x="861060" y="974750"/>
                  </a:lnTo>
                  <a:close/>
                </a:path>
                <a:path w="1085215" h="1083945">
                  <a:moveTo>
                    <a:pt x="890016" y="957072"/>
                  </a:moveTo>
                  <a:lnTo>
                    <a:pt x="882396" y="949452"/>
                  </a:lnTo>
                  <a:lnTo>
                    <a:pt x="880872" y="950976"/>
                  </a:lnTo>
                  <a:lnTo>
                    <a:pt x="859536" y="967740"/>
                  </a:lnTo>
                  <a:lnTo>
                    <a:pt x="861060" y="967740"/>
                  </a:lnTo>
                  <a:lnTo>
                    <a:pt x="861060" y="974750"/>
                  </a:lnTo>
                  <a:lnTo>
                    <a:pt x="864108" y="978408"/>
                  </a:lnTo>
                  <a:lnTo>
                    <a:pt x="867156" y="976884"/>
                  </a:lnTo>
                  <a:lnTo>
                    <a:pt x="886968" y="960120"/>
                  </a:lnTo>
                  <a:lnTo>
                    <a:pt x="890016" y="957072"/>
                  </a:lnTo>
                  <a:close/>
                </a:path>
                <a:path w="1085215" h="1083945">
                  <a:moveTo>
                    <a:pt x="854964" y="984504"/>
                  </a:moveTo>
                  <a:lnTo>
                    <a:pt x="848868" y="975360"/>
                  </a:lnTo>
                  <a:lnTo>
                    <a:pt x="839724" y="982980"/>
                  </a:lnTo>
                  <a:lnTo>
                    <a:pt x="839724" y="981456"/>
                  </a:lnTo>
                  <a:lnTo>
                    <a:pt x="819912" y="993648"/>
                  </a:lnTo>
                  <a:lnTo>
                    <a:pt x="826008" y="1004316"/>
                  </a:lnTo>
                  <a:lnTo>
                    <a:pt x="845820" y="992124"/>
                  </a:lnTo>
                  <a:lnTo>
                    <a:pt x="854964" y="984504"/>
                  </a:lnTo>
                  <a:close/>
                </a:path>
                <a:path w="1085215" h="1083945">
                  <a:moveTo>
                    <a:pt x="816864" y="1008888"/>
                  </a:moveTo>
                  <a:lnTo>
                    <a:pt x="810768" y="999744"/>
                  </a:lnTo>
                  <a:lnTo>
                    <a:pt x="795528" y="1008888"/>
                  </a:lnTo>
                  <a:lnTo>
                    <a:pt x="781812" y="1014984"/>
                  </a:lnTo>
                  <a:lnTo>
                    <a:pt x="787908" y="1025652"/>
                  </a:lnTo>
                  <a:lnTo>
                    <a:pt x="801624" y="1018032"/>
                  </a:lnTo>
                  <a:lnTo>
                    <a:pt x="816864" y="1008888"/>
                  </a:lnTo>
                  <a:close/>
                </a:path>
                <a:path w="1085215" h="1083945">
                  <a:moveTo>
                    <a:pt x="777240" y="1030224"/>
                  </a:moveTo>
                  <a:lnTo>
                    <a:pt x="772668" y="1021080"/>
                  </a:lnTo>
                  <a:lnTo>
                    <a:pt x="749808" y="1031748"/>
                  </a:lnTo>
                  <a:lnTo>
                    <a:pt x="742188" y="1033272"/>
                  </a:lnTo>
                  <a:lnTo>
                    <a:pt x="746760" y="1043940"/>
                  </a:lnTo>
                  <a:lnTo>
                    <a:pt x="754380" y="1040892"/>
                  </a:lnTo>
                  <a:lnTo>
                    <a:pt x="777240" y="1030224"/>
                  </a:lnTo>
                  <a:close/>
                </a:path>
                <a:path w="1085215" h="1083945">
                  <a:moveTo>
                    <a:pt x="736092" y="1048512"/>
                  </a:moveTo>
                  <a:lnTo>
                    <a:pt x="731520" y="1037844"/>
                  </a:lnTo>
                  <a:lnTo>
                    <a:pt x="725424" y="1040892"/>
                  </a:lnTo>
                  <a:lnTo>
                    <a:pt x="701040" y="1048512"/>
                  </a:lnTo>
                  <a:lnTo>
                    <a:pt x="704088" y="1059180"/>
                  </a:lnTo>
                  <a:lnTo>
                    <a:pt x="728472" y="1051560"/>
                  </a:lnTo>
                  <a:lnTo>
                    <a:pt x="736092" y="1048512"/>
                  </a:lnTo>
                  <a:close/>
                </a:path>
                <a:path w="1085215" h="1083945">
                  <a:moveTo>
                    <a:pt x="693420" y="1062228"/>
                  </a:moveTo>
                  <a:lnTo>
                    <a:pt x="690372" y="1051560"/>
                  </a:lnTo>
                  <a:lnTo>
                    <a:pt x="675132" y="1056132"/>
                  </a:lnTo>
                  <a:lnTo>
                    <a:pt x="658368" y="1060704"/>
                  </a:lnTo>
                  <a:lnTo>
                    <a:pt x="659892" y="1071372"/>
                  </a:lnTo>
                  <a:lnTo>
                    <a:pt x="678180" y="1066800"/>
                  </a:lnTo>
                  <a:lnTo>
                    <a:pt x="693420" y="1062228"/>
                  </a:lnTo>
                  <a:close/>
                </a:path>
                <a:path w="1085215" h="1083945">
                  <a:moveTo>
                    <a:pt x="649224" y="1072896"/>
                  </a:moveTo>
                  <a:lnTo>
                    <a:pt x="647700" y="1062228"/>
                  </a:lnTo>
                  <a:lnTo>
                    <a:pt x="623316" y="1066800"/>
                  </a:lnTo>
                  <a:lnTo>
                    <a:pt x="614172" y="1068324"/>
                  </a:lnTo>
                  <a:lnTo>
                    <a:pt x="615696" y="1078992"/>
                  </a:lnTo>
                  <a:lnTo>
                    <a:pt x="624840" y="1077468"/>
                  </a:lnTo>
                  <a:lnTo>
                    <a:pt x="649224" y="1072896"/>
                  </a:lnTo>
                  <a:close/>
                </a:path>
                <a:path w="1085215" h="1083945">
                  <a:moveTo>
                    <a:pt x="605028" y="1080516"/>
                  </a:moveTo>
                  <a:lnTo>
                    <a:pt x="603504" y="1069848"/>
                  </a:lnTo>
                  <a:lnTo>
                    <a:pt x="597408" y="1069848"/>
                  </a:lnTo>
                  <a:lnTo>
                    <a:pt x="569976" y="1071372"/>
                  </a:lnTo>
                  <a:lnTo>
                    <a:pt x="571500" y="1083564"/>
                  </a:lnTo>
                  <a:lnTo>
                    <a:pt x="597408" y="1080516"/>
                  </a:lnTo>
                  <a:lnTo>
                    <a:pt x="605028" y="1080516"/>
                  </a:lnTo>
                  <a:close/>
                </a:path>
                <a:path w="1085215" h="1083945">
                  <a:moveTo>
                    <a:pt x="559308" y="1083564"/>
                  </a:moveTo>
                  <a:lnTo>
                    <a:pt x="559308" y="1072896"/>
                  </a:lnTo>
                  <a:lnTo>
                    <a:pt x="527304" y="1072896"/>
                  </a:lnTo>
                  <a:lnTo>
                    <a:pt x="525780" y="1083564"/>
                  </a:lnTo>
                  <a:lnTo>
                    <a:pt x="559308" y="1083564"/>
                  </a:lnTo>
                  <a:close/>
                </a:path>
                <a:path w="1085215" h="1083945">
                  <a:moveTo>
                    <a:pt x="515112" y="1083564"/>
                  </a:moveTo>
                  <a:lnTo>
                    <a:pt x="515112" y="1072896"/>
                  </a:lnTo>
                  <a:lnTo>
                    <a:pt x="487680" y="1069848"/>
                  </a:lnTo>
                  <a:lnTo>
                    <a:pt x="483108" y="1069848"/>
                  </a:lnTo>
                  <a:lnTo>
                    <a:pt x="481584" y="1080516"/>
                  </a:lnTo>
                  <a:lnTo>
                    <a:pt x="487680" y="1080516"/>
                  </a:lnTo>
                  <a:lnTo>
                    <a:pt x="515112" y="1083564"/>
                  </a:lnTo>
                  <a:close/>
                </a:path>
                <a:path w="1085215" h="1083945">
                  <a:moveTo>
                    <a:pt x="472440" y="1068324"/>
                  </a:moveTo>
                  <a:lnTo>
                    <a:pt x="461772" y="1066800"/>
                  </a:lnTo>
                  <a:lnTo>
                    <a:pt x="438912" y="1062228"/>
                  </a:lnTo>
                  <a:lnTo>
                    <a:pt x="437388" y="1074420"/>
                  </a:lnTo>
                  <a:lnTo>
                    <a:pt x="460248" y="1077468"/>
                  </a:lnTo>
                  <a:lnTo>
                    <a:pt x="470916" y="1078992"/>
                  </a:lnTo>
                  <a:lnTo>
                    <a:pt x="472440" y="1068324"/>
                  </a:lnTo>
                  <a:close/>
                </a:path>
                <a:path w="1085215" h="1083945">
                  <a:moveTo>
                    <a:pt x="428244" y="1060704"/>
                  </a:moveTo>
                  <a:lnTo>
                    <a:pt x="409956" y="1056132"/>
                  </a:lnTo>
                  <a:lnTo>
                    <a:pt x="396240" y="1051560"/>
                  </a:lnTo>
                  <a:lnTo>
                    <a:pt x="393192" y="1063752"/>
                  </a:lnTo>
                  <a:lnTo>
                    <a:pt x="406908" y="1066800"/>
                  </a:lnTo>
                  <a:lnTo>
                    <a:pt x="425196" y="1071372"/>
                  </a:lnTo>
                  <a:lnTo>
                    <a:pt x="428244" y="1060704"/>
                  </a:lnTo>
                  <a:close/>
                </a:path>
                <a:path w="1085215" h="1083945">
                  <a:moveTo>
                    <a:pt x="385572" y="1048512"/>
                  </a:moveTo>
                  <a:lnTo>
                    <a:pt x="359664" y="1040892"/>
                  </a:lnTo>
                  <a:lnTo>
                    <a:pt x="355092" y="1037844"/>
                  </a:lnTo>
                  <a:lnTo>
                    <a:pt x="350520" y="1048512"/>
                  </a:lnTo>
                  <a:lnTo>
                    <a:pt x="356616" y="1051560"/>
                  </a:lnTo>
                  <a:lnTo>
                    <a:pt x="381000" y="1059180"/>
                  </a:lnTo>
                  <a:lnTo>
                    <a:pt x="382524" y="1060704"/>
                  </a:lnTo>
                  <a:lnTo>
                    <a:pt x="384048" y="1054608"/>
                  </a:lnTo>
                  <a:lnTo>
                    <a:pt x="384048" y="1048512"/>
                  </a:lnTo>
                  <a:lnTo>
                    <a:pt x="385572" y="1048512"/>
                  </a:lnTo>
                  <a:close/>
                </a:path>
                <a:path w="1085215" h="1083945">
                  <a:moveTo>
                    <a:pt x="385572" y="1048512"/>
                  </a:moveTo>
                  <a:lnTo>
                    <a:pt x="384048" y="1048512"/>
                  </a:lnTo>
                  <a:lnTo>
                    <a:pt x="384048" y="1054608"/>
                  </a:lnTo>
                  <a:lnTo>
                    <a:pt x="385572" y="1048512"/>
                  </a:lnTo>
                  <a:close/>
                </a:path>
                <a:path w="1085215" h="1083945">
                  <a:moveTo>
                    <a:pt x="336804" y="1031748"/>
                  </a:moveTo>
                  <a:lnTo>
                    <a:pt x="313944" y="1021080"/>
                  </a:lnTo>
                  <a:lnTo>
                    <a:pt x="309372" y="1031748"/>
                  </a:lnTo>
                  <a:lnTo>
                    <a:pt x="332232" y="1040892"/>
                  </a:lnTo>
                  <a:lnTo>
                    <a:pt x="335280" y="1042720"/>
                  </a:lnTo>
                  <a:lnTo>
                    <a:pt x="335280" y="1031748"/>
                  </a:lnTo>
                  <a:lnTo>
                    <a:pt x="336804" y="1031748"/>
                  </a:lnTo>
                  <a:close/>
                </a:path>
                <a:path w="1085215" h="1083945">
                  <a:moveTo>
                    <a:pt x="344424" y="1034796"/>
                  </a:moveTo>
                  <a:lnTo>
                    <a:pt x="335280" y="1031748"/>
                  </a:lnTo>
                  <a:lnTo>
                    <a:pt x="335280" y="1042720"/>
                  </a:lnTo>
                  <a:lnTo>
                    <a:pt x="339852" y="1045464"/>
                  </a:lnTo>
                  <a:lnTo>
                    <a:pt x="344424" y="1034796"/>
                  </a:lnTo>
                  <a:close/>
                </a:path>
                <a:path w="1085215" h="1083945">
                  <a:moveTo>
                    <a:pt x="304800" y="1016508"/>
                  </a:moveTo>
                  <a:lnTo>
                    <a:pt x="289560" y="1008888"/>
                  </a:lnTo>
                  <a:lnTo>
                    <a:pt x="274320" y="999744"/>
                  </a:lnTo>
                  <a:lnTo>
                    <a:pt x="269748" y="1010412"/>
                  </a:lnTo>
                  <a:lnTo>
                    <a:pt x="284988" y="1018032"/>
                  </a:lnTo>
                  <a:lnTo>
                    <a:pt x="298704" y="1025652"/>
                  </a:lnTo>
                  <a:lnTo>
                    <a:pt x="304800" y="1016508"/>
                  </a:lnTo>
                  <a:close/>
                </a:path>
                <a:path w="1085215" h="1083945">
                  <a:moveTo>
                    <a:pt x="265176" y="995172"/>
                  </a:moveTo>
                  <a:lnTo>
                    <a:pt x="245364" y="981456"/>
                  </a:lnTo>
                  <a:lnTo>
                    <a:pt x="245364" y="982980"/>
                  </a:lnTo>
                  <a:lnTo>
                    <a:pt x="237744" y="976884"/>
                  </a:lnTo>
                  <a:lnTo>
                    <a:pt x="231648" y="986028"/>
                  </a:lnTo>
                  <a:lnTo>
                    <a:pt x="239268" y="992124"/>
                  </a:lnTo>
                  <a:lnTo>
                    <a:pt x="259080" y="1004316"/>
                  </a:lnTo>
                  <a:lnTo>
                    <a:pt x="265176" y="995172"/>
                  </a:lnTo>
                  <a:close/>
                </a:path>
                <a:path w="1085215" h="1083945">
                  <a:moveTo>
                    <a:pt x="163068" y="912876"/>
                  </a:moveTo>
                  <a:lnTo>
                    <a:pt x="149352" y="899160"/>
                  </a:lnTo>
                  <a:lnTo>
                    <a:pt x="140208" y="888492"/>
                  </a:lnTo>
                  <a:lnTo>
                    <a:pt x="131064" y="894588"/>
                  </a:lnTo>
                  <a:lnTo>
                    <a:pt x="141732" y="906780"/>
                  </a:lnTo>
                  <a:lnTo>
                    <a:pt x="153924" y="920496"/>
                  </a:lnTo>
                  <a:lnTo>
                    <a:pt x="163068" y="912876"/>
                  </a:lnTo>
                  <a:close/>
                </a:path>
                <a:path w="1085215" h="1083945">
                  <a:moveTo>
                    <a:pt x="195072" y="943356"/>
                  </a:moveTo>
                  <a:lnTo>
                    <a:pt x="185928" y="934212"/>
                  </a:lnTo>
                  <a:lnTo>
                    <a:pt x="170688" y="920496"/>
                  </a:lnTo>
                  <a:lnTo>
                    <a:pt x="163068" y="928116"/>
                  </a:lnTo>
                  <a:lnTo>
                    <a:pt x="178308" y="943356"/>
                  </a:lnTo>
                  <a:lnTo>
                    <a:pt x="187452" y="950976"/>
                  </a:lnTo>
                  <a:lnTo>
                    <a:pt x="195072" y="943356"/>
                  </a:lnTo>
                  <a:close/>
                </a:path>
                <a:path w="1085215" h="1083945">
                  <a:moveTo>
                    <a:pt x="225552" y="967740"/>
                  </a:moveTo>
                  <a:lnTo>
                    <a:pt x="204216" y="950976"/>
                  </a:lnTo>
                  <a:lnTo>
                    <a:pt x="202692" y="949452"/>
                  </a:lnTo>
                  <a:lnTo>
                    <a:pt x="195072" y="958596"/>
                  </a:lnTo>
                  <a:lnTo>
                    <a:pt x="198120" y="960120"/>
                  </a:lnTo>
                  <a:lnTo>
                    <a:pt x="217932" y="976884"/>
                  </a:lnTo>
                  <a:lnTo>
                    <a:pt x="222504" y="979932"/>
                  </a:lnTo>
                  <a:lnTo>
                    <a:pt x="224028" y="977646"/>
                  </a:lnTo>
                  <a:lnTo>
                    <a:pt x="224028" y="967740"/>
                  </a:lnTo>
                  <a:lnTo>
                    <a:pt x="225552" y="967740"/>
                  </a:lnTo>
                  <a:close/>
                </a:path>
                <a:path w="1085215" h="1083945">
                  <a:moveTo>
                    <a:pt x="228600" y="970788"/>
                  </a:moveTo>
                  <a:lnTo>
                    <a:pt x="224028" y="967740"/>
                  </a:lnTo>
                  <a:lnTo>
                    <a:pt x="224028" y="977646"/>
                  </a:lnTo>
                  <a:lnTo>
                    <a:pt x="228600" y="970788"/>
                  </a:lnTo>
                  <a:close/>
                </a:path>
                <a:path w="1085215" h="1083945">
                  <a:moveTo>
                    <a:pt x="132588" y="879348"/>
                  </a:moveTo>
                  <a:lnTo>
                    <a:pt x="117348" y="859536"/>
                  </a:lnTo>
                  <a:lnTo>
                    <a:pt x="112776" y="853440"/>
                  </a:lnTo>
                  <a:lnTo>
                    <a:pt x="103632" y="859536"/>
                  </a:lnTo>
                  <a:lnTo>
                    <a:pt x="108204" y="865632"/>
                  </a:lnTo>
                  <a:lnTo>
                    <a:pt x="124968" y="886968"/>
                  </a:lnTo>
                  <a:lnTo>
                    <a:pt x="132588" y="879348"/>
                  </a:lnTo>
                  <a:close/>
                </a:path>
                <a:path w="1085215" h="1083945">
                  <a:moveTo>
                    <a:pt x="106680" y="844296"/>
                  </a:moveTo>
                  <a:lnTo>
                    <a:pt x="102108" y="838200"/>
                  </a:lnTo>
                  <a:lnTo>
                    <a:pt x="88392" y="816864"/>
                  </a:lnTo>
                  <a:lnTo>
                    <a:pt x="79248" y="822960"/>
                  </a:lnTo>
                  <a:lnTo>
                    <a:pt x="92964" y="844296"/>
                  </a:lnTo>
                  <a:lnTo>
                    <a:pt x="97536" y="850392"/>
                  </a:lnTo>
                  <a:lnTo>
                    <a:pt x="106680" y="844296"/>
                  </a:lnTo>
                  <a:close/>
                </a:path>
                <a:path w="1085215" h="1083945">
                  <a:moveTo>
                    <a:pt x="82296" y="807720"/>
                  </a:moveTo>
                  <a:lnTo>
                    <a:pt x="76200" y="794004"/>
                  </a:lnTo>
                  <a:lnTo>
                    <a:pt x="76200" y="795528"/>
                  </a:lnTo>
                  <a:lnTo>
                    <a:pt x="67056" y="778764"/>
                  </a:lnTo>
                  <a:lnTo>
                    <a:pt x="57912" y="783336"/>
                  </a:lnTo>
                  <a:lnTo>
                    <a:pt x="65532" y="800100"/>
                  </a:lnTo>
                  <a:lnTo>
                    <a:pt x="73152" y="812292"/>
                  </a:lnTo>
                  <a:lnTo>
                    <a:pt x="82296" y="807720"/>
                  </a:lnTo>
                  <a:close/>
                </a:path>
                <a:path w="1085215" h="1083945">
                  <a:moveTo>
                    <a:pt x="62484" y="768096"/>
                  </a:moveTo>
                  <a:lnTo>
                    <a:pt x="53340" y="748284"/>
                  </a:lnTo>
                  <a:lnTo>
                    <a:pt x="48768" y="737616"/>
                  </a:lnTo>
                  <a:lnTo>
                    <a:pt x="38100" y="742188"/>
                  </a:lnTo>
                  <a:lnTo>
                    <a:pt x="42672" y="752856"/>
                  </a:lnTo>
                  <a:lnTo>
                    <a:pt x="51816" y="772668"/>
                  </a:lnTo>
                  <a:lnTo>
                    <a:pt x="62484" y="768096"/>
                  </a:lnTo>
                  <a:close/>
                </a:path>
                <a:path w="1085215" h="1083945">
                  <a:moveTo>
                    <a:pt x="45720" y="726948"/>
                  </a:moveTo>
                  <a:lnTo>
                    <a:pt x="44196" y="723900"/>
                  </a:lnTo>
                  <a:lnTo>
                    <a:pt x="35052" y="699516"/>
                  </a:lnTo>
                  <a:lnTo>
                    <a:pt x="35052" y="696468"/>
                  </a:lnTo>
                  <a:lnTo>
                    <a:pt x="24384" y="699516"/>
                  </a:lnTo>
                  <a:lnTo>
                    <a:pt x="24384" y="702564"/>
                  </a:lnTo>
                  <a:lnTo>
                    <a:pt x="33528" y="728472"/>
                  </a:lnTo>
                  <a:lnTo>
                    <a:pt x="35052" y="731520"/>
                  </a:lnTo>
                  <a:lnTo>
                    <a:pt x="45720" y="726948"/>
                  </a:lnTo>
                  <a:close/>
                </a:path>
                <a:path w="1085215" h="1083945">
                  <a:moveTo>
                    <a:pt x="32004" y="685800"/>
                  </a:moveTo>
                  <a:lnTo>
                    <a:pt x="28956" y="673608"/>
                  </a:lnTo>
                  <a:lnTo>
                    <a:pt x="28956" y="675132"/>
                  </a:lnTo>
                  <a:lnTo>
                    <a:pt x="22860" y="653796"/>
                  </a:lnTo>
                  <a:lnTo>
                    <a:pt x="12192" y="656844"/>
                  </a:lnTo>
                  <a:lnTo>
                    <a:pt x="16764" y="676656"/>
                  </a:lnTo>
                  <a:lnTo>
                    <a:pt x="21336" y="688848"/>
                  </a:lnTo>
                  <a:lnTo>
                    <a:pt x="32004" y="685800"/>
                  </a:lnTo>
                  <a:close/>
                </a:path>
                <a:path w="1085215" h="1083945">
                  <a:moveTo>
                    <a:pt x="21336" y="643128"/>
                  </a:moveTo>
                  <a:lnTo>
                    <a:pt x="18288" y="621792"/>
                  </a:lnTo>
                  <a:lnTo>
                    <a:pt x="18288" y="623316"/>
                  </a:lnTo>
                  <a:lnTo>
                    <a:pt x="16764" y="611124"/>
                  </a:lnTo>
                  <a:lnTo>
                    <a:pt x="4572" y="611124"/>
                  </a:lnTo>
                  <a:lnTo>
                    <a:pt x="6096" y="624840"/>
                  </a:lnTo>
                  <a:lnTo>
                    <a:pt x="10668" y="644652"/>
                  </a:lnTo>
                  <a:lnTo>
                    <a:pt x="21336" y="643128"/>
                  </a:lnTo>
                  <a:close/>
                </a:path>
              </a:pathLst>
            </a:custGeom>
            <a:solidFill>
              <a:srgbClr val="FF6500"/>
            </a:solidFill>
          </p:spPr>
          <p:txBody>
            <a:bodyPr wrap="square" lIns="0" tIns="0" rIns="0" bIns="0" rtlCol="0"/>
            <a:lstStyle/>
            <a:p>
              <a:endParaRPr sz="1634"/>
            </a:p>
          </p:txBody>
        </p:sp>
      </p:grpSp>
      <p:sp>
        <p:nvSpPr>
          <p:cNvPr id="17" name="object 17"/>
          <p:cNvSpPr txBox="1"/>
          <p:nvPr/>
        </p:nvSpPr>
        <p:spPr>
          <a:xfrm>
            <a:off x="4475332" y="2807284"/>
            <a:ext cx="1765215" cy="539709"/>
          </a:xfrm>
          <a:prstGeom prst="rect">
            <a:avLst/>
          </a:prstGeom>
        </p:spPr>
        <p:txBody>
          <a:bodyPr vert="horz" wrap="square" lIns="0" tIns="39189" rIns="0" bIns="0" rtlCol="0">
            <a:spAutoFit/>
          </a:bodyPr>
          <a:lstStyle/>
          <a:p>
            <a:pPr marL="11527" marR="4611">
              <a:lnSpc>
                <a:spcPts val="1316"/>
              </a:lnSpc>
              <a:spcBef>
                <a:spcPts val="309"/>
              </a:spcBef>
            </a:pPr>
            <a:r>
              <a:rPr sz="1271" b="1" spc="-5" dirty="0">
                <a:solidFill>
                  <a:srgbClr val="403F41"/>
                </a:solidFill>
                <a:latin typeface="Arial"/>
                <a:cs typeface="Arial"/>
              </a:rPr>
              <a:t>Pasti</a:t>
            </a:r>
            <a:r>
              <a:rPr sz="1271" b="1" spc="-9" dirty="0">
                <a:solidFill>
                  <a:srgbClr val="403F41"/>
                </a:solidFill>
                <a:latin typeface="Arial"/>
                <a:cs typeface="Arial"/>
              </a:rPr>
              <a:t> </a:t>
            </a:r>
            <a:r>
              <a:rPr sz="1271" b="1" spc="-5" dirty="0">
                <a:solidFill>
                  <a:srgbClr val="403F41"/>
                </a:solidFill>
                <a:latin typeface="Arial"/>
                <a:cs typeface="Arial"/>
              </a:rPr>
              <a:t>sottoposti</a:t>
            </a:r>
            <a:r>
              <a:rPr sz="1271" b="1" spc="5" dirty="0">
                <a:solidFill>
                  <a:srgbClr val="403F41"/>
                </a:solidFill>
                <a:latin typeface="Arial"/>
                <a:cs typeface="Arial"/>
              </a:rPr>
              <a:t> </a:t>
            </a:r>
            <a:r>
              <a:rPr sz="1271" b="1" spc="-5" dirty="0">
                <a:solidFill>
                  <a:srgbClr val="403F41"/>
                </a:solidFill>
                <a:latin typeface="Arial"/>
                <a:cs typeface="Arial"/>
              </a:rPr>
              <a:t>ad </a:t>
            </a:r>
            <a:r>
              <a:rPr sz="1271" b="1" dirty="0">
                <a:solidFill>
                  <a:srgbClr val="403F41"/>
                </a:solidFill>
                <a:latin typeface="Arial"/>
                <a:cs typeface="Arial"/>
              </a:rPr>
              <a:t> </a:t>
            </a:r>
            <a:r>
              <a:rPr sz="1271" b="1" spc="-5" dirty="0">
                <a:solidFill>
                  <a:srgbClr val="403F41"/>
                </a:solidFill>
                <a:latin typeface="Arial"/>
                <a:cs typeface="Arial"/>
              </a:rPr>
              <a:t>abbattimento rapido di </a:t>
            </a:r>
            <a:r>
              <a:rPr sz="1271" b="1" spc="-340" dirty="0">
                <a:solidFill>
                  <a:srgbClr val="403F41"/>
                </a:solidFill>
                <a:latin typeface="Arial"/>
                <a:cs typeface="Arial"/>
              </a:rPr>
              <a:t> </a:t>
            </a:r>
            <a:r>
              <a:rPr sz="1271" b="1" spc="-5" dirty="0">
                <a:solidFill>
                  <a:srgbClr val="403F41"/>
                </a:solidFill>
                <a:latin typeface="Arial"/>
                <a:cs typeface="Arial"/>
              </a:rPr>
              <a:t>temperatura</a:t>
            </a:r>
            <a:endParaRPr sz="1271">
              <a:latin typeface="Arial"/>
              <a:cs typeface="Arial"/>
            </a:endParaRPr>
          </a:p>
        </p:txBody>
      </p:sp>
      <p:sp>
        <p:nvSpPr>
          <p:cNvPr id="18" name="object 18"/>
          <p:cNvSpPr txBox="1"/>
          <p:nvPr/>
        </p:nvSpPr>
        <p:spPr>
          <a:xfrm>
            <a:off x="8244349" y="2942830"/>
            <a:ext cx="1881628" cy="1206558"/>
          </a:xfrm>
          <a:prstGeom prst="rect">
            <a:avLst/>
          </a:prstGeom>
        </p:spPr>
        <p:txBody>
          <a:bodyPr vert="horz" wrap="square" lIns="0" tIns="39189" rIns="0" bIns="0" rtlCol="0">
            <a:spAutoFit/>
          </a:bodyPr>
          <a:lstStyle/>
          <a:p>
            <a:pPr marL="11527" marR="4611">
              <a:lnSpc>
                <a:spcPts val="1316"/>
              </a:lnSpc>
              <a:spcBef>
                <a:spcPts val="309"/>
              </a:spcBef>
            </a:pPr>
            <a:r>
              <a:rPr sz="1271" b="1" spc="-5" dirty="0">
                <a:solidFill>
                  <a:srgbClr val="403F41"/>
                </a:solidFill>
                <a:latin typeface="Arial"/>
                <a:cs typeface="Arial"/>
              </a:rPr>
              <a:t>Prodotti di</a:t>
            </a:r>
            <a:r>
              <a:rPr sz="1271" b="1" spc="5" dirty="0">
                <a:solidFill>
                  <a:srgbClr val="403F41"/>
                </a:solidFill>
                <a:latin typeface="Arial"/>
                <a:cs typeface="Arial"/>
              </a:rPr>
              <a:t> </a:t>
            </a:r>
            <a:r>
              <a:rPr sz="1271" b="1" spc="-5" dirty="0">
                <a:solidFill>
                  <a:srgbClr val="403F41"/>
                </a:solidFill>
                <a:latin typeface="Arial"/>
                <a:cs typeface="Arial"/>
              </a:rPr>
              <a:t>origine </a:t>
            </a:r>
            <a:r>
              <a:rPr sz="1271" b="1" dirty="0">
                <a:solidFill>
                  <a:srgbClr val="403F41"/>
                </a:solidFill>
                <a:latin typeface="Arial"/>
                <a:cs typeface="Arial"/>
              </a:rPr>
              <a:t> animale e </a:t>
            </a:r>
            <a:r>
              <a:rPr sz="1271" b="1" spc="-5" dirty="0">
                <a:solidFill>
                  <a:srgbClr val="403F41"/>
                </a:solidFill>
                <a:latin typeface="Arial"/>
                <a:cs typeface="Arial"/>
              </a:rPr>
              <a:t>vegetale </a:t>
            </a:r>
            <a:r>
              <a:rPr sz="1271" b="1" dirty="0">
                <a:solidFill>
                  <a:srgbClr val="403F41"/>
                </a:solidFill>
                <a:latin typeface="Arial"/>
                <a:cs typeface="Arial"/>
              </a:rPr>
              <a:t> </a:t>
            </a:r>
            <a:r>
              <a:rPr sz="1271" b="1" spc="-5" dirty="0">
                <a:solidFill>
                  <a:srgbClr val="403F41"/>
                </a:solidFill>
                <a:latin typeface="Arial"/>
                <a:cs typeface="Arial"/>
              </a:rPr>
              <a:t>preconfezionati, </a:t>
            </a:r>
            <a:r>
              <a:rPr sz="1271" b="1" dirty="0">
                <a:solidFill>
                  <a:srgbClr val="403F41"/>
                </a:solidFill>
                <a:latin typeface="Arial"/>
                <a:cs typeface="Arial"/>
              </a:rPr>
              <a:t> </a:t>
            </a:r>
            <a:r>
              <a:rPr sz="1271" b="1" spc="-5" dirty="0">
                <a:solidFill>
                  <a:srgbClr val="403F41"/>
                </a:solidFill>
                <a:latin typeface="Arial"/>
                <a:cs typeface="Arial"/>
              </a:rPr>
              <a:t>prodotti di gastronomia, </a:t>
            </a:r>
            <a:r>
              <a:rPr sz="1271" b="1" spc="-340" dirty="0">
                <a:solidFill>
                  <a:srgbClr val="403F41"/>
                </a:solidFill>
                <a:latin typeface="Arial"/>
                <a:cs typeface="Arial"/>
              </a:rPr>
              <a:t> </a:t>
            </a:r>
            <a:r>
              <a:rPr sz="1271" b="1" dirty="0">
                <a:solidFill>
                  <a:srgbClr val="403F41"/>
                </a:solidFill>
                <a:latin typeface="Arial"/>
                <a:cs typeface="Arial"/>
              </a:rPr>
              <a:t>salumeria, </a:t>
            </a:r>
            <a:r>
              <a:rPr sz="1271" b="1" spc="-5" dirty="0">
                <a:solidFill>
                  <a:srgbClr val="403F41"/>
                </a:solidFill>
                <a:latin typeface="Arial"/>
                <a:cs typeface="Arial"/>
              </a:rPr>
              <a:t>conservati </a:t>
            </a:r>
            <a:r>
              <a:rPr sz="1271" b="1" dirty="0">
                <a:solidFill>
                  <a:srgbClr val="403F41"/>
                </a:solidFill>
                <a:latin typeface="Arial"/>
                <a:cs typeface="Arial"/>
              </a:rPr>
              <a:t>in </a:t>
            </a:r>
            <a:r>
              <a:rPr sz="1271" b="1" spc="-340" dirty="0">
                <a:solidFill>
                  <a:srgbClr val="403F41"/>
                </a:solidFill>
                <a:latin typeface="Arial"/>
                <a:cs typeface="Arial"/>
              </a:rPr>
              <a:t> </a:t>
            </a:r>
            <a:r>
              <a:rPr sz="1271" b="1" spc="-5" dirty="0">
                <a:solidFill>
                  <a:srgbClr val="403F41"/>
                </a:solidFill>
                <a:latin typeface="Arial"/>
                <a:cs typeface="Arial"/>
              </a:rPr>
              <a:t>catena</a:t>
            </a:r>
            <a:r>
              <a:rPr sz="1271" b="1" dirty="0">
                <a:solidFill>
                  <a:srgbClr val="403F41"/>
                </a:solidFill>
                <a:latin typeface="Arial"/>
                <a:cs typeface="Arial"/>
              </a:rPr>
              <a:t> </a:t>
            </a:r>
            <a:r>
              <a:rPr sz="1271" b="1" spc="-5" dirty="0">
                <a:solidFill>
                  <a:srgbClr val="403F41"/>
                </a:solidFill>
                <a:latin typeface="Arial"/>
                <a:cs typeface="Arial"/>
              </a:rPr>
              <a:t>del freddo </a:t>
            </a:r>
            <a:r>
              <a:rPr sz="1271" b="1" dirty="0">
                <a:solidFill>
                  <a:srgbClr val="403F41"/>
                </a:solidFill>
                <a:latin typeface="Arial"/>
                <a:cs typeface="Arial"/>
              </a:rPr>
              <a:t> </a:t>
            </a:r>
            <a:r>
              <a:rPr sz="1271" b="1" spc="-5" dirty="0">
                <a:solidFill>
                  <a:srgbClr val="403F41"/>
                </a:solidFill>
                <a:latin typeface="Arial"/>
                <a:cs typeface="Arial"/>
              </a:rPr>
              <a:t>continua</a:t>
            </a:r>
            <a:endParaRPr sz="1271">
              <a:latin typeface="Arial"/>
              <a:cs typeface="Arial"/>
            </a:endParaRPr>
          </a:p>
        </p:txBody>
      </p:sp>
      <p:pic>
        <p:nvPicPr>
          <p:cNvPr id="19" name="object 19"/>
          <p:cNvPicPr/>
          <p:nvPr/>
        </p:nvPicPr>
        <p:blipFill>
          <a:blip r:embed="rId9" cstate="print"/>
          <a:stretch>
            <a:fillRect/>
          </a:stretch>
        </p:blipFill>
        <p:spPr>
          <a:xfrm>
            <a:off x="2024890" y="1017980"/>
            <a:ext cx="944674" cy="1105117"/>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3010601" y="1095110"/>
            <a:ext cx="6167590" cy="355076"/>
          </a:xfrm>
          <a:prstGeom prst="rect">
            <a:avLst/>
          </a:prstGeom>
        </p:spPr>
        <p:txBody>
          <a:bodyPr vert="horz" wrap="square" lIns="0" tIns="12679" rIns="0" bIns="0" rtlCol="0" anchor="ctr">
            <a:spAutoFit/>
          </a:bodyPr>
          <a:lstStyle/>
          <a:p>
            <a:pPr marL="11527">
              <a:lnSpc>
                <a:spcPct val="100000"/>
              </a:lnSpc>
              <a:spcBef>
                <a:spcPts val="100"/>
              </a:spcBef>
            </a:pPr>
            <a:r>
              <a:rPr sz="1588" spc="-5" dirty="0">
                <a:solidFill>
                  <a:srgbClr val="009900"/>
                </a:solidFill>
                <a:latin typeface="Arial"/>
                <a:cs typeface="Arial"/>
              </a:rPr>
              <a:t>Macrocategoria</a:t>
            </a:r>
            <a:r>
              <a:rPr sz="1588" dirty="0">
                <a:solidFill>
                  <a:srgbClr val="009900"/>
                </a:solidFill>
                <a:latin typeface="Arial"/>
                <a:cs typeface="Arial"/>
              </a:rPr>
              <a:t> a</a:t>
            </a:r>
            <a:r>
              <a:rPr sz="1588" spc="-9" dirty="0">
                <a:solidFill>
                  <a:srgbClr val="009900"/>
                </a:solidFill>
                <a:latin typeface="Arial"/>
                <a:cs typeface="Arial"/>
              </a:rPr>
              <a:t> </a:t>
            </a:r>
            <a:r>
              <a:rPr sz="2224" spc="5" dirty="0">
                <a:solidFill>
                  <a:srgbClr val="009900"/>
                </a:solidFill>
                <a:latin typeface="Arial"/>
                <a:cs typeface="Arial"/>
              </a:rPr>
              <a:t>BASSO</a:t>
            </a:r>
            <a:r>
              <a:rPr sz="2224" spc="-27" dirty="0">
                <a:solidFill>
                  <a:srgbClr val="009900"/>
                </a:solidFill>
                <a:latin typeface="Arial"/>
                <a:cs typeface="Arial"/>
              </a:rPr>
              <a:t> </a:t>
            </a:r>
            <a:r>
              <a:rPr sz="2224" dirty="0">
                <a:solidFill>
                  <a:srgbClr val="009900"/>
                </a:solidFill>
                <a:latin typeface="Arial"/>
                <a:cs typeface="Arial"/>
              </a:rPr>
              <a:t>LIVELLO</a:t>
            </a:r>
            <a:r>
              <a:rPr sz="2224" spc="-36" dirty="0">
                <a:solidFill>
                  <a:srgbClr val="009900"/>
                </a:solidFill>
                <a:latin typeface="Arial"/>
                <a:cs typeface="Arial"/>
              </a:rPr>
              <a:t> </a:t>
            </a:r>
            <a:r>
              <a:rPr sz="2224" spc="-14" dirty="0">
                <a:solidFill>
                  <a:srgbClr val="009900"/>
                </a:solidFill>
                <a:latin typeface="Arial"/>
                <a:cs typeface="Arial"/>
              </a:rPr>
              <a:t>D’ATTENZIONE</a:t>
            </a:r>
            <a:endParaRPr sz="2224">
              <a:latin typeface="Arial"/>
              <a:cs typeface="Arial"/>
            </a:endParaRPr>
          </a:p>
        </p:txBody>
      </p:sp>
      <p:sp>
        <p:nvSpPr>
          <p:cNvPr id="3" name="object 3"/>
          <p:cNvSpPr txBox="1"/>
          <p:nvPr/>
        </p:nvSpPr>
        <p:spPr>
          <a:xfrm>
            <a:off x="1858454" y="2148917"/>
            <a:ext cx="1909867" cy="2699037"/>
          </a:xfrm>
          <a:prstGeom prst="rect">
            <a:avLst/>
          </a:prstGeom>
        </p:spPr>
        <p:txBody>
          <a:bodyPr vert="horz" wrap="square" lIns="0" tIns="10950" rIns="0" bIns="0" rtlCol="0">
            <a:spAutoFit/>
          </a:bodyPr>
          <a:lstStyle/>
          <a:p>
            <a:pPr marL="11527" marR="4611">
              <a:lnSpc>
                <a:spcPct val="100200"/>
              </a:lnSpc>
              <a:spcBef>
                <a:spcPts val="86"/>
              </a:spcBef>
            </a:pPr>
            <a:r>
              <a:rPr sz="1588" spc="-5" dirty="0">
                <a:solidFill>
                  <a:srgbClr val="403F41"/>
                </a:solidFill>
                <a:latin typeface="Arial MT"/>
                <a:cs typeface="Arial MT"/>
              </a:rPr>
              <a:t>Alimenti </a:t>
            </a:r>
            <a:r>
              <a:rPr sz="1588" dirty="0">
                <a:solidFill>
                  <a:srgbClr val="403F41"/>
                </a:solidFill>
                <a:latin typeface="Arial MT"/>
                <a:cs typeface="Arial MT"/>
              </a:rPr>
              <a:t> </a:t>
            </a:r>
            <a:r>
              <a:rPr sz="1588" spc="-5" dirty="0">
                <a:solidFill>
                  <a:srgbClr val="403F41"/>
                </a:solidFill>
                <a:latin typeface="Arial MT"/>
                <a:cs typeface="Arial MT"/>
              </a:rPr>
              <a:t>generalmente </a:t>
            </a:r>
            <a:r>
              <a:rPr sz="1588" dirty="0">
                <a:solidFill>
                  <a:srgbClr val="403F41"/>
                </a:solidFill>
                <a:latin typeface="Arial MT"/>
                <a:cs typeface="Arial MT"/>
              </a:rPr>
              <a:t> </a:t>
            </a:r>
            <a:r>
              <a:rPr sz="1588" spc="-5" dirty="0">
                <a:solidFill>
                  <a:srgbClr val="403F41"/>
                </a:solidFill>
                <a:latin typeface="Arial MT"/>
                <a:cs typeface="Arial MT"/>
              </a:rPr>
              <a:t>recuperati </a:t>
            </a:r>
            <a:r>
              <a:rPr sz="1588" b="1" spc="-5" dirty="0">
                <a:solidFill>
                  <a:srgbClr val="403F41"/>
                </a:solidFill>
                <a:latin typeface="Arial"/>
                <a:cs typeface="Arial"/>
              </a:rPr>
              <a:t>dal </a:t>
            </a:r>
            <a:r>
              <a:rPr sz="1588" b="1" dirty="0">
                <a:solidFill>
                  <a:srgbClr val="403F41"/>
                </a:solidFill>
                <a:latin typeface="Arial"/>
                <a:cs typeface="Arial"/>
              </a:rPr>
              <a:t> </a:t>
            </a:r>
            <a:r>
              <a:rPr sz="1588" b="1" spc="-5" dirty="0">
                <a:solidFill>
                  <a:srgbClr val="403F41"/>
                </a:solidFill>
                <a:latin typeface="Arial"/>
                <a:cs typeface="Arial"/>
              </a:rPr>
              <a:t>settore</a:t>
            </a:r>
            <a:r>
              <a:rPr sz="1588" b="1" spc="118" dirty="0">
                <a:solidFill>
                  <a:srgbClr val="403F41"/>
                </a:solidFill>
                <a:latin typeface="Arial"/>
                <a:cs typeface="Arial"/>
              </a:rPr>
              <a:t> </a:t>
            </a:r>
            <a:r>
              <a:rPr sz="1588" b="1" spc="-5" dirty="0">
                <a:solidFill>
                  <a:srgbClr val="403F41"/>
                </a:solidFill>
                <a:latin typeface="Arial"/>
                <a:cs typeface="Arial"/>
              </a:rPr>
              <a:t>primario, </a:t>
            </a:r>
            <a:r>
              <a:rPr sz="1588" b="1" dirty="0">
                <a:solidFill>
                  <a:srgbClr val="403F41"/>
                </a:solidFill>
                <a:latin typeface="Arial"/>
                <a:cs typeface="Arial"/>
              </a:rPr>
              <a:t> </a:t>
            </a:r>
            <a:r>
              <a:rPr sz="1588" b="1" spc="-5" dirty="0">
                <a:solidFill>
                  <a:srgbClr val="403F41"/>
                </a:solidFill>
                <a:latin typeface="Arial"/>
                <a:cs typeface="Arial"/>
              </a:rPr>
              <a:t>dal settore della </a:t>
            </a:r>
            <a:r>
              <a:rPr sz="1588" b="1" dirty="0">
                <a:solidFill>
                  <a:srgbClr val="403F41"/>
                </a:solidFill>
                <a:latin typeface="Arial"/>
                <a:cs typeface="Arial"/>
              </a:rPr>
              <a:t> </a:t>
            </a:r>
            <a:r>
              <a:rPr sz="1588" b="1" spc="-5" dirty="0">
                <a:solidFill>
                  <a:srgbClr val="403F41"/>
                </a:solidFill>
                <a:latin typeface="Arial"/>
                <a:cs typeface="Arial"/>
              </a:rPr>
              <a:t>trasformazione </a:t>
            </a:r>
            <a:r>
              <a:rPr sz="1588" spc="-5" dirty="0">
                <a:solidFill>
                  <a:srgbClr val="403F41"/>
                </a:solidFill>
                <a:latin typeface="Arial MT"/>
                <a:cs typeface="Arial MT"/>
              </a:rPr>
              <a:t>(es. </a:t>
            </a:r>
            <a:r>
              <a:rPr sz="1588" spc="-431" dirty="0">
                <a:solidFill>
                  <a:srgbClr val="403F41"/>
                </a:solidFill>
                <a:latin typeface="Arial MT"/>
                <a:cs typeface="Arial MT"/>
              </a:rPr>
              <a:t> </a:t>
            </a:r>
            <a:r>
              <a:rPr sz="1588" spc="-5" dirty="0">
                <a:solidFill>
                  <a:srgbClr val="403F41"/>
                </a:solidFill>
                <a:latin typeface="Arial MT"/>
                <a:cs typeface="Arial MT"/>
              </a:rPr>
              <a:t>industria alimentare), </a:t>
            </a:r>
            <a:r>
              <a:rPr sz="1588" spc="-431" dirty="0">
                <a:solidFill>
                  <a:srgbClr val="403F41"/>
                </a:solidFill>
                <a:latin typeface="Arial MT"/>
                <a:cs typeface="Arial MT"/>
              </a:rPr>
              <a:t> </a:t>
            </a:r>
            <a:r>
              <a:rPr sz="1588" b="1" spc="-5" dirty="0">
                <a:solidFill>
                  <a:srgbClr val="403F41"/>
                </a:solidFill>
                <a:latin typeface="Arial"/>
                <a:cs typeface="Arial"/>
              </a:rPr>
              <a:t>pubblici esercizi, </a:t>
            </a:r>
            <a:r>
              <a:rPr sz="1588" b="1" dirty="0">
                <a:solidFill>
                  <a:srgbClr val="403F41"/>
                </a:solidFill>
                <a:latin typeface="Arial"/>
                <a:cs typeface="Arial"/>
              </a:rPr>
              <a:t> GDO</a:t>
            </a:r>
            <a:r>
              <a:rPr sz="1588" dirty="0">
                <a:solidFill>
                  <a:srgbClr val="403F41"/>
                </a:solidFill>
                <a:latin typeface="Arial MT"/>
                <a:cs typeface="Arial MT"/>
              </a:rPr>
              <a:t>, </a:t>
            </a:r>
            <a:r>
              <a:rPr sz="1588" spc="-5" dirty="0">
                <a:solidFill>
                  <a:srgbClr val="403F41"/>
                </a:solidFill>
                <a:latin typeface="Arial MT"/>
                <a:cs typeface="Arial MT"/>
              </a:rPr>
              <a:t>con </a:t>
            </a:r>
            <a:r>
              <a:rPr sz="1588" dirty="0">
                <a:solidFill>
                  <a:srgbClr val="403F41"/>
                </a:solidFill>
                <a:latin typeface="Arial MT"/>
                <a:cs typeface="Arial MT"/>
              </a:rPr>
              <a:t> </a:t>
            </a:r>
            <a:r>
              <a:rPr sz="1588" spc="-5" dirty="0">
                <a:solidFill>
                  <a:srgbClr val="860009"/>
                </a:solidFill>
                <a:latin typeface="Arial MT"/>
                <a:cs typeface="Arial MT"/>
              </a:rPr>
              <a:t>caratteristiche di </a:t>
            </a:r>
            <a:r>
              <a:rPr sz="1588" dirty="0">
                <a:solidFill>
                  <a:srgbClr val="860009"/>
                </a:solidFill>
                <a:latin typeface="Arial MT"/>
                <a:cs typeface="Arial MT"/>
              </a:rPr>
              <a:t> </a:t>
            </a:r>
            <a:r>
              <a:rPr sz="1588" spc="-5" dirty="0">
                <a:solidFill>
                  <a:srgbClr val="860009"/>
                </a:solidFill>
                <a:latin typeface="Arial MT"/>
                <a:cs typeface="Arial MT"/>
              </a:rPr>
              <a:t>stabilità</a:t>
            </a:r>
            <a:r>
              <a:rPr sz="1588" spc="9" dirty="0">
                <a:solidFill>
                  <a:srgbClr val="860009"/>
                </a:solidFill>
                <a:latin typeface="Arial MT"/>
                <a:cs typeface="Arial MT"/>
              </a:rPr>
              <a:t> </a:t>
            </a:r>
            <a:r>
              <a:rPr sz="1588" spc="-5" dirty="0">
                <a:solidFill>
                  <a:srgbClr val="860009"/>
                </a:solidFill>
                <a:latin typeface="Arial MT"/>
                <a:cs typeface="Arial MT"/>
              </a:rPr>
              <a:t>termica</a:t>
            </a:r>
            <a:endParaRPr sz="1588">
              <a:latin typeface="Arial MT"/>
              <a:cs typeface="Arial MT"/>
            </a:endParaRPr>
          </a:p>
        </p:txBody>
      </p:sp>
      <p:grpSp>
        <p:nvGrpSpPr>
          <p:cNvPr id="4" name="object 4"/>
          <p:cNvGrpSpPr/>
          <p:nvPr/>
        </p:nvGrpSpPr>
        <p:grpSpPr>
          <a:xfrm>
            <a:off x="7001376" y="3796682"/>
            <a:ext cx="846588" cy="846588"/>
            <a:chOff x="6344290" y="4183380"/>
            <a:chExt cx="932815" cy="932815"/>
          </a:xfrm>
        </p:grpSpPr>
        <p:sp>
          <p:nvSpPr>
            <p:cNvPr id="5" name="object 5"/>
            <p:cNvSpPr/>
            <p:nvPr/>
          </p:nvSpPr>
          <p:spPr>
            <a:xfrm>
              <a:off x="6344290" y="4183380"/>
              <a:ext cx="932815" cy="932815"/>
            </a:xfrm>
            <a:custGeom>
              <a:avLst/>
              <a:gdLst/>
              <a:ahLst/>
              <a:cxnLst/>
              <a:rect l="l" t="t" r="r" b="b"/>
              <a:pathLst>
                <a:path w="932815" h="932814">
                  <a:moveTo>
                    <a:pt x="12192" y="489204"/>
                  </a:moveTo>
                  <a:lnTo>
                    <a:pt x="10668" y="466344"/>
                  </a:lnTo>
                  <a:lnTo>
                    <a:pt x="10668" y="455676"/>
                  </a:lnTo>
                  <a:lnTo>
                    <a:pt x="0" y="455676"/>
                  </a:lnTo>
                  <a:lnTo>
                    <a:pt x="0" y="489204"/>
                  </a:lnTo>
                  <a:lnTo>
                    <a:pt x="12192" y="489204"/>
                  </a:lnTo>
                  <a:close/>
                </a:path>
                <a:path w="932815" h="932814">
                  <a:moveTo>
                    <a:pt x="13716" y="419100"/>
                  </a:moveTo>
                  <a:lnTo>
                    <a:pt x="13716" y="413004"/>
                  </a:lnTo>
                  <a:lnTo>
                    <a:pt x="3048" y="411480"/>
                  </a:lnTo>
                  <a:lnTo>
                    <a:pt x="3048" y="417576"/>
                  </a:lnTo>
                  <a:lnTo>
                    <a:pt x="0" y="441960"/>
                  </a:lnTo>
                  <a:lnTo>
                    <a:pt x="0" y="445008"/>
                  </a:lnTo>
                  <a:lnTo>
                    <a:pt x="12192" y="445008"/>
                  </a:lnTo>
                  <a:lnTo>
                    <a:pt x="12192" y="441960"/>
                  </a:lnTo>
                  <a:lnTo>
                    <a:pt x="13716" y="419100"/>
                  </a:lnTo>
                  <a:close/>
                </a:path>
                <a:path w="932815" h="932814">
                  <a:moveTo>
                    <a:pt x="21336" y="368808"/>
                  </a:moveTo>
                  <a:lnTo>
                    <a:pt x="10668" y="365760"/>
                  </a:lnTo>
                  <a:lnTo>
                    <a:pt x="9144" y="371856"/>
                  </a:lnTo>
                  <a:lnTo>
                    <a:pt x="6096" y="394716"/>
                  </a:lnTo>
                  <a:lnTo>
                    <a:pt x="4572" y="399288"/>
                  </a:lnTo>
                  <a:lnTo>
                    <a:pt x="15240" y="400812"/>
                  </a:lnTo>
                  <a:lnTo>
                    <a:pt x="16764" y="396240"/>
                  </a:lnTo>
                  <a:lnTo>
                    <a:pt x="19812" y="373380"/>
                  </a:lnTo>
                  <a:lnTo>
                    <a:pt x="19812" y="374904"/>
                  </a:lnTo>
                  <a:lnTo>
                    <a:pt x="21336" y="368808"/>
                  </a:lnTo>
                  <a:close/>
                </a:path>
                <a:path w="932815" h="932814">
                  <a:moveTo>
                    <a:pt x="33528" y="326136"/>
                  </a:moveTo>
                  <a:lnTo>
                    <a:pt x="22860" y="323088"/>
                  </a:lnTo>
                  <a:lnTo>
                    <a:pt x="21336" y="327660"/>
                  </a:lnTo>
                  <a:lnTo>
                    <a:pt x="15240" y="348996"/>
                  </a:lnTo>
                  <a:lnTo>
                    <a:pt x="13716" y="355092"/>
                  </a:lnTo>
                  <a:lnTo>
                    <a:pt x="24384" y="358140"/>
                  </a:lnTo>
                  <a:lnTo>
                    <a:pt x="25908" y="352044"/>
                  </a:lnTo>
                  <a:lnTo>
                    <a:pt x="32004" y="330708"/>
                  </a:lnTo>
                  <a:lnTo>
                    <a:pt x="33528" y="326136"/>
                  </a:lnTo>
                  <a:close/>
                </a:path>
                <a:path w="932815" h="932814">
                  <a:moveTo>
                    <a:pt x="48768" y="284988"/>
                  </a:moveTo>
                  <a:lnTo>
                    <a:pt x="38100" y="280416"/>
                  </a:lnTo>
                  <a:lnTo>
                    <a:pt x="36576" y="284988"/>
                  </a:lnTo>
                  <a:lnTo>
                    <a:pt x="28956" y="304800"/>
                  </a:lnTo>
                  <a:lnTo>
                    <a:pt x="25908" y="312420"/>
                  </a:lnTo>
                  <a:lnTo>
                    <a:pt x="36576" y="315468"/>
                  </a:lnTo>
                  <a:lnTo>
                    <a:pt x="38100" y="312420"/>
                  </a:lnTo>
                  <a:lnTo>
                    <a:pt x="38100" y="309372"/>
                  </a:lnTo>
                  <a:lnTo>
                    <a:pt x="47244" y="288036"/>
                  </a:lnTo>
                  <a:lnTo>
                    <a:pt x="48768" y="284988"/>
                  </a:lnTo>
                  <a:close/>
                </a:path>
                <a:path w="932815" h="932814">
                  <a:moveTo>
                    <a:pt x="39624" y="309372"/>
                  </a:moveTo>
                  <a:lnTo>
                    <a:pt x="38100" y="309372"/>
                  </a:lnTo>
                  <a:lnTo>
                    <a:pt x="38100" y="312420"/>
                  </a:lnTo>
                  <a:lnTo>
                    <a:pt x="39624" y="309372"/>
                  </a:lnTo>
                  <a:close/>
                </a:path>
                <a:path w="932815" h="932814">
                  <a:moveTo>
                    <a:pt x="68580" y="245364"/>
                  </a:moveTo>
                  <a:lnTo>
                    <a:pt x="57912" y="240792"/>
                  </a:lnTo>
                  <a:lnTo>
                    <a:pt x="56388" y="243840"/>
                  </a:lnTo>
                  <a:lnTo>
                    <a:pt x="45720" y="263652"/>
                  </a:lnTo>
                  <a:lnTo>
                    <a:pt x="42672" y="271272"/>
                  </a:lnTo>
                  <a:lnTo>
                    <a:pt x="53340" y="275844"/>
                  </a:lnTo>
                  <a:lnTo>
                    <a:pt x="56388" y="268224"/>
                  </a:lnTo>
                  <a:lnTo>
                    <a:pt x="65532" y="248412"/>
                  </a:lnTo>
                  <a:lnTo>
                    <a:pt x="68580" y="245364"/>
                  </a:lnTo>
                  <a:close/>
                </a:path>
                <a:path w="932815" h="932814">
                  <a:moveTo>
                    <a:pt x="91440" y="208788"/>
                  </a:moveTo>
                  <a:lnTo>
                    <a:pt x="82296" y="202692"/>
                  </a:lnTo>
                  <a:lnTo>
                    <a:pt x="79248" y="205740"/>
                  </a:lnTo>
                  <a:lnTo>
                    <a:pt x="67056" y="224028"/>
                  </a:lnTo>
                  <a:lnTo>
                    <a:pt x="64008" y="230124"/>
                  </a:lnTo>
                  <a:lnTo>
                    <a:pt x="73152" y="236220"/>
                  </a:lnTo>
                  <a:lnTo>
                    <a:pt x="77724" y="230124"/>
                  </a:lnTo>
                  <a:lnTo>
                    <a:pt x="88392" y="211836"/>
                  </a:lnTo>
                  <a:lnTo>
                    <a:pt x="91440" y="208788"/>
                  </a:lnTo>
                  <a:close/>
                </a:path>
                <a:path w="932815" h="932814">
                  <a:moveTo>
                    <a:pt x="117348" y="173736"/>
                  </a:moveTo>
                  <a:lnTo>
                    <a:pt x="109728" y="166116"/>
                  </a:lnTo>
                  <a:lnTo>
                    <a:pt x="106680" y="169164"/>
                  </a:lnTo>
                  <a:lnTo>
                    <a:pt x="88392" y="193548"/>
                  </a:lnTo>
                  <a:lnTo>
                    <a:pt x="97536" y="199644"/>
                  </a:lnTo>
                  <a:lnTo>
                    <a:pt x="102108" y="193548"/>
                  </a:lnTo>
                  <a:lnTo>
                    <a:pt x="115824" y="176784"/>
                  </a:lnTo>
                  <a:lnTo>
                    <a:pt x="117348" y="173736"/>
                  </a:lnTo>
                  <a:close/>
                </a:path>
                <a:path w="932815" h="932814">
                  <a:moveTo>
                    <a:pt x="147828" y="141732"/>
                  </a:moveTo>
                  <a:lnTo>
                    <a:pt x="140208" y="132588"/>
                  </a:lnTo>
                  <a:lnTo>
                    <a:pt x="137160" y="135636"/>
                  </a:lnTo>
                  <a:lnTo>
                    <a:pt x="121920" y="152400"/>
                  </a:lnTo>
                  <a:lnTo>
                    <a:pt x="115824" y="158496"/>
                  </a:lnTo>
                  <a:lnTo>
                    <a:pt x="124968" y="164592"/>
                  </a:lnTo>
                  <a:lnTo>
                    <a:pt x="129540" y="160020"/>
                  </a:lnTo>
                  <a:lnTo>
                    <a:pt x="144780" y="143256"/>
                  </a:lnTo>
                  <a:lnTo>
                    <a:pt x="144780" y="144780"/>
                  </a:lnTo>
                  <a:lnTo>
                    <a:pt x="147828" y="141732"/>
                  </a:lnTo>
                  <a:close/>
                </a:path>
                <a:path w="932815" h="932814">
                  <a:moveTo>
                    <a:pt x="179832" y="111252"/>
                  </a:moveTo>
                  <a:lnTo>
                    <a:pt x="173736" y="103632"/>
                  </a:lnTo>
                  <a:lnTo>
                    <a:pt x="169164" y="106680"/>
                  </a:lnTo>
                  <a:lnTo>
                    <a:pt x="152400" y="120396"/>
                  </a:lnTo>
                  <a:lnTo>
                    <a:pt x="147828" y="124968"/>
                  </a:lnTo>
                  <a:lnTo>
                    <a:pt x="155448" y="134112"/>
                  </a:lnTo>
                  <a:lnTo>
                    <a:pt x="160020" y="129540"/>
                  </a:lnTo>
                  <a:lnTo>
                    <a:pt x="176784" y="114300"/>
                  </a:lnTo>
                  <a:lnTo>
                    <a:pt x="179832" y="111252"/>
                  </a:lnTo>
                  <a:close/>
                </a:path>
                <a:path w="932815" h="932814">
                  <a:moveTo>
                    <a:pt x="216408" y="85344"/>
                  </a:moveTo>
                  <a:lnTo>
                    <a:pt x="210312" y="76200"/>
                  </a:lnTo>
                  <a:lnTo>
                    <a:pt x="187452" y="91440"/>
                  </a:lnTo>
                  <a:lnTo>
                    <a:pt x="182880" y="96012"/>
                  </a:lnTo>
                  <a:lnTo>
                    <a:pt x="188976" y="105156"/>
                  </a:lnTo>
                  <a:lnTo>
                    <a:pt x="193548" y="100584"/>
                  </a:lnTo>
                  <a:lnTo>
                    <a:pt x="216408" y="85344"/>
                  </a:lnTo>
                  <a:close/>
                </a:path>
                <a:path w="932815" h="932814">
                  <a:moveTo>
                    <a:pt x="252984" y="64008"/>
                  </a:moveTo>
                  <a:lnTo>
                    <a:pt x="248412" y="53340"/>
                  </a:lnTo>
                  <a:lnTo>
                    <a:pt x="243840" y="56388"/>
                  </a:lnTo>
                  <a:lnTo>
                    <a:pt x="224028" y="67056"/>
                  </a:lnTo>
                  <a:lnTo>
                    <a:pt x="219456" y="70104"/>
                  </a:lnTo>
                  <a:lnTo>
                    <a:pt x="225552" y="79248"/>
                  </a:lnTo>
                  <a:lnTo>
                    <a:pt x="230124" y="76200"/>
                  </a:lnTo>
                  <a:lnTo>
                    <a:pt x="249936" y="65532"/>
                  </a:lnTo>
                  <a:lnTo>
                    <a:pt x="252984" y="64008"/>
                  </a:lnTo>
                  <a:close/>
                </a:path>
                <a:path w="932815" h="932814">
                  <a:moveTo>
                    <a:pt x="294132" y="44196"/>
                  </a:moveTo>
                  <a:lnTo>
                    <a:pt x="289560" y="35052"/>
                  </a:lnTo>
                  <a:lnTo>
                    <a:pt x="284988" y="36576"/>
                  </a:lnTo>
                  <a:lnTo>
                    <a:pt x="263652" y="45720"/>
                  </a:lnTo>
                  <a:lnTo>
                    <a:pt x="259080" y="48768"/>
                  </a:lnTo>
                  <a:lnTo>
                    <a:pt x="263652" y="57912"/>
                  </a:lnTo>
                  <a:lnTo>
                    <a:pt x="269748" y="54864"/>
                  </a:lnTo>
                  <a:lnTo>
                    <a:pt x="289560" y="45720"/>
                  </a:lnTo>
                  <a:lnTo>
                    <a:pt x="294132" y="44196"/>
                  </a:lnTo>
                  <a:close/>
                </a:path>
                <a:path w="932815" h="932814">
                  <a:moveTo>
                    <a:pt x="335280" y="30480"/>
                  </a:moveTo>
                  <a:lnTo>
                    <a:pt x="332232" y="19812"/>
                  </a:lnTo>
                  <a:lnTo>
                    <a:pt x="327660" y="19812"/>
                  </a:lnTo>
                  <a:lnTo>
                    <a:pt x="306324" y="27432"/>
                  </a:lnTo>
                  <a:lnTo>
                    <a:pt x="300228" y="30480"/>
                  </a:lnTo>
                  <a:lnTo>
                    <a:pt x="303276" y="41148"/>
                  </a:lnTo>
                  <a:lnTo>
                    <a:pt x="309372" y="38100"/>
                  </a:lnTo>
                  <a:lnTo>
                    <a:pt x="330708" y="30480"/>
                  </a:lnTo>
                  <a:lnTo>
                    <a:pt x="335280" y="30480"/>
                  </a:lnTo>
                  <a:close/>
                </a:path>
                <a:path w="932815" h="932814">
                  <a:moveTo>
                    <a:pt x="377952" y="19812"/>
                  </a:moveTo>
                  <a:lnTo>
                    <a:pt x="374904" y="9144"/>
                  </a:lnTo>
                  <a:lnTo>
                    <a:pt x="371856" y="9144"/>
                  </a:lnTo>
                  <a:lnTo>
                    <a:pt x="350520" y="13716"/>
                  </a:lnTo>
                  <a:lnTo>
                    <a:pt x="342900" y="16764"/>
                  </a:lnTo>
                  <a:lnTo>
                    <a:pt x="345948" y="27432"/>
                  </a:lnTo>
                  <a:lnTo>
                    <a:pt x="352044" y="24384"/>
                  </a:lnTo>
                  <a:lnTo>
                    <a:pt x="374904" y="19812"/>
                  </a:lnTo>
                  <a:lnTo>
                    <a:pt x="377952" y="19812"/>
                  </a:lnTo>
                  <a:close/>
                </a:path>
                <a:path w="932815" h="932814">
                  <a:moveTo>
                    <a:pt x="420624" y="12192"/>
                  </a:moveTo>
                  <a:lnTo>
                    <a:pt x="420624" y="1524"/>
                  </a:lnTo>
                  <a:lnTo>
                    <a:pt x="419100" y="1524"/>
                  </a:lnTo>
                  <a:lnTo>
                    <a:pt x="394716" y="4572"/>
                  </a:lnTo>
                  <a:lnTo>
                    <a:pt x="387096" y="6096"/>
                  </a:lnTo>
                  <a:lnTo>
                    <a:pt x="388620" y="16764"/>
                  </a:lnTo>
                  <a:lnTo>
                    <a:pt x="396240" y="15494"/>
                  </a:lnTo>
                  <a:lnTo>
                    <a:pt x="396240" y="15240"/>
                  </a:lnTo>
                  <a:lnTo>
                    <a:pt x="419100" y="13811"/>
                  </a:lnTo>
                  <a:lnTo>
                    <a:pt x="420624" y="12192"/>
                  </a:lnTo>
                  <a:close/>
                </a:path>
                <a:path w="932815" h="932814">
                  <a:moveTo>
                    <a:pt x="397764" y="15240"/>
                  </a:moveTo>
                  <a:lnTo>
                    <a:pt x="396240" y="15240"/>
                  </a:lnTo>
                  <a:lnTo>
                    <a:pt x="396240" y="15494"/>
                  </a:lnTo>
                  <a:lnTo>
                    <a:pt x="397764" y="15240"/>
                  </a:lnTo>
                  <a:close/>
                </a:path>
                <a:path w="932815" h="932814">
                  <a:moveTo>
                    <a:pt x="420624" y="13716"/>
                  </a:moveTo>
                  <a:lnTo>
                    <a:pt x="419100" y="13716"/>
                  </a:lnTo>
                  <a:lnTo>
                    <a:pt x="420624" y="13716"/>
                  </a:lnTo>
                  <a:close/>
                </a:path>
                <a:path w="932815" h="932814">
                  <a:moveTo>
                    <a:pt x="464820" y="10668"/>
                  </a:moveTo>
                  <a:lnTo>
                    <a:pt x="464820" y="0"/>
                  </a:lnTo>
                  <a:lnTo>
                    <a:pt x="441960" y="0"/>
                  </a:lnTo>
                  <a:lnTo>
                    <a:pt x="431292" y="1524"/>
                  </a:lnTo>
                  <a:lnTo>
                    <a:pt x="432816" y="12192"/>
                  </a:lnTo>
                  <a:lnTo>
                    <a:pt x="443484" y="10668"/>
                  </a:lnTo>
                  <a:lnTo>
                    <a:pt x="464820" y="10668"/>
                  </a:lnTo>
                  <a:close/>
                </a:path>
                <a:path w="932815" h="932814">
                  <a:moveTo>
                    <a:pt x="510540" y="1524"/>
                  </a:moveTo>
                  <a:lnTo>
                    <a:pt x="490728" y="0"/>
                  </a:lnTo>
                  <a:lnTo>
                    <a:pt x="477012" y="0"/>
                  </a:lnTo>
                  <a:lnTo>
                    <a:pt x="475488" y="10668"/>
                  </a:lnTo>
                  <a:lnTo>
                    <a:pt x="490728" y="10785"/>
                  </a:lnTo>
                  <a:lnTo>
                    <a:pt x="509016" y="12192"/>
                  </a:lnTo>
                  <a:lnTo>
                    <a:pt x="510540" y="1524"/>
                  </a:lnTo>
                  <a:close/>
                </a:path>
                <a:path w="932815" h="932814">
                  <a:moveTo>
                    <a:pt x="490728" y="10785"/>
                  </a:moveTo>
                  <a:lnTo>
                    <a:pt x="489204" y="10668"/>
                  </a:lnTo>
                  <a:lnTo>
                    <a:pt x="490728" y="10785"/>
                  </a:lnTo>
                  <a:close/>
                </a:path>
                <a:path w="932815" h="932814">
                  <a:moveTo>
                    <a:pt x="554736" y="7620"/>
                  </a:moveTo>
                  <a:lnTo>
                    <a:pt x="537972" y="4572"/>
                  </a:lnTo>
                  <a:lnTo>
                    <a:pt x="521208" y="3048"/>
                  </a:lnTo>
                  <a:lnTo>
                    <a:pt x="519684" y="13716"/>
                  </a:lnTo>
                  <a:lnTo>
                    <a:pt x="536448" y="15240"/>
                  </a:lnTo>
                  <a:lnTo>
                    <a:pt x="536448" y="15494"/>
                  </a:lnTo>
                  <a:lnTo>
                    <a:pt x="553212" y="18288"/>
                  </a:lnTo>
                  <a:lnTo>
                    <a:pt x="554736" y="7620"/>
                  </a:lnTo>
                  <a:close/>
                </a:path>
                <a:path w="932815" h="932814">
                  <a:moveTo>
                    <a:pt x="536448" y="15494"/>
                  </a:moveTo>
                  <a:lnTo>
                    <a:pt x="536448" y="15240"/>
                  </a:lnTo>
                  <a:lnTo>
                    <a:pt x="534924" y="15240"/>
                  </a:lnTo>
                  <a:lnTo>
                    <a:pt x="536448" y="15494"/>
                  </a:lnTo>
                  <a:close/>
                </a:path>
                <a:path w="932815" h="932814">
                  <a:moveTo>
                    <a:pt x="598932" y="18288"/>
                  </a:moveTo>
                  <a:lnTo>
                    <a:pt x="583692" y="13716"/>
                  </a:lnTo>
                  <a:lnTo>
                    <a:pt x="565404" y="10668"/>
                  </a:lnTo>
                  <a:lnTo>
                    <a:pt x="563880" y="21336"/>
                  </a:lnTo>
                  <a:lnTo>
                    <a:pt x="580644" y="24384"/>
                  </a:lnTo>
                  <a:lnTo>
                    <a:pt x="595884" y="28956"/>
                  </a:lnTo>
                  <a:lnTo>
                    <a:pt x="598932" y="18288"/>
                  </a:lnTo>
                  <a:close/>
                </a:path>
                <a:path w="932815" h="932814">
                  <a:moveTo>
                    <a:pt x="641604" y="33528"/>
                  </a:moveTo>
                  <a:lnTo>
                    <a:pt x="626364" y="27432"/>
                  </a:lnTo>
                  <a:lnTo>
                    <a:pt x="609600" y="21336"/>
                  </a:lnTo>
                  <a:lnTo>
                    <a:pt x="605028" y="32004"/>
                  </a:lnTo>
                  <a:lnTo>
                    <a:pt x="623316" y="38100"/>
                  </a:lnTo>
                  <a:lnTo>
                    <a:pt x="637032" y="44196"/>
                  </a:lnTo>
                  <a:lnTo>
                    <a:pt x="641604" y="33528"/>
                  </a:lnTo>
                  <a:close/>
                </a:path>
                <a:path w="932815" h="932814">
                  <a:moveTo>
                    <a:pt x="681228" y="51816"/>
                  </a:moveTo>
                  <a:lnTo>
                    <a:pt x="669036" y="45720"/>
                  </a:lnTo>
                  <a:lnTo>
                    <a:pt x="652272" y="38100"/>
                  </a:lnTo>
                  <a:lnTo>
                    <a:pt x="647700" y="47244"/>
                  </a:lnTo>
                  <a:lnTo>
                    <a:pt x="664464" y="54864"/>
                  </a:lnTo>
                  <a:lnTo>
                    <a:pt x="664464" y="55710"/>
                  </a:lnTo>
                  <a:lnTo>
                    <a:pt x="676656" y="62484"/>
                  </a:lnTo>
                  <a:lnTo>
                    <a:pt x="681228" y="51816"/>
                  </a:lnTo>
                  <a:close/>
                </a:path>
                <a:path w="932815" h="932814">
                  <a:moveTo>
                    <a:pt x="664464" y="55710"/>
                  </a:moveTo>
                  <a:lnTo>
                    <a:pt x="664464" y="54864"/>
                  </a:lnTo>
                  <a:lnTo>
                    <a:pt x="662940" y="54864"/>
                  </a:lnTo>
                  <a:lnTo>
                    <a:pt x="664464" y="55710"/>
                  </a:lnTo>
                  <a:close/>
                </a:path>
                <a:path w="932815" h="932814">
                  <a:moveTo>
                    <a:pt x="720852" y="74676"/>
                  </a:moveTo>
                  <a:lnTo>
                    <a:pt x="708660" y="67056"/>
                  </a:lnTo>
                  <a:lnTo>
                    <a:pt x="691896" y="57912"/>
                  </a:lnTo>
                  <a:lnTo>
                    <a:pt x="685800" y="67056"/>
                  </a:lnTo>
                  <a:lnTo>
                    <a:pt x="702564" y="76200"/>
                  </a:lnTo>
                  <a:lnTo>
                    <a:pt x="714756" y="83820"/>
                  </a:lnTo>
                  <a:lnTo>
                    <a:pt x="720852" y="74676"/>
                  </a:lnTo>
                  <a:close/>
                </a:path>
                <a:path w="932815" h="932814">
                  <a:moveTo>
                    <a:pt x="757428" y="102108"/>
                  </a:moveTo>
                  <a:lnTo>
                    <a:pt x="745236" y="91440"/>
                  </a:lnTo>
                  <a:lnTo>
                    <a:pt x="729996" y="80772"/>
                  </a:lnTo>
                  <a:lnTo>
                    <a:pt x="723900" y="89916"/>
                  </a:lnTo>
                  <a:lnTo>
                    <a:pt x="739140" y="100584"/>
                  </a:lnTo>
                  <a:lnTo>
                    <a:pt x="749808" y="109728"/>
                  </a:lnTo>
                  <a:lnTo>
                    <a:pt x="757428" y="102108"/>
                  </a:lnTo>
                  <a:close/>
                </a:path>
                <a:path w="932815" h="932814">
                  <a:moveTo>
                    <a:pt x="790956" y="131064"/>
                  </a:moveTo>
                  <a:lnTo>
                    <a:pt x="780288" y="120396"/>
                  </a:lnTo>
                  <a:lnTo>
                    <a:pt x="766572" y="108204"/>
                  </a:lnTo>
                  <a:lnTo>
                    <a:pt x="758952" y="117348"/>
                  </a:lnTo>
                  <a:lnTo>
                    <a:pt x="772668" y="129540"/>
                  </a:lnTo>
                  <a:lnTo>
                    <a:pt x="783336" y="138684"/>
                  </a:lnTo>
                  <a:lnTo>
                    <a:pt x="790956" y="131064"/>
                  </a:lnTo>
                  <a:close/>
                </a:path>
                <a:path w="932815" h="932814">
                  <a:moveTo>
                    <a:pt x="821436" y="164592"/>
                  </a:moveTo>
                  <a:lnTo>
                    <a:pt x="812292" y="152400"/>
                  </a:lnTo>
                  <a:lnTo>
                    <a:pt x="798576" y="138684"/>
                  </a:lnTo>
                  <a:lnTo>
                    <a:pt x="790956" y="146304"/>
                  </a:lnTo>
                  <a:lnTo>
                    <a:pt x="803148" y="160020"/>
                  </a:lnTo>
                  <a:lnTo>
                    <a:pt x="813816" y="172212"/>
                  </a:lnTo>
                  <a:lnTo>
                    <a:pt x="821436" y="164592"/>
                  </a:lnTo>
                  <a:close/>
                </a:path>
                <a:path w="932815" h="932814">
                  <a:moveTo>
                    <a:pt x="848868" y="199644"/>
                  </a:moveTo>
                  <a:lnTo>
                    <a:pt x="839724" y="187452"/>
                  </a:lnTo>
                  <a:lnTo>
                    <a:pt x="829056" y="172212"/>
                  </a:lnTo>
                  <a:lnTo>
                    <a:pt x="819912" y="179832"/>
                  </a:lnTo>
                  <a:lnTo>
                    <a:pt x="830580" y="193548"/>
                  </a:lnTo>
                  <a:lnTo>
                    <a:pt x="839724" y="205740"/>
                  </a:lnTo>
                  <a:lnTo>
                    <a:pt x="848868" y="199644"/>
                  </a:lnTo>
                  <a:close/>
                </a:path>
                <a:path w="932815" h="932814">
                  <a:moveTo>
                    <a:pt x="873252" y="237744"/>
                  </a:moveTo>
                  <a:lnTo>
                    <a:pt x="865632" y="224028"/>
                  </a:lnTo>
                  <a:lnTo>
                    <a:pt x="856488" y="208788"/>
                  </a:lnTo>
                  <a:lnTo>
                    <a:pt x="845820" y="214884"/>
                  </a:lnTo>
                  <a:lnTo>
                    <a:pt x="856488" y="230124"/>
                  </a:lnTo>
                  <a:lnTo>
                    <a:pt x="856488" y="232410"/>
                  </a:lnTo>
                  <a:lnTo>
                    <a:pt x="864108" y="243840"/>
                  </a:lnTo>
                  <a:lnTo>
                    <a:pt x="873252" y="237744"/>
                  </a:lnTo>
                  <a:close/>
                </a:path>
                <a:path w="932815" h="932814">
                  <a:moveTo>
                    <a:pt x="856488" y="232410"/>
                  </a:moveTo>
                  <a:lnTo>
                    <a:pt x="856488" y="230124"/>
                  </a:lnTo>
                  <a:lnTo>
                    <a:pt x="854964" y="230124"/>
                  </a:lnTo>
                  <a:lnTo>
                    <a:pt x="856488" y="232410"/>
                  </a:lnTo>
                  <a:close/>
                </a:path>
                <a:path w="932815" h="932814">
                  <a:moveTo>
                    <a:pt x="893064" y="278892"/>
                  </a:moveTo>
                  <a:lnTo>
                    <a:pt x="886968" y="263652"/>
                  </a:lnTo>
                  <a:lnTo>
                    <a:pt x="879348" y="248412"/>
                  </a:lnTo>
                  <a:lnTo>
                    <a:pt x="868680" y="252984"/>
                  </a:lnTo>
                  <a:lnTo>
                    <a:pt x="883920" y="283464"/>
                  </a:lnTo>
                  <a:lnTo>
                    <a:pt x="893064" y="278892"/>
                  </a:lnTo>
                  <a:close/>
                </a:path>
                <a:path w="932815" h="932814">
                  <a:moveTo>
                    <a:pt x="909828" y="320040"/>
                  </a:moveTo>
                  <a:lnTo>
                    <a:pt x="897636" y="289560"/>
                  </a:lnTo>
                  <a:lnTo>
                    <a:pt x="886968" y="292608"/>
                  </a:lnTo>
                  <a:lnTo>
                    <a:pt x="894588" y="309372"/>
                  </a:lnTo>
                  <a:lnTo>
                    <a:pt x="899160" y="324612"/>
                  </a:lnTo>
                  <a:lnTo>
                    <a:pt x="909828" y="320040"/>
                  </a:lnTo>
                  <a:close/>
                </a:path>
                <a:path w="932815" h="932814">
                  <a:moveTo>
                    <a:pt x="922020" y="364236"/>
                  </a:moveTo>
                  <a:lnTo>
                    <a:pt x="917448" y="348996"/>
                  </a:lnTo>
                  <a:lnTo>
                    <a:pt x="912876" y="330708"/>
                  </a:lnTo>
                  <a:lnTo>
                    <a:pt x="902208" y="333756"/>
                  </a:lnTo>
                  <a:lnTo>
                    <a:pt x="906780" y="352044"/>
                  </a:lnTo>
                  <a:lnTo>
                    <a:pt x="909828" y="367284"/>
                  </a:lnTo>
                  <a:lnTo>
                    <a:pt x="922020" y="364236"/>
                  </a:lnTo>
                  <a:close/>
                </a:path>
                <a:path w="932815" h="932814">
                  <a:moveTo>
                    <a:pt x="929640" y="408432"/>
                  </a:moveTo>
                  <a:lnTo>
                    <a:pt x="926592" y="394716"/>
                  </a:lnTo>
                  <a:lnTo>
                    <a:pt x="923544" y="374904"/>
                  </a:lnTo>
                  <a:lnTo>
                    <a:pt x="912876" y="376428"/>
                  </a:lnTo>
                  <a:lnTo>
                    <a:pt x="915924" y="396240"/>
                  </a:lnTo>
                  <a:lnTo>
                    <a:pt x="917448" y="409956"/>
                  </a:lnTo>
                  <a:lnTo>
                    <a:pt x="929640" y="408432"/>
                  </a:lnTo>
                  <a:close/>
                </a:path>
                <a:path w="932815" h="932814">
                  <a:moveTo>
                    <a:pt x="932688" y="454152"/>
                  </a:moveTo>
                  <a:lnTo>
                    <a:pt x="932688" y="441960"/>
                  </a:lnTo>
                  <a:lnTo>
                    <a:pt x="931164" y="419100"/>
                  </a:lnTo>
                  <a:lnTo>
                    <a:pt x="918972" y="420624"/>
                  </a:lnTo>
                  <a:lnTo>
                    <a:pt x="920496" y="441960"/>
                  </a:lnTo>
                  <a:lnTo>
                    <a:pt x="920496" y="454152"/>
                  </a:lnTo>
                  <a:lnTo>
                    <a:pt x="932688" y="454152"/>
                  </a:lnTo>
                  <a:close/>
                </a:path>
                <a:path w="932815" h="932814">
                  <a:moveTo>
                    <a:pt x="932688" y="489204"/>
                  </a:moveTo>
                  <a:lnTo>
                    <a:pt x="932688" y="464820"/>
                  </a:lnTo>
                  <a:lnTo>
                    <a:pt x="922020" y="464820"/>
                  </a:lnTo>
                  <a:lnTo>
                    <a:pt x="922020" y="466344"/>
                  </a:lnTo>
                  <a:lnTo>
                    <a:pt x="920496" y="489204"/>
                  </a:lnTo>
                  <a:lnTo>
                    <a:pt x="920496" y="498348"/>
                  </a:lnTo>
                  <a:lnTo>
                    <a:pt x="931164" y="498348"/>
                  </a:lnTo>
                  <a:lnTo>
                    <a:pt x="932688" y="489204"/>
                  </a:lnTo>
                  <a:close/>
                </a:path>
                <a:path w="932815" h="932814">
                  <a:moveTo>
                    <a:pt x="931164" y="509016"/>
                  </a:moveTo>
                  <a:lnTo>
                    <a:pt x="918972" y="509016"/>
                  </a:lnTo>
                  <a:lnTo>
                    <a:pt x="918972" y="512064"/>
                  </a:lnTo>
                  <a:lnTo>
                    <a:pt x="915924" y="534924"/>
                  </a:lnTo>
                  <a:lnTo>
                    <a:pt x="915924" y="541020"/>
                  </a:lnTo>
                  <a:lnTo>
                    <a:pt x="926592" y="542544"/>
                  </a:lnTo>
                  <a:lnTo>
                    <a:pt x="926592" y="536448"/>
                  </a:lnTo>
                  <a:lnTo>
                    <a:pt x="929640" y="513588"/>
                  </a:lnTo>
                  <a:lnTo>
                    <a:pt x="931164" y="509016"/>
                  </a:lnTo>
                  <a:close/>
                </a:path>
                <a:path w="932815" h="932814">
                  <a:moveTo>
                    <a:pt x="923544" y="559308"/>
                  </a:moveTo>
                  <a:lnTo>
                    <a:pt x="923544" y="554736"/>
                  </a:lnTo>
                  <a:lnTo>
                    <a:pt x="912876" y="551688"/>
                  </a:lnTo>
                  <a:lnTo>
                    <a:pt x="912876" y="557784"/>
                  </a:lnTo>
                  <a:lnTo>
                    <a:pt x="906780" y="579120"/>
                  </a:lnTo>
                  <a:lnTo>
                    <a:pt x="905256" y="583692"/>
                  </a:lnTo>
                  <a:lnTo>
                    <a:pt x="915924" y="586740"/>
                  </a:lnTo>
                  <a:lnTo>
                    <a:pt x="917448" y="582168"/>
                  </a:lnTo>
                  <a:lnTo>
                    <a:pt x="923544" y="559308"/>
                  </a:lnTo>
                  <a:close/>
                </a:path>
                <a:path w="932815" h="932814">
                  <a:moveTo>
                    <a:pt x="912876" y="597408"/>
                  </a:moveTo>
                  <a:lnTo>
                    <a:pt x="902208" y="594360"/>
                  </a:lnTo>
                  <a:lnTo>
                    <a:pt x="900684" y="601980"/>
                  </a:lnTo>
                  <a:lnTo>
                    <a:pt x="900684" y="600456"/>
                  </a:lnTo>
                  <a:lnTo>
                    <a:pt x="894588" y="621792"/>
                  </a:lnTo>
                  <a:lnTo>
                    <a:pt x="893064" y="626364"/>
                  </a:lnTo>
                  <a:lnTo>
                    <a:pt x="902208" y="630936"/>
                  </a:lnTo>
                  <a:lnTo>
                    <a:pt x="903732" y="626364"/>
                  </a:lnTo>
                  <a:lnTo>
                    <a:pt x="911352" y="605028"/>
                  </a:lnTo>
                  <a:lnTo>
                    <a:pt x="912876" y="597408"/>
                  </a:lnTo>
                  <a:close/>
                </a:path>
                <a:path w="932815" h="932814">
                  <a:moveTo>
                    <a:pt x="899160" y="640080"/>
                  </a:moveTo>
                  <a:lnTo>
                    <a:pt x="888492" y="637032"/>
                  </a:lnTo>
                  <a:lnTo>
                    <a:pt x="885444" y="643128"/>
                  </a:lnTo>
                  <a:lnTo>
                    <a:pt x="876300" y="662940"/>
                  </a:lnTo>
                  <a:lnTo>
                    <a:pt x="874776" y="665988"/>
                  </a:lnTo>
                  <a:lnTo>
                    <a:pt x="885444" y="672084"/>
                  </a:lnTo>
                  <a:lnTo>
                    <a:pt x="886968" y="667512"/>
                  </a:lnTo>
                  <a:lnTo>
                    <a:pt x="896112" y="647700"/>
                  </a:lnTo>
                  <a:lnTo>
                    <a:pt x="899160" y="640080"/>
                  </a:lnTo>
                  <a:close/>
                </a:path>
                <a:path w="932815" h="932814">
                  <a:moveTo>
                    <a:pt x="856488" y="707644"/>
                  </a:moveTo>
                  <a:lnTo>
                    <a:pt x="856488" y="701040"/>
                  </a:lnTo>
                  <a:lnTo>
                    <a:pt x="853440" y="705612"/>
                  </a:lnTo>
                  <a:lnTo>
                    <a:pt x="856488" y="707644"/>
                  </a:lnTo>
                  <a:close/>
                </a:path>
                <a:path w="932815" h="932814">
                  <a:moveTo>
                    <a:pt x="879348" y="681228"/>
                  </a:moveTo>
                  <a:lnTo>
                    <a:pt x="870204" y="676656"/>
                  </a:lnTo>
                  <a:lnTo>
                    <a:pt x="867156" y="682752"/>
                  </a:lnTo>
                  <a:lnTo>
                    <a:pt x="854964" y="702564"/>
                  </a:lnTo>
                  <a:lnTo>
                    <a:pt x="856488" y="701040"/>
                  </a:lnTo>
                  <a:lnTo>
                    <a:pt x="856488" y="707644"/>
                  </a:lnTo>
                  <a:lnTo>
                    <a:pt x="862584" y="711708"/>
                  </a:lnTo>
                  <a:lnTo>
                    <a:pt x="865632" y="707136"/>
                  </a:lnTo>
                  <a:lnTo>
                    <a:pt x="876300" y="687324"/>
                  </a:lnTo>
                  <a:lnTo>
                    <a:pt x="879348" y="681228"/>
                  </a:lnTo>
                  <a:close/>
                </a:path>
                <a:path w="932815" h="932814">
                  <a:moveTo>
                    <a:pt x="856488" y="720852"/>
                  </a:moveTo>
                  <a:lnTo>
                    <a:pt x="847344" y="714756"/>
                  </a:lnTo>
                  <a:lnTo>
                    <a:pt x="844296" y="720852"/>
                  </a:lnTo>
                  <a:lnTo>
                    <a:pt x="830580" y="737616"/>
                  </a:lnTo>
                  <a:lnTo>
                    <a:pt x="829056" y="740664"/>
                  </a:lnTo>
                  <a:lnTo>
                    <a:pt x="836676" y="748284"/>
                  </a:lnTo>
                  <a:lnTo>
                    <a:pt x="839724" y="745236"/>
                  </a:lnTo>
                  <a:lnTo>
                    <a:pt x="853440" y="726948"/>
                  </a:lnTo>
                  <a:lnTo>
                    <a:pt x="856488" y="720852"/>
                  </a:lnTo>
                  <a:close/>
                </a:path>
                <a:path w="932815" h="932814">
                  <a:moveTo>
                    <a:pt x="818388" y="771313"/>
                  </a:moveTo>
                  <a:lnTo>
                    <a:pt x="818388" y="755904"/>
                  </a:lnTo>
                  <a:lnTo>
                    <a:pt x="803148" y="772668"/>
                  </a:lnTo>
                  <a:lnTo>
                    <a:pt x="803148" y="771144"/>
                  </a:lnTo>
                  <a:lnTo>
                    <a:pt x="800100" y="774192"/>
                  </a:lnTo>
                  <a:lnTo>
                    <a:pt x="807720" y="781812"/>
                  </a:lnTo>
                  <a:lnTo>
                    <a:pt x="812292" y="778764"/>
                  </a:lnTo>
                  <a:lnTo>
                    <a:pt x="818388" y="771313"/>
                  </a:lnTo>
                  <a:close/>
                </a:path>
                <a:path w="932815" h="932814">
                  <a:moveTo>
                    <a:pt x="830580" y="757428"/>
                  </a:moveTo>
                  <a:lnTo>
                    <a:pt x="821436" y="749808"/>
                  </a:lnTo>
                  <a:lnTo>
                    <a:pt x="816864" y="755904"/>
                  </a:lnTo>
                  <a:lnTo>
                    <a:pt x="818388" y="755904"/>
                  </a:lnTo>
                  <a:lnTo>
                    <a:pt x="818388" y="771313"/>
                  </a:lnTo>
                  <a:lnTo>
                    <a:pt x="826008" y="762000"/>
                  </a:lnTo>
                  <a:lnTo>
                    <a:pt x="830580" y="757428"/>
                  </a:lnTo>
                  <a:close/>
                </a:path>
                <a:path w="932815" h="932814">
                  <a:moveTo>
                    <a:pt x="800100" y="790956"/>
                  </a:moveTo>
                  <a:lnTo>
                    <a:pt x="792480" y="783336"/>
                  </a:lnTo>
                  <a:lnTo>
                    <a:pt x="769620" y="806196"/>
                  </a:lnTo>
                  <a:lnTo>
                    <a:pt x="775716" y="813816"/>
                  </a:lnTo>
                  <a:lnTo>
                    <a:pt x="780288" y="810768"/>
                  </a:lnTo>
                  <a:lnTo>
                    <a:pt x="800100" y="790956"/>
                  </a:lnTo>
                  <a:close/>
                </a:path>
                <a:path w="932815" h="932814">
                  <a:moveTo>
                    <a:pt x="768096" y="821436"/>
                  </a:moveTo>
                  <a:lnTo>
                    <a:pt x="760476" y="812292"/>
                  </a:lnTo>
                  <a:lnTo>
                    <a:pt x="755904" y="816864"/>
                  </a:lnTo>
                  <a:lnTo>
                    <a:pt x="739140" y="830580"/>
                  </a:lnTo>
                  <a:lnTo>
                    <a:pt x="734568" y="833628"/>
                  </a:lnTo>
                  <a:lnTo>
                    <a:pt x="740664" y="842772"/>
                  </a:lnTo>
                  <a:lnTo>
                    <a:pt x="745236" y="839724"/>
                  </a:lnTo>
                  <a:lnTo>
                    <a:pt x="763524" y="826008"/>
                  </a:lnTo>
                  <a:lnTo>
                    <a:pt x="768096" y="821436"/>
                  </a:lnTo>
                  <a:close/>
                </a:path>
                <a:path w="932815" h="932814">
                  <a:moveTo>
                    <a:pt x="731520" y="848868"/>
                  </a:moveTo>
                  <a:lnTo>
                    <a:pt x="725424" y="839724"/>
                  </a:lnTo>
                  <a:lnTo>
                    <a:pt x="697992" y="858012"/>
                  </a:lnTo>
                  <a:lnTo>
                    <a:pt x="704088" y="867156"/>
                  </a:lnTo>
                  <a:lnTo>
                    <a:pt x="731520" y="848868"/>
                  </a:lnTo>
                  <a:close/>
                </a:path>
                <a:path w="932815" h="932814">
                  <a:moveTo>
                    <a:pt x="664464" y="887730"/>
                  </a:moveTo>
                  <a:lnTo>
                    <a:pt x="664464" y="876300"/>
                  </a:lnTo>
                  <a:lnTo>
                    <a:pt x="658368" y="877824"/>
                  </a:lnTo>
                  <a:lnTo>
                    <a:pt x="662940" y="888492"/>
                  </a:lnTo>
                  <a:lnTo>
                    <a:pt x="664464" y="887730"/>
                  </a:lnTo>
                  <a:close/>
                </a:path>
                <a:path w="932815" h="932814">
                  <a:moveTo>
                    <a:pt x="693420" y="873252"/>
                  </a:moveTo>
                  <a:lnTo>
                    <a:pt x="688848" y="862584"/>
                  </a:lnTo>
                  <a:lnTo>
                    <a:pt x="682752" y="865632"/>
                  </a:lnTo>
                  <a:lnTo>
                    <a:pt x="662940" y="876300"/>
                  </a:lnTo>
                  <a:lnTo>
                    <a:pt x="664464" y="876300"/>
                  </a:lnTo>
                  <a:lnTo>
                    <a:pt x="664464" y="887730"/>
                  </a:lnTo>
                  <a:lnTo>
                    <a:pt x="669036" y="885444"/>
                  </a:lnTo>
                  <a:lnTo>
                    <a:pt x="688848" y="876300"/>
                  </a:lnTo>
                  <a:lnTo>
                    <a:pt x="693420" y="873252"/>
                  </a:lnTo>
                  <a:close/>
                </a:path>
                <a:path w="932815" h="932814">
                  <a:moveTo>
                    <a:pt x="653796" y="893064"/>
                  </a:moveTo>
                  <a:lnTo>
                    <a:pt x="649224" y="882396"/>
                  </a:lnTo>
                  <a:lnTo>
                    <a:pt x="643128" y="885444"/>
                  </a:lnTo>
                  <a:lnTo>
                    <a:pt x="623316" y="893064"/>
                  </a:lnTo>
                  <a:lnTo>
                    <a:pt x="618744" y="894588"/>
                  </a:lnTo>
                  <a:lnTo>
                    <a:pt x="621792" y="905256"/>
                  </a:lnTo>
                  <a:lnTo>
                    <a:pt x="626364" y="903732"/>
                  </a:lnTo>
                  <a:lnTo>
                    <a:pt x="647700" y="896112"/>
                  </a:lnTo>
                  <a:lnTo>
                    <a:pt x="653796" y="893064"/>
                  </a:lnTo>
                  <a:close/>
                </a:path>
                <a:path w="932815" h="932814">
                  <a:moveTo>
                    <a:pt x="611124" y="908304"/>
                  </a:moveTo>
                  <a:lnTo>
                    <a:pt x="608076" y="897636"/>
                  </a:lnTo>
                  <a:lnTo>
                    <a:pt x="601980" y="900684"/>
                  </a:lnTo>
                  <a:lnTo>
                    <a:pt x="580644" y="906780"/>
                  </a:lnTo>
                  <a:lnTo>
                    <a:pt x="576072" y="906780"/>
                  </a:lnTo>
                  <a:lnTo>
                    <a:pt x="579120" y="918972"/>
                  </a:lnTo>
                  <a:lnTo>
                    <a:pt x="583692" y="917448"/>
                  </a:lnTo>
                  <a:lnTo>
                    <a:pt x="605028" y="911352"/>
                  </a:lnTo>
                  <a:lnTo>
                    <a:pt x="611124" y="908304"/>
                  </a:lnTo>
                  <a:close/>
                </a:path>
                <a:path w="932815" h="932814">
                  <a:moveTo>
                    <a:pt x="536448" y="926592"/>
                  </a:moveTo>
                  <a:lnTo>
                    <a:pt x="536448" y="915924"/>
                  </a:lnTo>
                  <a:lnTo>
                    <a:pt x="533400" y="915924"/>
                  </a:lnTo>
                  <a:lnTo>
                    <a:pt x="534924" y="926592"/>
                  </a:lnTo>
                  <a:lnTo>
                    <a:pt x="536448" y="926592"/>
                  </a:lnTo>
                  <a:close/>
                </a:path>
                <a:path w="932815" h="932814">
                  <a:moveTo>
                    <a:pt x="568452" y="920496"/>
                  </a:moveTo>
                  <a:lnTo>
                    <a:pt x="565404" y="909828"/>
                  </a:lnTo>
                  <a:lnTo>
                    <a:pt x="534924" y="915924"/>
                  </a:lnTo>
                  <a:lnTo>
                    <a:pt x="536448" y="915924"/>
                  </a:lnTo>
                  <a:lnTo>
                    <a:pt x="536448" y="926592"/>
                  </a:lnTo>
                  <a:lnTo>
                    <a:pt x="537972" y="926592"/>
                  </a:lnTo>
                  <a:lnTo>
                    <a:pt x="568452" y="920496"/>
                  </a:lnTo>
                  <a:close/>
                </a:path>
                <a:path w="932815" h="932814">
                  <a:moveTo>
                    <a:pt x="513588" y="929640"/>
                  </a:moveTo>
                  <a:lnTo>
                    <a:pt x="513588" y="918972"/>
                  </a:lnTo>
                  <a:lnTo>
                    <a:pt x="489204" y="920496"/>
                  </a:lnTo>
                  <a:lnTo>
                    <a:pt x="490728" y="920496"/>
                  </a:lnTo>
                  <a:lnTo>
                    <a:pt x="490728" y="931164"/>
                  </a:lnTo>
                  <a:lnTo>
                    <a:pt x="513588" y="929640"/>
                  </a:lnTo>
                  <a:close/>
                </a:path>
                <a:path w="932815" h="932814">
                  <a:moveTo>
                    <a:pt x="490728" y="931164"/>
                  </a:moveTo>
                  <a:lnTo>
                    <a:pt x="490728" y="920496"/>
                  </a:lnTo>
                  <a:lnTo>
                    <a:pt x="489204" y="920496"/>
                  </a:lnTo>
                  <a:lnTo>
                    <a:pt x="489204" y="931164"/>
                  </a:lnTo>
                  <a:lnTo>
                    <a:pt x="490728" y="931164"/>
                  </a:lnTo>
                  <a:close/>
                </a:path>
                <a:path w="932815" h="932814">
                  <a:moveTo>
                    <a:pt x="524256" y="928116"/>
                  </a:moveTo>
                  <a:lnTo>
                    <a:pt x="522732" y="917448"/>
                  </a:lnTo>
                  <a:lnTo>
                    <a:pt x="512064" y="918972"/>
                  </a:lnTo>
                  <a:lnTo>
                    <a:pt x="513588" y="918972"/>
                  </a:lnTo>
                  <a:lnTo>
                    <a:pt x="513588" y="929640"/>
                  </a:lnTo>
                  <a:lnTo>
                    <a:pt x="524256" y="928116"/>
                  </a:lnTo>
                  <a:close/>
                </a:path>
                <a:path w="932815" h="932814">
                  <a:moveTo>
                    <a:pt x="478536" y="931164"/>
                  </a:moveTo>
                  <a:lnTo>
                    <a:pt x="478536" y="920496"/>
                  </a:lnTo>
                  <a:lnTo>
                    <a:pt x="445008" y="920496"/>
                  </a:lnTo>
                  <a:lnTo>
                    <a:pt x="445008" y="931164"/>
                  </a:lnTo>
                  <a:lnTo>
                    <a:pt x="466344" y="932688"/>
                  </a:lnTo>
                  <a:lnTo>
                    <a:pt x="478536" y="931164"/>
                  </a:lnTo>
                  <a:close/>
                </a:path>
                <a:path w="932815" h="932814">
                  <a:moveTo>
                    <a:pt x="420624" y="918972"/>
                  </a:moveTo>
                  <a:lnTo>
                    <a:pt x="400812" y="915924"/>
                  </a:lnTo>
                  <a:lnTo>
                    <a:pt x="399288" y="926592"/>
                  </a:lnTo>
                  <a:lnTo>
                    <a:pt x="419100" y="929640"/>
                  </a:lnTo>
                  <a:lnTo>
                    <a:pt x="419100" y="918972"/>
                  </a:lnTo>
                  <a:lnTo>
                    <a:pt x="420624" y="918972"/>
                  </a:lnTo>
                  <a:close/>
                </a:path>
                <a:path w="932815" h="932814">
                  <a:moveTo>
                    <a:pt x="434340" y="918972"/>
                  </a:moveTo>
                  <a:lnTo>
                    <a:pt x="419100" y="918972"/>
                  </a:lnTo>
                  <a:lnTo>
                    <a:pt x="419100" y="929640"/>
                  </a:lnTo>
                  <a:lnTo>
                    <a:pt x="432816" y="931164"/>
                  </a:lnTo>
                  <a:lnTo>
                    <a:pt x="434340" y="918972"/>
                  </a:lnTo>
                  <a:close/>
                </a:path>
                <a:path w="932815" h="932814">
                  <a:moveTo>
                    <a:pt x="390144" y="914400"/>
                  </a:moveTo>
                  <a:lnTo>
                    <a:pt x="374904" y="911352"/>
                  </a:lnTo>
                  <a:lnTo>
                    <a:pt x="358140" y="908304"/>
                  </a:lnTo>
                  <a:lnTo>
                    <a:pt x="355092" y="918972"/>
                  </a:lnTo>
                  <a:lnTo>
                    <a:pt x="388620" y="925068"/>
                  </a:lnTo>
                  <a:lnTo>
                    <a:pt x="390144" y="914400"/>
                  </a:lnTo>
                  <a:close/>
                </a:path>
                <a:path w="932815" h="932814">
                  <a:moveTo>
                    <a:pt x="347472" y="905256"/>
                  </a:moveTo>
                  <a:lnTo>
                    <a:pt x="330708" y="900684"/>
                  </a:lnTo>
                  <a:lnTo>
                    <a:pt x="315468" y="896112"/>
                  </a:lnTo>
                  <a:lnTo>
                    <a:pt x="312420" y="905256"/>
                  </a:lnTo>
                  <a:lnTo>
                    <a:pt x="327660" y="911352"/>
                  </a:lnTo>
                  <a:lnTo>
                    <a:pt x="344424" y="915924"/>
                  </a:lnTo>
                  <a:lnTo>
                    <a:pt x="347472" y="905256"/>
                  </a:lnTo>
                  <a:close/>
                </a:path>
                <a:path w="932815" h="932814">
                  <a:moveTo>
                    <a:pt x="306324" y="891540"/>
                  </a:moveTo>
                  <a:lnTo>
                    <a:pt x="289560" y="885444"/>
                  </a:lnTo>
                  <a:lnTo>
                    <a:pt x="275844" y="879348"/>
                  </a:lnTo>
                  <a:lnTo>
                    <a:pt x="271272" y="888492"/>
                  </a:lnTo>
                  <a:lnTo>
                    <a:pt x="284988" y="896112"/>
                  </a:lnTo>
                  <a:lnTo>
                    <a:pt x="301752" y="902208"/>
                  </a:lnTo>
                  <a:lnTo>
                    <a:pt x="306324" y="891540"/>
                  </a:lnTo>
                  <a:close/>
                </a:path>
                <a:path w="932815" h="932814">
                  <a:moveTo>
                    <a:pt x="265176" y="874776"/>
                  </a:moveTo>
                  <a:lnTo>
                    <a:pt x="249936" y="865632"/>
                  </a:lnTo>
                  <a:lnTo>
                    <a:pt x="236220" y="858012"/>
                  </a:lnTo>
                  <a:lnTo>
                    <a:pt x="230124" y="868680"/>
                  </a:lnTo>
                  <a:lnTo>
                    <a:pt x="243840" y="876300"/>
                  </a:lnTo>
                  <a:lnTo>
                    <a:pt x="260604" y="883920"/>
                  </a:lnTo>
                  <a:lnTo>
                    <a:pt x="265176" y="874776"/>
                  </a:lnTo>
                  <a:close/>
                </a:path>
                <a:path w="932815" h="932814">
                  <a:moveTo>
                    <a:pt x="227076" y="853440"/>
                  </a:moveTo>
                  <a:lnTo>
                    <a:pt x="211836" y="842772"/>
                  </a:lnTo>
                  <a:lnTo>
                    <a:pt x="199644" y="833628"/>
                  </a:lnTo>
                  <a:lnTo>
                    <a:pt x="193548" y="842772"/>
                  </a:lnTo>
                  <a:lnTo>
                    <a:pt x="205740" y="851916"/>
                  </a:lnTo>
                  <a:lnTo>
                    <a:pt x="220980" y="862584"/>
                  </a:lnTo>
                  <a:lnTo>
                    <a:pt x="227076" y="853440"/>
                  </a:lnTo>
                  <a:close/>
                </a:path>
                <a:path w="932815" h="932814">
                  <a:moveTo>
                    <a:pt x="190500" y="827532"/>
                  </a:moveTo>
                  <a:lnTo>
                    <a:pt x="176784" y="816864"/>
                  </a:lnTo>
                  <a:lnTo>
                    <a:pt x="164592" y="806196"/>
                  </a:lnTo>
                  <a:lnTo>
                    <a:pt x="158496" y="815340"/>
                  </a:lnTo>
                  <a:lnTo>
                    <a:pt x="169164" y="826008"/>
                  </a:lnTo>
                  <a:lnTo>
                    <a:pt x="184404" y="836676"/>
                  </a:lnTo>
                  <a:lnTo>
                    <a:pt x="190500" y="827532"/>
                  </a:lnTo>
                  <a:close/>
                </a:path>
                <a:path w="932815" h="932814">
                  <a:moveTo>
                    <a:pt x="126492" y="768096"/>
                  </a:moveTo>
                  <a:lnTo>
                    <a:pt x="115824" y="755904"/>
                  </a:lnTo>
                  <a:lnTo>
                    <a:pt x="105156" y="742188"/>
                  </a:lnTo>
                  <a:lnTo>
                    <a:pt x="96012" y="749808"/>
                  </a:lnTo>
                  <a:lnTo>
                    <a:pt x="106680" y="762000"/>
                  </a:lnTo>
                  <a:lnTo>
                    <a:pt x="117348" y="775716"/>
                  </a:lnTo>
                  <a:lnTo>
                    <a:pt x="126492" y="768096"/>
                  </a:lnTo>
                  <a:close/>
                </a:path>
                <a:path w="932815" h="932814">
                  <a:moveTo>
                    <a:pt x="156972" y="800100"/>
                  </a:moveTo>
                  <a:lnTo>
                    <a:pt x="144780" y="787908"/>
                  </a:lnTo>
                  <a:lnTo>
                    <a:pt x="134112" y="775716"/>
                  </a:lnTo>
                  <a:lnTo>
                    <a:pt x="124968" y="783336"/>
                  </a:lnTo>
                  <a:lnTo>
                    <a:pt x="149352" y="807720"/>
                  </a:lnTo>
                  <a:lnTo>
                    <a:pt x="156972" y="800100"/>
                  </a:lnTo>
                  <a:close/>
                </a:path>
                <a:path w="932815" h="932814">
                  <a:moveTo>
                    <a:pt x="99060" y="734568"/>
                  </a:moveTo>
                  <a:lnTo>
                    <a:pt x="88392" y="720852"/>
                  </a:lnTo>
                  <a:lnTo>
                    <a:pt x="80772" y="707136"/>
                  </a:lnTo>
                  <a:lnTo>
                    <a:pt x="70104" y="713232"/>
                  </a:lnTo>
                  <a:lnTo>
                    <a:pt x="79248" y="726948"/>
                  </a:lnTo>
                  <a:lnTo>
                    <a:pt x="89916" y="740664"/>
                  </a:lnTo>
                  <a:lnTo>
                    <a:pt x="99060" y="734568"/>
                  </a:lnTo>
                  <a:close/>
                </a:path>
                <a:path w="932815" h="932814">
                  <a:moveTo>
                    <a:pt x="74676" y="696468"/>
                  </a:moveTo>
                  <a:lnTo>
                    <a:pt x="65532" y="682752"/>
                  </a:lnTo>
                  <a:lnTo>
                    <a:pt x="57912" y="667512"/>
                  </a:lnTo>
                  <a:lnTo>
                    <a:pt x="48768" y="673608"/>
                  </a:lnTo>
                  <a:lnTo>
                    <a:pt x="56388" y="687324"/>
                  </a:lnTo>
                  <a:lnTo>
                    <a:pt x="64008" y="702564"/>
                  </a:lnTo>
                  <a:lnTo>
                    <a:pt x="74676" y="696468"/>
                  </a:lnTo>
                  <a:close/>
                </a:path>
                <a:path w="932815" h="932814">
                  <a:moveTo>
                    <a:pt x="53340" y="658368"/>
                  </a:moveTo>
                  <a:lnTo>
                    <a:pt x="41148" y="627888"/>
                  </a:lnTo>
                  <a:lnTo>
                    <a:pt x="30480" y="632460"/>
                  </a:lnTo>
                  <a:lnTo>
                    <a:pt x="36576" y="647700"/>
                  </a:lnTo>
                  <a:lnTo>
                    <a:pt x="44196" y="662940"/>
                  </a:lnTo>
                  <a:lnTo>
                    <a:pt x="53340" y="658368"/>
                  </a:lnTo>
                  <a:close/>
                </a:path>
                <a:path w="932815" h="932814">
                  <a:moveTo>
                    <a:pt x="36576" y="617220"/>
                  </a:moveTo>
                  <a:lnTo>
                    <a:pt x="32004" y="600456"/>
                  </a:lnTo>
                  <a:lnTo>
                    <a:pt x="32004" y="601980"/>
                  </a:lnTo>
                  <a:lnTo>
                    <a:pt x="27432" y="585216"/>
                  </a:lnTo>
                  <a:lnTo>
                    <a:pt x="16764" y="589788"/>
                  </a:lnTo>
                  <a:lnTo>
                    <a:pt x="21336" y="605028"/>
                  </a:lnTo>
                  <a:lnTo>
                    <a:pt x="27432" y="621792"/>
                  </a:lnTo>
                  <a:lnTo>
                    <a:pt x="36576" y="617220"/>
                  </a:lnTo>
                  <a:close/>
                </a:path>
                <a:path w="932815" h="932814">
                  <a:moveTo>
                    <a:pt x="24384" y="576072"/>
                  </a:moveTo>
                  <a:lnTo>
                    <a:pt x="19812" y="557784"/>
                  </a:lnTo>
                  <a:lnTo>
                    <a:pt x="18288" y="542544"/>
                  </a:lnTo>
                  <a:lnTo>
                    <a:pt x="7620" y="545592"/>
                  </a:lnTo>
                  <a:lnTo>
                    <a:pt x="9144" y="559308"/>
                  </a:lnTo>
                  <a:lnTo>
                    <a:pt x="13716" y="577596"/>
                  </a:lnTo>
                  <a:lnTo>
                    <a:pt x="24384" y="576072"/>
                  </a:lnTo>
                  <a:close/>
                </a:path>
                <a:path w="932815" h="932814">
                  <a:moveTo>
                    <a:pt x="16764" y="531876"/>
                  </a:moveTo>
                  <a:lnTo>
                    <a:pt x="13716" y="512064"/>
                  </a:lnTo>
                  <a:lnTo>
                    <a:pt x="12192" y="499872"/>
                  </a:lnTo>
                  <a:lnTo>
                    <a:pt x="1524" y="499872"/>
                  </a:lnTo>
                  <a:lnTo>
                    <a:pt x="3048" y="513588"/>
                  </a:lnTo>
                  <a:lnTo>
                    <a:pt x="4572" y="533400"/>
                  </a:lnTo>
                  <a:lnTo>
                    <a:pt x="16764" y="531876"/>
                  </a:lnTo>
                  <a:close/>
                </a:path>
              </a:pathLst>
            </a:custGeom>
            <a:solidFill>
              <a:srgbClr val="850009"/>
            </a:solidFill>
          </p:spPr>
          <p:txBody>
            <a:bodyPr wrap="square" lIns="0" tIns="0" rIns="0" bIns="0" rtlCol="0"/>
            <a:lstStyle/>
            <a:p>
              <a:endParaRPr sz="1634"/>
            </a:p>
          </p:txBody>
        </p:sp>
        <p:pic>
          <p:nvPicPr>
            <p:cNvPr id="6" name="object 6"/>
            <p:cNvPicPr/>
            <p:nvPr/>
          </p:nvPicPr>
          <p:blipFill>
            <a:blip r:embed="rId3" cstate="print"/>
            <a:stretch>
              <a:fillRect/>
            </a:stretch>
          </p:blipFill>
          <p:spPr>
            <a:xfrm>
              <a:off x="6415918" y="4251452"/>
              <a:ext cx="789431" cy="797560"/>
            </a:xfrm>
            <a:prstGeom prst="rect">
              <a:avLst/>
            </a:prstGeom>
          </p:spPr>
        </p:pic>
        <p:sp>
          <p:nvSpPr>
            <p:cNvPr id="7" name="object 7"/>
            <p:cNvSpPr/>
            <p:nvPr/>
          </p:nvSpPr>
          <p:spPr>
            <a:xfrm>
              <a:off x="6411346" y="4244340"/>
              <a:ext cx="798830" cy="809625"/>
            </a:xfrm>
            <a:custGeom>
              <a:avLst/>
              <a:gdLst/>
              <a:ahLst/>
              <a:cxnLst/>
              <a:rect l="l" t="t" r="r" b="b"/>
              <a:pathLst>
                <a:path w="798829" h="809625">
                  <a:moveTo>
                    <a:pt x="10668" y="425196"/>
                  </a:moveTo>
                  <a:lnTo>
                    <a:pt x="10668" y="391668"/>
                  </a:lnTo>
                  <a:lnTo>
                    <a:pt x="0" y="391668"/>
                  </a:lnTo>
                  <a:lnTo>
                    <a:pt x="0" y="425196"/>
                  </a:lnTo>
                  <a:lnTo>
                    <a:pt x="10668" y="425196"/>
                  </a:lnTo>
                  <a:close/>
                </a:path>
                <a:path w="798829" h="809625">
                  <a:moveTo>
                    <a:pt x="15240" y="348996"/>
                  </a:moveTo>
                  <a:lnTo>
                    <a:pt x="3048" y="347472"/>
                  </a:lnTo>
                  <a:lnTo>
                    <a:pt x="0" y="381000"/>
                  </a:lnTo>
                  <a:lnTo>
                    <a:pt x="10668" y="381000"/>
                  </a:lnTo>
                  <a:lnTo>
                    <a:pt x="12192" y="364236"/>
                  </a:lnTo>
                  <a:lnTo>
                    <a:pt x="15240" y="348996"/>
                  </a:lnTo>
                  <a:close/>
                </a:path>
                <a:path w="798829" h="809625">
                  <a:moveTo>
                    <a:pt x="22860" y="306324"/>
                  </a:moveTo>
                  <a:lnTo>
                    <a:pt x="22860" y="304800"/>
                  </a:lnTo>
                  <a:lnTo>
                    <a:pt x="12192" y="301752"/>
                  </a:lnTo>
                  <a:lnTo>
                    <a:pt x="12192" y="303276"/>
                  </a:lnTo>
                  <a:lnTo>
                    <a:pt x="7620" y="323088"/>
                  </a:lnTo>
                  <a:lnTo>
                    <a:pt x="4572" y="335280"/>
                  </a:lnTo>
                  <a:lnTo>
                    <a:pt x="16764" y="338328"/>
                  </a:lnTo>
                  <a:lnTo>
                    <a:pt x="18288" y="326136"/>
                  </a:lnTo>
                  <a:lnTo>
                    <a:pt x="22860" y="306324"/>
                  </a:lnTo>
                  <a:close/>
                </a:path>
                <a:path w="798829" h="809625">
                  <a:moveTo>
                    <a:pt x="36576" y="263652"/>
                  </a:moveTo>
                  <a:lnTo>
                    <a:pt x="25908" y="259080"/>
                  </a:lnTo>
                  <a:lnTo>
                    <a:pt x="22860" y="265176"/>
                  </a:lnTo>
                  <a:lnTo>
                    <a:pt x="16764" y="284988"/>
                  </a:lnTo>
                  <a:lnTo>
                    <a:pt x="15240" y="291084"/>
                  </a:lnTo>
                  <a:lnTo>
                    <a:pt x="25908" y="294132"/>
                  </a:lnTo>
                  <a:lnTo>
                    <a:pt x="27432" y="288036"/>
                  </a:lnTo>
                  <a:lnTo>
                    <a:pt x="33528" y="269748"/>
                  </a:lnTo>
                  <a:lnTo>
                    <a:pt x="36576" y="263652"/>
                  </a:lnTo>
                  <a:close/>
                </a:path>
                <a:path w="798829" h="809625">
                  <a:moveTo>
                    <a:pt x="54864" y="224028"/>
                  </a:moveTo>
                  <a:lnTo>
                    <a:pt x="44196" y="217932"/>
                  </a:lnTo>
                  <a:lnTo>
                    <a:pt x="38100" y="230124"/>
                  </a:lnTo>
                  <a:lnTo>
                    <a:pt x="30480" y="246888"/>
                  </a:lnTo>
                  <a:lnTo>
                    <a:pt x="30480" y="249936"/>
                  </a:lnTo>
                  <a:lnTo>
                    <a:pt x="41148" y="252984"/>
                  </a:lnTo>
                  <a:lnTo>
                    <a:pt x="41148" y="251460"/>
                  </a:lnTo>
                  <a:lnTo>
                    <a:pt x="48768" y="234696"/>
                  </a:lnTo>
                  <a:lnTo>
                    <a:pt x="54864" y="224028"/>
                  </a:lnTo>
                  <a:close/>
                </a:path>
                <a:path w="798829" h="809625">
                  <a:moveTo>
                    <a:pt x="76200" y="185928"/>
                  </a:moveTo>
                  <a:lnTo>
                    <a:pt x="67056" y="179832"/>
                  </a:lnTo>
                  <a:lnTo>
                    <a:pt x="57912" y="195072"/>
                  </a:lnTo>
                  <a:lnTo>
                    <a:pt x="50292" y="208788"/>
                  </a:lnTo>
                  <a:lnTo>
                    <a:pt x="59436" y="213360"/>
                  </a:lnTo>
                  <a:lnTo>
                    <a:pt x="67056" y="201168"/>
                  </a:lnTo>
                  <a:lnTo>
                    <a:pt x="76200" y="185928"/>
                  </a:lnTo>
                  <a:close/>
                </a:path>
                <a:path w="798829" h="809625">
                  <a:moveTo>
                    <a:pt x="102108" y="150876"/>
                  </a:moveTo>
                  <a:lnTo>
                    <a:pt x="94488" y="143256"/>
                  </a:lnTo>
                  <a:lnTo>
                    <a:pt x="91440" y="147828"/>
                  </a:lnTo>
                  <a:lnTo>
                    <a:pt x="73152" y="170688"/>
                  </a:lnTo>
                  <a:lnTo>
                    <a:pt x="82296" y="176784"/>
                  </a:lnTo>
                  <a:lnTo>
                    <a:pt x="88392" y="169164"/>
                  </a:lnTo>
                  <a:lnTo>
                    <a:pt x="99060" y="153924"/>
                  </a:lnTo>
                  <a:lnTo>
                    <a:pt x="102108" y="150876"/>
                  </a:lnTo>
                  <a:close/>
                </a:path>
                <a:path w="798829" h="809625">
                  <a:moveTo>
                    <a:pt x="132588" y="118872"/>
                  </a:moveTo>
                  <a:lnTo>
                    <a:pt x="124968" y="109728"/>
                  </a:lnTo>
                  <a:lnTo>
                    <a:pt x="115824" y="118872"/>
                  </a:lnTo>
                  <a:lnTo>
                    <a:pt x="103632" y="132588"/>
                  </a:lnTo>
                  <a:lnTo>
                    <a:pt x="102108" y="134112"/>
                  </a:lnTo>
                  <a:lnTo>
                    <a:pt x="109728" y="141732"/>
                  </a:lnTo>
                  <a:lnTo>
                    <a:pt x="132588" y="118872"/>
                  </a:lnTo>
                  <a:close/>
                </a:path>
                <a:path w="798829" h="809625">
                  <a:moveTo>
                    <a:pt x="166116" y="89916"/>
                  </a:moveTo>
                  <a:lnTo>
                    <a:pt x="160020" y="80772"/>
                  </a:lnTo>
                  <a:lnTo>
                    <a:pt x="144780" y="92964"/>
                  </a:lnTo>
                  <a:lnTo>
                    <a:pt x="134112" y="102108"/>
                  </a:lnTo>
                  <a:lnTo>
                    <a:pt x="140208" y="111252"/>
                  </a:lnTo>
                  <a:lnTo>
                    <a:pt x="152400" y="100584"/>
                  </a:lnTo>
                  <a:lnTo>
                    <a:pt x="166116" y="89916"/>
                  </a:lnTo>
                  <a:close/>
                </a:path>
                <a:path w="798829" h="809625">
                  <a:moveTo>
                    <a:pt x="202692" y="65532"/>
                  </a:moveTo>
                  <a:lnTo>
                    <a:pt x="196596" y="56388"/>
                  </a:lnTo>
                  <a:lnTo>
                    <a:pt x="192024" y="57912"/>
                  </a:lnTo>
                  <a:lnTo>
                    <a:pt x="175260" y="68580"/>
                  </a:lnTo>
                  <a:lnTo>
                    <a:pt x="169164" y="74676"/>
                  </a:lnTo>
                  <a:lnTo>
                    <a:pt x="175260" y="83820"/>
                  </a:lnTo>
                  <a:lnTo>
                    <a:pt x="181356" y="78943"/>
                  </a:lnTo>
                  <a:lnTo>
                    <a:pt x="181356" y="77724"/>
                  </a:lnTo>
                  <a:lnTo>
                    <a:pt x="198120" y="68580"/>
                  </a:lnTo>
                  <a:lnTo>
                    <a:pt x="202692" y="65532"/>
                  </a:lnTo>
                  <a:close/>
                </a:path>
                <a:path w="798829" h="809625">
                  <a:moveTo>
                    <a:pt x="182880" y="77724"/>
                  </a:moveTo>
                  <a:lnTo>
                    <a:pt x="181356" y="77724"/>
                  </a:lnTo>
                  <a:lnTo>
                    <a:pt x="181356" y="78943"/>
                  </a:lnTo>
                  <a:lnTo>
                    <a:pt x="182880" y="77724"/>
                  </a:lnTo>
                  <a:close/>
                </a:path>
                <a:path w="798829" h="809625">
                  <a:moveTo>
                    <a:pt x="240792" y="45720"/>
                  </a:moveTo>
                  <a:lnTo>
                    <a:pt x="236220" y="35052"/>
                  </a:lnTo>
                  <a:lnTo>
                    <a:pt x="225552" y="39624"/>
                  </a:lnTo>
                  <a:lnTo>
                    <a:pt x="208788" y="48768"/>
                  </a:lnTo>
                  <a:lnTo>
                    <a:pt x="207264" y="50292"/>
                  </a:lnTo>
                  <a:lnTo>
                    <a:pt x="211836" y="59436"/>
                  </a:lnTo>
                  <a:lnTo>
                    <a:pt x="214884" y="57912"/>
                  </a:lnTo>
                  <a:lnTo>
                    <a:pt x="214884" y="58674"/>
                  </a:lnTo>
                  <a:lnTo>
                    <a:pt x="230124" y="51054"/>
                  </a:lnTo>
                  <a:lnTo>
                    <a:pt x="230124" y="50292"/>
                  </a:lnTo>
                  <a:lnTo>
                    <a:pt x="240792" y="45720"/>
                  </a:lnTo>
                  <a:close/>
                </a:path>
                <a:path w="798829" h="809625">
                  <a:moveTo>
                    <a:pt x="214884" y="58674"/>
                  </a:moveTo>
                  <a:lnTo>
                    <a:pt x="214884" y="57912"/>
                  </a:lnTo>
                  <a:lnTo>
                    <a:pt x="213360" y="59436"/>
                  </a:lnTo>
                  <a:lnTo>
                    <a:pt x="214884" y="58674"/>
                  </a:lnTo>
                  <a:close/>
                </a:path>
                <a:path w="798829" h="809625">
                  <a:moveTo>
                    <a:pt x="231648" y="50292"/>
                  </a:moveTo>
                  <a:lnTo>
                    <a:pt x="230124" y="50292"/>
                  </a:lnTo>
                  <a:lnTo>
                    <a:pt x="230124" y="51054"/>
                  </a:lnTo>
                  <a:lnTo>
                    <a:pt x="231648" y="50292"/>
                  </a:lnTo>
                  <a:close/>
                </a:path>
                <a:path w="798829" h="809625">
                  <a:moveTo>
                    <a:pt x="281940" y="28956"/>
                  </a:moveTo>
                  <a:lnTo>
                    <a:pt x="278892" y="18288"/>
                  </a:lnTo>
                  <a:lnTo>
                    <a:pt x="262128" y="24384"/>
                  </a:lnTo>
                  <a:lnTo>
                    <a:pt x="246888" y="30480"/>
                  </a:lnTo>
                  <a:lnTo>
                    <a:pt x="251460" y="41148"/>
                  </a:lnTo>
                  <a:lnTo>
                    <a:pt x="265176" y="35052"/>
                  </a:lnTo>
                  <a:lnTo>
                    <a:pt x="281940" y="28956"/>
                  </a:lnTo>
                  <a:close/>
                </a:path>
                <a:path w="798829" h="809625">
                  <a:moveTo>
                    <a:pt x="324612" y="18288"/>
                  </a:moveTo>
                  <a:lnTo>
                    <a:pt x="323088" y="7620"/>
                  </a:lnTo>
                  <a:lnTo>
                    <a:pt x="318516" y="7620"/>
                  </a:lnTo>
                  <a:lnTo>
                    <a:pt x="298704" y="12192"/>
                  </a:lnTo>
                  <a:lnTo>
                    <a:pt x="289560" y="15240"/>
                  </a:lnTo>
                  <a:lnTo>
                    <a:pt x="292608" y="25908"/>
                  </a:lnTo>
                  <a:lnTo>
                    <a:pt x="301752" y="22860"/>
                  </a:lnTo>
                  <a:lnTo>
                    <a:pt x="321564" y="19812"/>
                  </a:lnTo>
                  <a:lnTo>
                    <a:pt x="324612" y="18288"/>
                  </a:lnTo>
                  <a:close/>
                </a:path>
                <a:path w="798829" h="809625">
                  <a:moveTo>
                    <a:pt x="368808" y="12192"/>
                  </a:moveTo>
                  <a:lnTo>
                    <a:pt x="367284" y="1524"/>
                  </a:lnTo>
                  <a:lnTo>
                    <a:pt x="358140" y="1524"/>
                  </a:lnTo>
                  <a:lnTo>
                    <a:pt x="338328" y="4572"/>
                  </a:lnTo>
                  <a:lnTo>
                    <a:pt x="333756" y="6096"/>
                  </a:lnTo>
                  <a:lnTo>
                    <a:pt x="335280" y="16764"/>
                  </a:lnTo>
                  <a:lnTo>
                    <a:pt x="339852" y="15240"/>
                  </a:lnTo>
                  <a:lnTo>
                    <a:pt x="359664" y="13716"/>
                  </a:lnTo>
                  <a:lnTo>
                    <a:pt x="368808" y="12192"/>
                  </a:lnTo>
                  <a:close/>
                </a:path>
                <a:path w="798829" h="809625">
                  <a:moveTo>
                    <a:pt x="413004" y="12192"/>
                  </a:moveTo>
                  <a:lnTo>
                    <a:pt x="413004" y="0"/>
                  </a:lnTo>
                  <a:lnTo>
                    <a:pt x="377952" y="0"/>
                  </a:lnTo>
                  <a:lnTo>
                    <a:pt x="379476" y="12192"/>
                  </a:lnTo>
                  <a:lnTo>
                    <a:pt x="399288" y="10668"/>
                  </a:lnTo>
                  <a:lnTo>
                    <a:pt x="413004" y="12192"/>
                  </a:lnTo>
                  <a:close/>
                </a:path>
                <a:path w="798829" h="809625">
                  <a:moveTo>
                    <a:pt x="457200" y="4572"/>
                  </a:moveTo>
                  <a:lnTo>
                    <a:pt x="440436" y="1524"/>
                  </a:lnTo>
                  <a:lnTo>
                    <a:pt x="423672" y="1524"/>
                  </a:lnTo>
                  <a:lnTo>
                    <a:pt x="423672" y="12192"/>
                  </a:lnTo>
                  <a:lnTo>
                    <a:pt x="438912" y="13716"/>
                  </a:lnTo>
                  <a:lnTo>
                    <a:pt x="455676" y="15240"/>
                  </a:lnTo>
                  <a:lnTo>
                    <a:pt x="457200" y="4572"/>
                  </a:lnTo>
                  <a:close/>
                </a:path>
                <a:path w="798829" h="809625">
                  <a:moveTo>
                    <a:pt x="501396" y="13716"/>
                  </a:moveTo>
                  <a:lnTo>
                    <a:pt x="499872" y="12192"/>
                  </a:lnTo>
                  <a:lnTo>
                    <a:pt x="480060" y="7620"/>
                  </a:lnTo>
                  <a:lnTo>
                    <a:pt x="469392" y="6096"/>
                  </a:lnTo>
                  <a:lnTo>
                    <a:pt x="466344" y="16764"/>
                  </a:lnTo>
                  <a:lnTo>
                    <a:pt x="478536" y="19812"/>
                  </a:lnTo>
                  <a:lnTo>
                    <a:pt x="478536" y="20046"/>
                  </a:lnTo>
                  <a:lnTo>
                    <a:pt x="496824" y="22860"/>
                  </a:lnTo>
                  <a:lnTo>
                    <a:pt x="498348" y="24384"/>
                  </a:lnTo>
                  <a:lnTo>
                    <a:pt x="501396" y="13716"/>
                  </a:lnTo>
                  <a:close/>
                </a:path>
                <a:path w="798829" h="809625">
                  <a:moveTo>
                    <a:pt x="478536" y="20046"/>
                  </a:moveTo>
                  <a:lnTo>
                    <a:pt x="478536" y="19812"/>
                  </a:lnTo>
                  <a:lnTo>
                    <a:pt x="477012" y="19812"/>
                  </a:lnTo>
                  <a:lnTo>
                    <a:pt x="478536" y="20046"/>
                  </a:lnTo>
                  <a:close/>
                </a:path>
                <a:path w="798829" h="809625">
                  <a:moveTo>
                    <a:pt x="544068" y="27432"/>
                  </a:moveTo>
                  <a:lnTo>
                    <a:pt x="536448" y="24384"/>
                  </a:lnTo>
                  <a:lnTo>
                    <a:pt x="518160" y="18288"/>
                  </a:lnTo>
                  <a:lnTo>
                    <a:pt x="512064" y="16764"/>
                  </a:lnTo>
                  <a:lnTo>
                    <a:pt x="509016" y="27432"/>
                  </a:lnTo>
                  <a:lnTo>
                    <a:pt x="515112" y="28956"/>
                  </a:lnTo>
                  <a:lnTo>
                    <a:pt x="533400" y="35052"/>
                  </a:lnTo>
                  <a:lnTo>
                    <a:pt x="541020" y="38100"/>
                  </a:lnTo>
                  <a:lnTo>
                    <a:pt x="544068" y="27432"/>
                  </a:lnTo>
                  <a:close/>
                </a:path>
                <a:path w="798829" h="809625">
                  <a:moveTo>
                    <a:pt x="585216" y="47244"/>
                  </a:moveTo>
                  <a:lnTo>
                    <a:pt x="573024" y="39624"/>
                  </a:lnTo>
                  <a:lnTo>
                    <a:pt x="554736" y="32004"/>
                  </a:lnTo>
                  <a:lnTo>
                    <a:pt x="550164" y="42672"/>
                  </a:lnTo>
                  <a:lnTo>
                    <a:pt x="568452" y="50292"/>
                  </a:lnTo>
                  <a:lnTo>
                    <a:pt x="580644" y="56388"/>
                  </a:lnTo>
                  <a:lnTo>
                    <a:pt x="585216" y="47244"/>
                  </a:lnTo>
                  <a:close/>
                </a:path>
                <a:path w="798829" h="809625">
                  <a:moveTo>
                    <a:pt x="624840" y="70104"/>
                  </a:moveTo>
                  <a:lnTo>
                    <a:pt x="623316" y="68580"/>
                  </a:lnTo>
                  <a:lnTo>
                    <a:pt x="606552" y="57912"/>
                  </a:lnTo>
                  <a:lnTo>
                    <a:pt x="595884" y="51816"/>
                  </a:lnTo>
                  <a:lnTo>
                    <a:pt x="589788" y="62484"/>
                  </a:lnTo>
                  <a:lnTo>
                    <a:pt x="600456" y="68580"/>
                  </a:lnTo>
                  <a:lnTo>
                    <a:pt x="617220" y="77724"/>
                  </a:lnTo>
                  <a:lnTo>
                    <a:pt x="617220" y="79248"/>
                  </a:lnTo>
                  <a:lnTo>
                    <a:pt x="624840" y="70104"/>
                  </a:lnTo>
                  <a:close/>
                </a:path>
                <a:path w="798829" h="809625">
                  <a:moveTo>
                    <a:pt x="659892" y="97536"/>
                  </a:moveTo>
                  <a:lnTo>
                    <a:pt x="653796" y="92964"/>
                  </a:lnTo>
                  <a:lnTo>
                    <a:pt x="638556" y="80772"/>
                  </a:lnTo>
                  <a:lnTo>
                    <a:pt x="633984" y="76200"/>
                  </a:lnTo>
                  <a:lnTo>
                    <a:pt x="626364" y="85344"/>
                  </a:lnTo>
                  <a:lnTo>
                    <a:pt x="632460" y="89916"/>
                  </a:lnTo>
                  <a:lnTo>
                    <a:pt x="646176" y="100584"/>
                  </a:lnTo>
                  <a:lnTo>
                    <a:pt x="652272" y="106680"/>
                  </a:lnTo>
                  <a:lnTo>
                    <a:pt x="659892" y="97536"/>
                  </a:lnTo>
                  <a:close/>
                </a:path>
                <a:path w="798829" h="809625">
                  <a:moveTo>
                    <a:pt x="691896" y="129540"/>
                  </a:moveTo>
                  <a:lnTo>
                    <a:pt x="682752" y="118872"/>
                  </a:lnTo>
                  <a:lnTo>
                    <a:pt x="669036" y="105156"/>
                  </a:lnTo>
                  <a:lnTo>
                    <a:pt x="661416" y="112776"/>
                  </a:lnTo>
                  <a:lnTo>
                    <a:pt x="673608" y="126492"/>
                  </a:lnTo>
                  <a:lnTo>
                    <a:pt x="684276" y="137160"/>
                  </a:lnTo>
                  <a:lnTo>
                    <a:pt x="691896" y="129540"/>
                  </a:lnTo>
                  <a:close/>
                </a:path>
                <a:path w="798829" h="809625">
                  <a:moveTo>
                    <a:pt x="720852" y="164592"/>
                  </a:moveTo>
                  <a:lnTo>
                    <a:pt x="719328" y="163068"/>
                  </a:lnTo>
                  <a:lnTo>
                    <a:pt x="708660" y="147828"/>
                  </a:lnTo>
                  <a:lnTo>
                    <a:pt x="699516" y="137160"/>
                  </a:lnTo>
                  <a:lnTo>
                    <a:pt x="691896" y="144780"/>
                  </a:lnTo>
                  <a:lnTo>
                    <a:pt x="699516" y="153924"/>
                  </a:lnTo>
                  <a:lnTo>
                    <a:pt x="710184" y="169164"/>
                  </a:lnTo>
                  <a:lnTo>
                    <a:pt x="711708" y="170688"/>
                  </a:lnTo>
                  <a:lnTo>
                    <a:pt x="720852" y="164592"/>
                  </a:lnTo>
                  <a:close/>
                </a:path>
                <a:path w="798829" h="809625">
                  <a:moveTo>
                    <a:pt x="745236" y="202692"/>
                  </a:moveTo>
                  <a:lnTo>
                    <a:pt x="742188" y="195072"/>
                  </a:lnTo>
                  <a:lnTo>
                    <a:pt x="731520" y="178308"/>
                  </a:lnTo>
                  <a:lnTo>
                    <a:pt x="726948" y="173736"/>
                  </a:lnTo>
                  <a:lnTo>
                    <a:pt x="717804" y="179832"/>
                  </a:lnTo>
                  <a:lnTo>
                    <a:pt x="722376" y="184404"/>
                  </a:lnTo>
                  <a:lnTo>
                    <a:pt x="731520" y="201168"/>
                  </a:lnTo>
                  <a:lnTo>
                    <a:pt x="736092" y="207264"/>
                  </a:lnTo>
                  <a:lnTo>
                    <a:pt x="745236" y="202692"/>
                  </a:lnTo>
                  <a:close/>
                </a:path>
                <a:path w="798829" h="809625">
                  <a:moveTo>
                    <a:pt x="765048" y="242316"/>
                  </a:moveTo>
                  <a:lnTo>
                    <a:pt x="760476" y="230124"/>
                  </a:lnTo>
                  <a:lnTo>
                    <a:pt x="751332" y="211836"/>
                  </a:lnTo>
                  <a:lnTo>
                    <a:pt x="740664" y="216408"/>
                  </a:lnTo>
                  <a:lnTo>
                    <a:pt x="755904" y="246888"/>
                  </a:lnTo>
                  <a:lnTo>
                    <a:pt x="765048" y="242316"/>
                  </a:lnTo>
                  <a:close/>
                </a:path>
                <a:path w="798829" h="809625">
                  <a:moveTo>
                    <a:pt x="781812" y="284988"/>
                  </a:moveTo>
                  <a:lnTo>
                    <a:pt x="775716" y="265176"/>
                  </a:lnTo>
                  <a:lnTo>
                    <a:pt x="769620" y="252984"/>
                  </a:lnTo>
                  <a:lnTo>
                    <a:pt x="758952" y="257556"/>
                  </a:lnTo>
                  <a:lnTo>
                    <a:pt x="765048" y="269748"/>
                  </a:lnTo>
                  <a:lnTo>
                    <a:pt x="771144" y="288036"/>
                  </a:lnTo>
                  <a:lnTo>
                    <a:pt x="781812" y="284988"/>
                  </a:lnTo>
                  <a:close/>
                </a:path>
                <a:path w="798829" h="809625">
                  <a:moveTo>
                    <a:pt x="792480" y="329184"/>
                  </a:moveTo>
                  <a:lnTo>
                    <a:pt x="790956" y="323088"/>
                  </a:lnTo>
                  <a:lnTo>
                    <a:pt x="786384" y="303276"/>
                  </a:lnTo>
                  <a:lnTo>
                    <a:pt x="784860" y="295656"/>
                  </a:lnTo>
                  <a:lnTo>
                    <a:pt x="774192" y="298704"/>
                  </a:lnTo>
                  <a:lnTo>
                    <a:pt x="775716" y="306324"/>
                  </a:lnTo>
                  <a:lnTo>
                    <a:pt x="780288" y="326136"/>
                  </a:lnTo>
                  <a:lnTo>
                    <a:pt x="781812" y="330708"/>
                  </a:lnTo>
                  <a:lnTo>
                    <a:pt x="792480" y="329184"/>
                  </a:lnTo>
                  <a:close/>
                </a:path>
                <a:path w="798829" h="809625">
                  <a:moveTo>
                    <a:pt x="798576" y="373380"/>
                  </a:moveTo>
                  <a:lnTo>
                    <a:pt x="797052" y="364236"/>
                  </a:lnTo>
                  <a:lnTo>
                    <a:pt x="794004" y="342900"/>
                  </a:lnTo>
                  <a:lnTo>
                    <a:pt x="794004" y="339852"/>
                  </a:lnTo>
                  <a:lnTo>
                    <a:pt x="783336" y="341376"/>
                  </a:lnTo>
                  <a:lnTo>
                    <a:pt x="783336" y="344424"/>
                  </a:lnTo>
                  <a:lnTo>
                    <a:pt x="786384" y="364236"/>
                  </a:lnTo>
                  <a:lnTo>
                    <a:pt x="786384" y="374904"/>
                  </a:lnTo>
                  <a:lnTo>
                    <a:pt x="798576" y="373380"/>
                  </a:lnTo>
                  <a:close/>
                </a:path>
                <a:path w="798829" h="809625">
                  <a:moveTo>
                    <a:pt x="798576" y="419100"/>
                  </a:moveTo>
                  <a:lnTo>
                    <a:pt x="798576" y="384048"/>
                  </a:lnTo>
                  <a:lnTo>
                    <a:pt x="787908" y="385572"/>
                  </a:lnTo>
                  <a:lnTo>
                    <a:pt x="787908" y="417576"/>
                  </a:lnTo>
                  <a:lnTo>
                    <a:pt x="798576" y="419100"/>
                  </a:lnTo>
                  <a:close/>
                </a:path>
                <a:path w="798829" h="809625">
                  <a:moveTo>
                    <a:pt x="798576" y="429768"/>
                  </a:moveTo>
                  <a:lnTo>
                    <a:pt x="787908" y="429768"/>
                  </a:lnTo>
                  <a:lnTo>
                    <a:pt x="786384" y="445008"/>
                  </a:lnTo>
                  <a:lnTo>
                    <a:pt x="783336" y="461772"/>
                  </a:lnTo>
                  <a:lnTo>
                    <a:pt x="795528" y="463296"/>
                  </a:lnTo>
                  <a:lnTo>
                    <a:pt x="798576" y="429768"/>
                  </a:lnTo>
                  <a:close/>
                </a:path>
                <a:path w="798829" h="809625">
                  <a:moveTo>
                    <a:pt x="794004" y="473964"/>
                  </a:moveTo>
                  <a:lnTo>
                    <a:pt x="781812" y="472440"/>
                  </a:lnTo>
                  <a:lnTo>
                    <a:pt x="780288" y="484632"/>
                  </a:lnTo>
                  <a:lnTo>
                    <a:pt x="775716" y="502920"/>
                  </a:lnTo>
                  <a:lnTo>
                    <a:pt x="775716" y="504444"/>
                  </a:lnTo>
                  <a:lnTo>
                    <a:pt x="786384" y="507492"/>
                  </a:lnTo>
                  <a:lnTo>
                    <a:pt x="786384" y="505968"/>
                  </a:lnTo>
                  <a:lnTo>
                    <a:pt x="790956" y="486156"/>
                  </a:lnTo>
                  <a:lnTo>
                    <a:pt x="794004" y="473964"/>
                  </a:lnTo>
                  <a:close/>
                </a:path>
                <a:path w="798829" h="809625">
                  <a:moveTo>
                    <a:pt x="783336" y="518160"/>
                  </a:moveTo>
                  <a:lnTo>
                    <a:pt x="772668" y="515112"/>
                  </a:lnTo>
                  <a:lnTo>
                    <a:pt x="771144" y="522732"/>
                  </a:lnTo>
                  <a:lnTo>
                    <a:pt x="765048" y="541020"/>
                  </a:lnTo>
                  <a:lnTo>
                    <a:pt x="765048" y="539496"/>
                  </a:lnTo>
                  <a:lnTo>
                    <a:pt x="762000" y="547116"/>
                  </a:lnTo>
                  <a:lnTo>
                    <a:pt x="772668" y="550164"/>
                  </a:lnTo>
                  <a:lnTo>
                    <a:pt x="775716" y="544068"/>
                  </a:lnTo>
                  <a:lnTo>
                    <a:pt x="781812" y="525780"/>
                  </a:lnTo>
                  <a:lnTo>
                    <a:pt x="783336" y="518160"/>
                  </a:lnTo>
                  <a:close/>
                </a:path>
                <a:path w="798829" h="809625">
                  <a:moveTo>
                    <a:pt x="768096" y="562356"/>
                  </a:moveTo>
                  <a:lnTo>
                    <a:pt x="768096" y="560832"/>
                  </a:lnTo>
                  <a:lnTo>
                    <a:pt x="757428" y="557784"/>
                  </a:lnTo>
                  <a:lnTo>
                    <a:pt x="749808" y="576072"/>
                  </a:lnTo>
                  <a:lnTo>
                    <a:pt x="743712" y="586740"/>
                  </a:lnTo>
                  <a:lnTo>
                    <a:pt x="754380" y="591312"/>
                  </a:lnTo>
                  <a:lnTo>
                    <a:pt x="760476" y="580644"/>
                  </a:lnTo>
                  <a:lnTo>
                    <a:pt x="768096" y="562356"/>
                  </a:lnTo>
                  <a:close/>
                </a:path>
                <a:path w="798829" h="809625">
                  <a:moveTo>
                    <a:pt x="748284" y="601980"/>
                  </a:moveTo>
                  <a:lnTo>
                    <a:pt x="739140" y="595884"/>
                  </a:lnTo>
                  <a:lnTo>
                    <a:pt x="731520" y="609600"/>
                  </a:lnTo>
                  <a:lnTo>
                    <a:pt x="722376" y="624840"/>
                  </a:lnTo>
                  <a:lnTo>
                    <a:pt x="731520" y="630936"/>
                  </a:lnTo>
                  <a:lnTo>
                    <a:pt x="742188" y="614172"/>
                  </a:lnTo>
                  <a:lnTo>
                    <a:pt x="748284" y="601980"/>
                  </a:lnTo>
                  <a:close/>
                </a:path>
                <a:path w="798829" h="809625">
                  <a:moveTo>
                    <a:pt x="696468" y="675132"/>
                  </a:moveTo>
                  <a:lnTo>
                    <a:pt x="688848" y="667512"/>
                  </a:lnTo>
                  <a:lnTo>
                    <a:pt x="687324" y="670560"/>
                  </a:lnTo>
                  <a:lnTo>
                    <a:pt x="687324" y="669036"/>
                  </a:lnTo>
                  <a:lnTo>
                    <a:pt x="673608" y="682752"/>
                  </a:lnTo>
                  <a:lnTo>
                    <a:pt x="665988" y="691896"/>
                  </a:lnTo>
                  <a:lnTo>
                    <a:pt x="673608" y="699516"/>
                  </a:lnTo>
                  <a:lnTo>
                    <a:pt x="682752" y="691896"/>
                  </a:lnTo>
                  <a:lnTo>
                    <a:pt x="694944" y="676656"/>
                  </a:lnTo>
                  <a:lnTo>
                    <a:pt x="696468" y="675132"/>
                  </a:lnTo>
                  <a:close/>
                </a:path>
                <a:path w="798829" h="809625">
                  <a:moveTo>
                    <a:pt x="725424" y="640080"/>
                  </a:moveTo>
                  <a:lnTo>
                    <a:pt x="716280" y="633984"/>
                  </a:lnTo>
                  <a:lnTo>
                    <a:pt x="710184" y="640080"/>
                  </a:lnTo>
                  <a:lnTo>
                    <a:pt x="699516" y="655320"/>
                  </a:lnTo>
                  <a:lnTo>
                    <a:pt x="694944" y="659892"/>
                  </a:lnTo>
                  <a:lnTo>
                    <a:pt x="704088" y="667512"/>
                  </a:lnTo>
                  <a:lnTo>
                    <a:pt x="708660" y="662940"/>
                  </a:lnTo>
                  <a:lnTo>
                    <a:pt x="719328" y="647700"/>
                  </a:lnTo>
                  <a:lnTo>
                    <a:pt x="725424" y="640080"/>
                  </a:lnTo>
                  <a:close/>
                </a:path>
                <a:path w="798829" h="809625">
                  <a:moveTo>
                    <a:pt x="664464" y="707136"/>
                  </a:moveTo>
                  <a:lnTo>
                    <a:pt x="656844" y="699516"/>
                  </a:lnTo>
                  <a:lnTo>
                    <a:pt x="646176" y="708660"/>
                  </a:lnTo>
                  <a:lnTo>
                    <a:pt x="632460" y="720852"/>
                  </a:lnTo>
                  <a:lnTo>
                    <a:pt x="638556" y="728472"/>
                  </a:lnTo>
                  <a:lnTo>
                    <a:pt x="653796" y="717804"/>
                  </a:lnTo>
                  <a:lnTo>
                    <a:pt x="664464" y="707136"/>
                  </a:lnTo>
                  <a:close/>
                </a:path>
                <a:path w="798829" h="809625">
                  <a:moveTo>
                    <a:pt x="629412" y="736092"/>
                  </a:moveTo>
                  <a:lnTo>
                    <a:pt x="623316" y="726948"/>
                  </a:lnTo>
                  <a:lnTo>
                    <a:pt x="617220" y="731520"/>
                  </a:lnTo>
                  <a:lnTo>
                    <a:pt x="600456" y="742188"/>
                  </a:lnTo>
                  <a:lnTo>
                    <a:pt x="595884" y="745236"/>
                  </a:lnTo>
                  <a:lnTo>
                    <a:pt x="601980" y="754380"/>
                  </a:lnTo>
                  <a:lnTo>
                    <a:pt x="606552" y="751332"/>
                  </a:lnTo>
                  <a:lnTo>
                    <a:pt x="623316" y="740664"/>
                  </a:lnTo>
                  <a:lnTo>
                    <a:pt x="629412" y="736092"/>
                  </a:lnTo>
                  <a:close/>
                </a:path>
                <a:path w="798829" h="809625">
                  <a:moveTo>
                    <a:pt x="591312" y="760476"/>
                  </a:moveTo>
                  <a:lnTo>
                    <a:pt x="586740" y="749808"/>
                  </a:lnTo>
                  <a:lnTo>
                    <a:pt x="585216" y="751332"/>
                  </a:lnTo>
                  <a:lnTo>
                    <a:pt x="568452" y="760476"/>
                  </a:lnTo>
                  <a:lnTo>
                    <a:pt x="556260" y="765048"/>
                  </a:lnTo>
                  <a:lnTo>
                    <a:pt x="560832" y="775716"/>
                  </a:lnTo>
                  <a:lnTo>
                    <a:pt x="573024" y="769620"/>
                  </a:lnTo>
                  <a:lnTo>
                    <a:pt x="589788" y="760476"/>
                  </a:lnTo>
                  <a:lnTo>
                    <a:pt x="591312" y="760476"/>
                  </a:lnTo>
                  <a:close/>
                </a:path>
                <a:path w="798829" h="809625">
                  <a:moveTo>
                    <a:pt x="550164" y="780288"/>
                  </a:moveTo>
                  <a:lnTo>
                    <a:pt x="547116" y="769620"/>
                  </a:lnTo>
                  <a:lnTo>
                    <a:pt x="515112" y="780288"/>
                  </a:lnTo>
                  <a:lnTo>
                    <a:pt x="519684" y="790956"/>
                  </a:lnTo>
                  <a:lnTo>
                    <a:pt x="536448" y="784860"/>
                  </a:lnTo>
                  <a:lnTo>
                    <a:pt x="550164" y="780288"/>
                  </a:lnTo>
                  <a:close/>
                </a:path>
                <a:path w="798829" h="809625">
                  <a:moveTo>
                    <a:pt x="478536" y="802132"/>
                  </a:moveTo>
                  <a:lnTo>
                    <a:pt x="478536" y="790956"/>
                  </a:lnTo>
                  <a:lnTo>
                    <a:pt x="473964" y="790956"/>
                  </a:lnTo>
                  <a:lnTo>
                    <a:pt x="475488" y="803148"/>
                  </a:lnTo>
                  <a:lnTo>
                    <a:pt x="478536" y="802132"/>
                  </a:lnTo>
                  <a:close/>
                </a:path>
                <a:path w="798829" h="809625">
                  <a:moveTo>
                    <a:pt x="509016" y="794004"/>
                  </a:moveTo>
                  <a:lnTo>
                    <a:pt x="504444" y="783336"/>
                  </a:lnTo>
                  <a:lnTo>
                    <a:pt x="496824" y="786384"/>
                  </a:lnTo>
                  <a:lnTo>
                    <a:pt x="477012" y="790956"/>
                  </a:lnTo>
                  <a:lnTo>
                    <a:pt x="478536" y="790956"/>
                  </a:lnTo>
                  <a:lnTo>
                    <a:pt x="478536" y="802132"/>
                  </a:lnTo>
                  <a:lnTo>
                    <a:pt x="480060" y="801624"/>
                  </a:lnTo>
                  <a:lnTo>
                    <a:pt x="499872" y="797052"/>
                  </a:lnTo>
                  <a:lnTo>
                    <a:pt x="509016" y="794004"/>
                  </a:lnTo>
                  <a:close/>
                </a:path>
                <a:path w="798829" h="809625">
                  <a:moveTo>
                    <a:pt x="464820" y="804672"/>
                  </a:moveTo>
                  <a:lnTo>
                    <a:pt x="461772" y="794004"/>
                  </a:lnTo>
                  <a:lnTo>
                    <a:pt x="458724" y="794004"/>
                  </a:lnTo>
                  <a:lnTo>
                    <a:pt x="438912" y="797052"/>
                  </a:lnTo>
                  <a:lnTo>
                    <a:pt x="429768" y="797052"/>
                  </a:lnTo>
                  <a:lnTo>
                    <a:pt x="431292" y="807720"/>
                  </a:lnTo>
                  <a:lnTo>
                    <a:pt x="440436" y="807720"/>
                  </a:lnTo>
                  <a:lnTo>
                    <a:pt x="460248" y="804672"/>
                  </a:lnTo>
                  <a:lnTo>
                    <a:pt x="464820" y="804672"/>
                  </a:lnTo>
                  <a:close/>
                </a:path>
                <a:path w="798829" h="809625">
                  <a:moveTo>
                    <a:pt x="419100" y="809244"/>
                  </a:moveTo>
                  <a:lnTo>
                    <a:pt x="419100" y="798576"/>
                  </a:lnTo>
                  <a:lnTo>
                    <a:pt x="385572" y="798576"/>
                  </a:lnTo>
                  <a:lnTo>
                    <a:pt x="385572" y="809244"/>
                  </a:lnTo>
                  <a:lnTo>
                    <a:pt x="419100" y="809244"/>
                  </a:lnTo>
                  <a:close/>
                </a:path>
                <a:path w="798829" h="809625">
                  <a:moveTo>
                    <a:pt x="374904" y="798576"/>
                  </a:moveTo>
                  <a:lnTo>
                    <a:pt x="359664" y="797052"/>
                  </a:lnTo>
                  <a:lnTo>
                    <a:pt x="341376" y="794004"/>
                  </a:lnTo>
                  <a:lnTo>
                    <a:pt x="341376" y="806196"/>
                  </a:lnTo>
                  <a:lnTo>
                    <a:pt x="358140" y="807720"/>
                  </a:lnTo>
                  <a:lnTo>
                    <a:pt x="373380" y="809244"/>
                  </a:lnTo>
                  <a:lnTo>
                    <a:pt x="374904" y="798576"/>
                  </a:lnTo>
                  <a:close/>
                </a:path>
                <a:path w="798829" h="809625">
                  <a:moveTo>
                    <a:pt x="330708" y="792480"/>
                  </a:moveTo>
                  <a:lnTo>
                    <a:pt x="321564" y="790956"/>
                  </a:lnTo>
                  <a:lnTo>
                    <a:pt x="301752" y="786384"/>
                  </a:lnTo>
                  <a:lnTo>
                    <a:pt x="298704" y="784860"/>
                  </a:lnTo>
                  <a:lnTo>
                    <a:pt x="295656" y="795528"/>
                  </a:lnTo>
                  <a:lnTo>
                    <a:pt x="298704" y="797052"/>
                  </a:lnTo>
                  <a:lnTo>
                    <a:pt x="318516" y="801624"/>
                  </a:lnTo>
                  <a:lnTo>
                    <a:pt x="329184" y="803148"/>
                  </a:lnTo>
                  <a:lnTo>
                    <a:pt x="330708" y="792480"/>
                  </a:lnTo>
                  <a:close/>
                </a:path>
                <a:path w="798829" h="809625">
                  <a:moveTo>
                    <a:pt x="288036" y="781812"/>
                  </a:moveTo>
                  <a:lnTo>
                    <a:pt x="283464" y="780288"/>
                  </a:lnTo>
                  <a:lnTo>
                    <a:pt x="283464" y="781812"/>
                  </a:lnTo>
                  <a:lnTo>
                    <a:pt x="265176" y="774192"/>
                  </a:lnTo>
                  <a:lnTo>
                    <a:pt x="257556" y="771144"/>
                  </a:lnTo>
                  <a:lnTo>
                    <a:pt x="252984" y="781812"/>
                  </a:lnTo>
                  <a:lnTo>
                    <a:pt x="284988" y="792480"/>
                  </a:lnTo>
                  <a:lnTo>
                    <a:pt x="288036" y="781812"/>
                  </a:lnTo>
                  <a:close/>
                </a:path>
                <a:path w="798829" h="809625">
                  <a:moveTo>
                    <a:pt x="231648" y="760476"/>
                  </a:moveTo>
                  <a:lnTo>
                    <a:pt x="217932" y="752856"/>
                  </a:lnTo>
                  <a:lnTo>
                    <a:pt x="211836" y="763524"/>
                  </a:lnTo>
                  <a:lnTo>
                    <a:pt x="225552" y="769620"/>
                  </a:lnTo>
                  <a:lnTo>
                    <a:pt x="230124" y="771698"/>
                  </a:lnTo>
                  <a:lnTo>
                    <a:pt x="230124" y="760476"/>
                  </a:lnTo>
                  <a:lnTo>
                    <a:pt x="231648" y="760476"/>
                  </a:lnTo>
                  <a:close/>
                </a:path>
                <a:path w="798829" h="809625">
                  <a:moveTo>
                    <a:pt x="246888" y="768096"/>
                  </a:moveTo>
                  <a:lnTo>
                    <a:pt x="230124" y="760476"/>
                  </a:lnTo>
                  <a:lnTo>
                    <a:pt x="230124" y="771698"/>
                  </a:lnTo>
                  <a:lnTo>
                    <a:pt x="242316" y="777240"/>
                  </a:lnTo>
                  <a:lnTo>
                    <a:pt x="246888" y="768096"/>
                  </a:lnTo>
                  <a:close/>
                </a:path>
                <a:path w="798829" h="809625">
                  <a:moveTo>
                    <a:pt x="182880" y="731520"/>
                  </a:moveTo>
                  <a:lnTo>
                    <a:pt x="179832" y="729996"/>
                  </a:lnTo>
                  <a:lnTo>
                    <a:pt x="173736" y="739140"/>
                  </a:lnTo>
                  <a:lnTo>
                    <a:pt x="175260" y="740664"/>
                  </a:lnTo>
                  <a:lnTo>
                    <a:pt x="181356" y="744543"/>
                  </a:lnTo>
                  <a:lnTo>
                    <a:pt x="181356" y="731520"/>
                  </a:lnTo>
                  <a:lnTo>
                    <a:pt x="182880" y="731520"/>
                  </a:lnTo>
                  <a:close/>
                </a:path>
                <a:path w="798829" h="809625">
                  <a:moveTo>
                    <a:pt x="208788" y="748284"/>
                  </a:moveTo>
                  <a:lnTo>
                    <a:pt x="198120" y="742188"/>
                  </a:lnTo>
                  <a:lnTo>
                    <a:pt x="181356" y="731520"/>
                  </a:lnTo>
                  <a:lnTo>
                    <a:pt x="181356" y="744543"/>
                  </a:lnTo>
                  <a:lnTo>
                    <a:pt x="192024" y="751332"/>
                  </a:lnTo>
                  <a:lnTo>
                    <a:pt x="202692" y="757428"/>
                  </a:lnTo>
                  <a:lnTo>
                    <a:pt x="208788" y="748284"/>
                  </a:lnTo>
                  <a:close/>
                </a:path>
                <a:path w="798829" h="809625">
                  <a:moveTo>
                    <a:pt x="170688" y="723900"/>
                  </a:moveTo>
                  <a:lnTo>
                    <a:pt x="166116" y="720852"/>
                  </a:lnTo>
                  <a:lnTo>
                    <a:pt x="152400" y="708660"/>
                  </a:lnTo>
                  <a:lnTo>
                    <a:pt x="146304" y="702564"/>
                  </a:lnTo>
                  <a:lnTo>
                    <a:pt x="138684" y="711708"/>
                  </a:lnTo>
                  <a:lnTo>
                    <a:pt x="144780" y="717804"/>
                  </a:lnTo>
                  <a:lnTo>
                    <a:pt x="160020" y="729996"/>
                  </a:lnTo>
                  <a:lnTo>
                    <a:pt x="164592" y="733044"/>
                  </a:lnTo>
                  <a:lnTo>
                    <a:pt x="170688" y="723900"/>
                  </a:lnTo>
                  <a:close/>
                </a:path>
                <a:path w="798829" h="809625">
                  <a:moveTo>
                    <a:pt x="106680" y="664464"/>
                  </a:moveTo>
                  <a:lnTo>
                    <a:pt x="99060" y="655320"/>
                  </a:lnTo>
                  <a:lnTo>
                    <a:pt x="88392" y="640080"/>
                  </a:lnTo>
                  <a:lnTo>
                    <a:pt x="86868" y="638556"/>
                  </a:lnTo>
                  <a:lnTo>
                    <a:pt x="77724" y="644652"/>
                  </a:lnTo>
                  <a:lnTo>
                    <a:pt x="79248" y="647700"/>
                  </a:lnTo>
                  <a:lnTo>
                    <a:pt x="91440" y="662940"/>
                  </a:lnTo>
                  <a:lnTo>
                    <a:pt x="99060" y="672084"/>
                  </a:lnTo>
                  <a:lnTo>
                    <a:pt x="106680" y="664464"/>
                  </a:lnTo>
                  <a:close/>
                </a:path>
                <a:path w="798829" h="809625">
                  <a:moveTo>
                    <a:pt x="137160" y="696468"/>
                  </a:moveTo>
                  <a:lnTo>
                    <a:pt x="124968" y="682752"/>
                  </a:lnTo>
                  <a:lnTo>
                    <a:pt x="114300" y="672084"/>
                  </a:lnTo>
                  <a:lnTo>
                    <a:pt x="106680" y="679704"/>
                  </a:lnTo>
                  <a:lnTo>
                    <a:pt x="115824" y="691896"/>
                  </a:lnTo>
                  <a:lnTo>
                    <a:pt x="129540" y="704088"/>
                  </a:lnTo>
                  <a:lnTo>
                    <a:pt x="137160" y="696468"/>
                  </a:lnTo>
                  <a:close/>
                </a:path>
                <a:path w="798829" h="809625">
                  <a:moveTo>
                    <a:pt x="77724" y="624840"/>
                  </a:moveTo>
                  <a:lnTo>
                    <a:pt x="67056" y="609600"/>
                  </a:lnTo>
                  <a:lnTo>
                    <a:pt x="62484" y="601980"/>
                  </a:lnTo>
                  <a:lnTo>
                    <a:pt x="53340" y="606552"/>
                  </a:lnTo>
                  <a:lnTo>
                    <a:pt x="57912" y="614172"/>
                  </a:lnTo>
                  <a:lnTo>
                    <a:pt x="67056" y="630936"/>
                  </a:lnTo>
                  <a:lnTo>
                    <a:pt x="71628" y="635508"/>
                  </a:lnTo>
                  <a:lnTo>
                    <a:pt x="76200" y="632460"/>
                  </a:lnTo>
                  <a:lnTo>
                    <a:pt x="76200" y="624840"/>
                  </a:lnTo>
                  <a:lnTo>
                    <a:pt x="77724" y="624840"/>
                  </a:lnTo>
                  <a:close/>
                </a:path>
                <a:path w="798829" h="809625">
                  <a:moveTo>
                    <a:pt x="80772" y="629412"/>
                  </a:moveTo>
                  <a:lnTo>
                    <a:pt x="76200" y="624840"/>
                  </a:lnTo>
                  <a:lnTo>
                    <a:pt x="76200" y="632460"/>
                  </a:lnTo>
                  <a:lnTo>
                    <a:pt x="80772" y="629412"/>
                  </a:lnTo>
                  <a:close/>
                </a:path>
                <a:path w="798829" h="809625">
                  <a:moveTo>
                    <a:pt x="57912" y="592836"/>
                  </a:moveTo>
                  <a:lnTo>
                    <a:pt x="48768" y="576072"/>
                  </a:lnTo>
                  <a:lnTo>
                    <a:pt x="42672" y="562356"/>
                  </a:lnTo>
                  <a:lnTo>
                    <a:pt x="32004" y="566928"/>
                  </a:lnTo>
                  <a:lnTo>
                    <a:pt x="38100" y="580644"/>
                  </a:lnTo>
                  <a:lnTo>
                    <a:pt x="47244" y="597408"/>
                  </a:lnTo>
                  <a:lnTo>
                    <a:pt x="57912" y="592836"/>
                  </a:lnTo>
                  <a:close/>
                </a:path>
                <a:path w="798829" h="809625">
                  <a:moveTo>
                    <a:pt x="38100" y="551688"/>
                  </a:moveTo>
                  <a:lnTo>
                    <a:pt x="33528" y="539496"/>
                  </a:lnTo>
                  <a:lnTo>
                    <a:pt x="33528" y="541020"/>
                  </a:lnTo>
                  <a:lnTo>
                    <a:pt x="27432" y="521208"/>
                  </a:lnTo>
                  <a:lnTo>
                    <a:pt x="16764" y="524256"/>
                  </a:lnTo>
                  <a:lnTo>
                    <a:pt x="16764" y="525780"/>
                  </a:lnTo>
                  <a:lnTo>
                    <a:pt x="22860" y="544068"/>
                  </a:lnTo>
                  <a:lnTo>
                    <a:pt x="28956" y="556260"/>
                  </a:lnTo>
                  <a:lnTo>
                    <a:pt x="38100" y="551688"/>
                  </a:lnTo>
                  <a:close/>
                </a:path>
                <a:path w="798829" h="809625">
                  <a:moveTo>
                    <a:pt x="24384" y="510540"/>
                  </a:moveTo>
                  <a:lnTo>
                    <a:pt x="22860" y="502920"/>
                  </a:lnTo>
                  <a:lnTo>
                    <a:pt x="16764" y="478536"/>
                  </a:lnTo>
                  <a:lnTo>
                    <a:pt x="6096" y="480060"/>
                  </a:lnTo>
                  <a:lnTo>
                    <a:pt x="7620" y="486156"/>
                  </a:lnTo>
                  <a:lnTo>
                    <a:pt x="12192" y="505968"/>
                  </a:lnTo>
                  <a:lnTo>
                    <a:pt x="13716" y="513588"/>
                  </a:lnTo>
                  <a:lnTo>
                    <a:pt x="24384" y="510540"/>
                  </a:lnTo>
                  <a:close/>
                </a:path>
                <a:path w="798829" h="809625">
                  <a:moveTo>
                    <a:pt x="15240" y="467868"/>
                  </a:moveTo>
                  <a:lnTo>
                    <a:pt x="15240" y="464820"/>
                  </a:lnTo>
                  <a:lnTo>
                    <a:pt x="12192" y="445008"/>
                  </a:lnTo>
                  <a:lnTo>
                    <a:pt x="12192" y="434340"/>
                  </a:lnTo>
                  <a:lnTo>
                    <a:pt x="0" y="435864"/>
                  </a:lnTo>
                  <a:lnTo>
                    <a:pt x="1524" y="446532"/>
                  </a:lnTo>
                  <a:lnTo>
                    <a:pt x="4572" y="466344"/>
                  </a:lnTo>
                  <a:lnTo>
                    <a:pt x="4572" y="469392"/>
                  </a:lnTo>
                  <a:lnTo>
                    <a:pt x="15240" y="467868"/>
                  </a:lnTo>
                  <a:close/>
                </a:path>
              </a:pathLst>
            </a:custGeom>
            <a:solidFill>
              <a:srgbClr val="00AF4F"/>
            </a:solidFill>
          </p:spPr>
          <p:txBody>
            <a:bodyPr wrap="square" lIns="0" tIns="0" rIns="0" bIns="0" rtlCol="0"/>
            <a:lstStyle/>
            <a:p>
              <a:endParaRPr sz="1634"/>
            </a:p>
          </p:txBody>
        </p:sp>
      </p:grpSp>
      <p:grpSp>
        <p:nvGrpSpPr>
          <p:cNvPr id="8" name="object 8"/>
          <p:cNvGrpSpPr/>
          <p:nvPr/>
        </p:nvGrpSpPr>
        <p:grpSpPr>
          <a:xfrm>
            <a:off x="5287683" y="2316736"/>
            <a:ext cx="2909175" cy="2785846"/>
            <a:chOff x="4456054" y="2552700"/>
            <a:chExt cx="3205480" cy="3069590"/>
          </a:xfrm>
        </p:grpSpPr>
        <p:pic>
          <p:nvPicPr>
            <p:cNvPr id="9" name="object 9"/>
            <p:cNvPicPr/>
            <p:nvPr/>
          </p:nvPicPr>
          <p:blipFill>
            <a:blip r:embed="rId4" cstate="print"/>
            <a:stretch>
              <a:fillRect/>
            </a:stretch>
          </p:blipFill>
          <p:spPr>
            <a:xfrm>
              <a:off x="4456054" y="3849624"/>
              <a:ext cx="1770888" cy="1772412"/>
            </a:xfrm>
            <a:prstGeom prst="rect">
              <a:avLst/>
            </a:prstGeom>
          </p:spPr>
        </p:pic>
        <p:pic>
          <p:nvPicPr>
            <p:cNvPr id="10" name="object 10"/>
            <p:cNvPicPr/>
            <p:nvPr/>
          </p:nvPicPr>
          <p:blipFill>
            <a:blip r:embed="rId5" cstate="print"/>
            <a:stretch>
              <a:fillRect/>
            </a:stretch>
          </p:blipFill>
          <p:spPr>
            <a:xfrm>
              <a:off x="4523110" y="3918204"/>
              <a:ext cx="1636776" cy="1636776"/>
            </a:xfrm>
            <a:prstGeom prst="rect">
              <a:avLst/>
            </a:prstGeom>
          </p:spPr>
        </p:pic>
        <p:pic>
          <p:nvPicPr>
            <p:cNvPr id="11" name="object 11"/>
            <p:cNvPicPr/>
            <p:nvPr/>
          </p:nvPicPr>
          <p:blipFill>
            <a:blip r:embed="rId6" cstate="print"/>
            <a:stretch>
              <a:fillRect/>
            </a:stretch>
          </p:blipFill>
          <p:spPr>
            <a:xfrm>
              <a:off x="5579242" y="2552700"/>
              <a:ext cx="532130" cy="534924"/>
            </a:xfrm>
            <a:prstGeom prst="rect">
              <a:avLst/>
            </a:prstGeom>
          </p:spPr>
        </p:pic>
        <p:pic>
          <p:nvPicPr>
            <p:cNvPr id="12" name="object 12"/>
            <p:cNvPicPr/>
            <p:nvPr/>
          </p:nvPicPr>
          <p:blipFill>
            <a:blip r:embed="rId7" cstate="print"/>
            <a:stretch>
              <a:fillRect/>
            </a:stretch>
          </p:blipFill>
          <p:spPr>
            <a:xfrm>
              <a:off x="5984626" y="2592324"/>
              <a:ext cx="1384554" cy="1482852"/>
            </a:xfrm>
            <a:prstGeom prst="rect">
              <a:avLst/>
            </a:prstGeom>
          </p:spPr>
        </p:pic>
        <p:sp>
          <p:nvSpPr>
            <p:cNvPr id="13" name="object 13"/>
            <p:cNvSpPr/>
            <p:nvPr/>
          </p:nvSpPr>
          <p:spPr>
            <a:xfrm>
              <a:off x="7359274" y="5108448"/>
              <a:ext cx="302260" cy="302260"/>
            </a:xfrm>
            <a:custGeom>
              <a:avLst/>
              <a:gdLst/>
              <a:ahLst/>
              <a:cxnLst/>
              <a:rect l="l" t="t" r="r" b="b"/>
              <a:pathLst>
                <a:path w="302259" h="302260">
                  <a:moveTo>
                    <a:pt x="12192" y="135636"/>
                  </a:moveTo>
                  <a:lnTo>
                    <a:pt x="12192" y="132588"/>
                  </a:lnTo>
                  <a:lnTo>
                    <a:pt x="1524" y="131064"/>
                  </a:lnTo>
                  <a:lnTo>
                    <a:pt x="0" y="135636"/>
                  </a:lnTo>
                  <a:lnTo>
                    <a:pt x="0" y="166116"/>
                  </a:lnTo>
                  <a:lnTo>
                    <a:pt x="10668" y="164782"/>
                  </a:lnTo>
                  <a:lnTo>
                    <a:pt x="10668" y="150876"/>
                  </a:lnTo>
                  <a:lnTo>
                    <a:pt x="12192" y="135636"/>
                  </a:lnTo>
                  <a:close/>
                </a:path>
                <a:path w="302259" h="302260">
                  <a:moveTo>
                    <a:pt x="15240" y="184404"/>
                  </a:moveTo>
                  <a:lnTo>
                    <a:pt x="13716" y="178308"/>
                  </a:lnTo>
                  <a:lnTo>
                    <a:pt x="12192" y="164592"/>
                  </a:lnTo>
                  <a:lnTo>
                    <a:pt x="1524" y="166116"/>
                  </a:lnTo>
                  <a:lnTo>
                    <a:pt x="3048" y="181356"/>
                  </a:lnTo>
                  <a:lnTo>
                    <a:pt x="4572" y="187452"/>
                  </a:lnTo>
                  <a:lnTo>
                    <a:pt x="15240" y="184404"/>
                  </a:lnTo>
                  <a:close/>
                </a:path>
                <a:path w="302259" h="302260">
                  <a:moveTo>
                    <a:pt x="12192" y="164592"/>
                  </a:moveTo>
                  <a:lnTo>
                    <a:pt x="10668" y="150876"/>
                  </a:lnTo>
                  <a:lnTo>
                    <a:pt x="10668" y="164782"/>
                  </a:lnTo>
                  <a:lnTo>
                    <a:pt x="12192" y="164592"/>
                  </a:lnTo>
                  <a:close/>
                </a:path>
                <a:path w="302259" h="302260">
                  <a:moveTo>
                    <a:pt x="24384" y="91440"/>
                  </a:moveTo>
                  <a:lnTo>
                    <a:pt x="13716" y="86868"/>
                  </a:lnTo>
                  <a:lnTo>
                    <a:pt x="12192" y="91440"/>
                  </a:lnTo>
                  <a:lnTo>
                    <a:pt x="6096" y="105156"/>
                  </a:lnTo>
                  <a:lnTo>
                    <a:pt x="3048" y="118872"/>
                  </a:lnTo>
                  <a:lnTo>
                    <a:pt x="13716" y="121920"/>
                  </a:lnTo>
                  <a:lnTo>
                    <a:pt x="16764" y="108204"/>
                  </a:lnTo>
                  <a:lnTo>
                    <a:pt x="16764" y="109728"/>
                  </a:lnTo>
                  <a:lnTo>
                    <a:pt x="21336" y="99441"/>
                  </a:lnTo>
                  <a:lnTo>
                    <a:pt x="21336" y="96012"/>
                  </a:lnTo>
                  <a:lnTo>
                    <a:pt x="24384" y="91440"/>
                  </a:lnTo>
                  <a:close/>
                </a:path>
                <a:path w="302259" h="302260">
                  <a:moveTo>
                    <a:pt x="47244" y="56388"/>
                  </a:moveTo>
                  <a:lnTo>
                    <a:pt x="39624" y="48768"/>
                  </a:lnTo>
                  <a:lnTo>
                    <a:pt x="35052" y="54864"/>
                  </a:lnTo>
                  <a:lnTo>
                    <a:pt x="25908" y="65532"/>
                  </a:lnTo>
                  <a:lnTo>
                    <a:pt x="19812" y="76200"/>
                  </a:lnTo>
                  <a:lnTo>
                    <a:pt x="28956" y="82296"/>
                  </a:lnTo>
                  <a:lnTo>
                    <a:pt x="35052" y="71628"/>
                  </a:lnTo>
                  <a:lnTo>
                    <a:pt x="35052" y="73152"/>
                  </a:lnTo>
                  <a:lnTo>
                    <a:pt x="42672" y="60960"/>
                  </a:lnTo>
                  <a:lnTo>
                    <a:pt x="42672" y="62484"/>
                  </a:lnTo>
                  <a:lnTo>
                    <a:pt x="47244" y="56388"/>
                  </a:lnTo>
                  <a:close/>
                </a:path>
                <a:path w="302259" h="302260">
                  <a:moveTo>
                    <a:pt x="22860" y="96012"/>
                  </a:moveTo>
                  <a:lnTo>
                    <a:pt x="21336" y="96012"/>
                  </a:lnTo>
                  <a:lnTo>
                    <a:pt x="21336" y="99441"/>
                  </a:lnTo>
                  <a:lnTo>
                    <a:pt x="22860" y="96012"/>
                  </a:lnTo>
                  <a:close/>
                </a:path>
                <a:path w="302259" h="302260">
                  <a:moveTo>
                    <a:pt x="35052" y="170688"/>
                  </a:moveTo>
                  <a:lnTo>
                    <a:pt x="33528" y="161544"/>
                  </a:lnTo>
                  <a:lnTo>
                    <a:pt x="33528" y="138684"/>
                  </a:lnTo>
                  <a:lnTo>
                    <a:pt x="22860" y="137160"/>
                  </a:lnTo>
                  <a:lnTo>
                    <a:pt x="21336" y="150876"/>
                  </a:lnTo>
                  <a:lnTo>
                    <a:pt x="22860" y="163068"/>
                  </a:lnTo>
                  <a:lnTo>
                    <a:pt x="22860" y="172212"/>
                  </a:lnTo>
                  <a:lnTo>
                    <a:pt x="35052" y="170688"/>
                  </a:lnTo>
                  <a:close/>
                </a:path>
                <a:path w="302259" h="302260">
                  <a:moveTo>
                    <a:pt x="36576" y="120396"/>
                  </a:moveTo>
                  <a:lnTo>
                    <a:pt x="25908" y="118872"/>
                  </a:lnTo>
                  <a:lnTo>
                    <a:pt x="24384" y="124968"/>
                  </a:lnTo>
                  <a:lnTo>
                    <a:pt x="22860" y="137160"/>
                  </a:lnTo>
                  <a:lnTo>
                    <a:pt x="33528" y="138684"/>
                  </a:lnTo>
                  <a:lnTo>
                    <a:pt x="35052" y="126492"/>
                  </a:lnTo>
                  <a:lnTo>
                    <a:pt x="36576" y="120396"/>
                  </a:lnTo>
                  <a:close/>
                </a:path>
                <a:path w="302259" h="302260">
                  <a:moveTo>
                    <a:pt x="54864" y="82296"/>
                  </a:moveTo>
                  <a:lnTo>
                    <a:pt x="45720" y="76200"/>
                  </a:lnTo>
                  <a:lnTo>
                    <a:pt x="44196" y="77724"/>
                  </a:lnTo>
                  <a:lnTo>
                    <a:pt x="36576" y="88392"/>
                  </a:lnTo>
                  <a:lnTo>
                    <a:pt x="32004" y="100584"/>
                  </a:lnTo>
                  <a:lnTo>
                    <a:pt x="28956" y="106680"/>
                  </a:lnTo>
                  <a:lnTo>
                    <a:pt x="39624" y="111252"/>
                  </a:lnTo>
                  <a:lnTo>
                    <a:pt x="42672" y="103632"/>
                  </a:lnTo>
                  <a:lnTo>
                    <a:pt x="42672" y="105156"/>
                  </a:lnTo>
                  <a:lnTo>
                    <a:pt x="47244" y="94488"/>
                  </a:lnTo>
                  <a:lnTo>
                    <a:pt x="53340" y="83820"/>
                  </a:lnTo>
                  <a:lnTo>
                    <a:pt x="53340" y="85344"/>
                  </a:lnTo>
                  <a:lnTo>
                    <a:pt x="54864" y="82296"/>
                  </a:lnTo>
                  <a:close/>
                </a:path>
                <a:path w="302259" h="302260">
                  <a:moveTo>
                    <a:pt x="80772" y="28956"/>
                  </a:moveTo>
                  <a:lnTo>
                    <a:pt x="76200" y="19812"/>
                  </a:lnTo>
                  <a:lnTo>
                    <a:pt x="67056" y="25908"/>
                  </a:lnTo>
                  <a:lnTo>
                    <a:pt x="54864" y="33528"/>
                  </a:lnTo>
                  <a:lnTo>
                    <a:pt x="47244" y="41148"/>
                  </a:lnTo>
                  <a:lnTo>
                    <a:pt x="54864" y="48768"/>
                  </a:lnTo>
                  <a:lnTo>
                    <a:pt x="62484" y="42672"/>
                  </a:lnTo>
                  <a:lnTo>
                    <a:pt x="73152" y="35052"/>
                  </a:lnTo>
                  <a:lnTo>
                    <a:pt x="80772" y="28956"/>
                  </a:lnTo>
                  <a:close/>
                </a:path>
                <a:path w="302259" h="302260">
                  <a:moveTo>
                    <a:pt x="85344" y="53340"/>
                  </a:moveTo>
                  <a:lnTo>
                    <a:pt x="77724" y="44196"/>
                  </a:lnTo>
                  <a:lnTo>
                    <a:pt x="68580" y="50292"/>
                  </a:lnTo>
                  <a:lnTo>
                    <a:pt x="51816" y="67056"/>
                  </a:lnTo>
                  <a:lnTo>
                    <a:pt x="60960" y="74676"/>
                  </a:lnTo>
                  <a:lnTo>
                    <a:pt x="67056" y="67056"/>
                  </a:lnTo>
                  <a:lnTo>
                    <a:pt x="76200" y="59436"/>
                  </a:lnTo>
                  <a:lnTo>
                    <a:pt x="85344" y="53340"/>
                  </a:lnTo>
                  <a:close/>
                </a:path>
                <a:path w="302259" h="302260">
                  <a:moveTo>
                    <a:pt x="120396" y="13716"/>
                  </a:moveTo>
                  <a:lnTo>
                    <a:pt x="118872" y="3048"/>
                  </a:lnTo>
                  <a:lnTo>
                    <a:pt x="106680" y="6096"/>
                  </a:lnTo>
                  <a:lnTo>
                    <a:pt x="91440" y="12192"/>
                  </a:lnTo>
                  <a:lnTo>
                    <a:pt x="85344" y="15240"/>
                  </a:lnTo>
                  <a:lnTo>
                    <a:pt x="89916" y="24384"/>
                  </a:lnTo>
                  <a:lnTo>
                    <a:pt x="96012" y="21336"/>
                  </a:lnTo>
                  <a:lnTo>
                    <a:pt x="109728" y="16764"/>
                  </a:lnTo>
                  <a:lnTo>
                    <a:pt x="120396" y="13716"/>
                  </a:lnTo>
                  <a:close/>
                </a:path>
                <a:path w="302259" h="302260">
                  <a:moveTo>
                    <a:pt x="123444" y="36576"/>
                  </a:moveTo>
                  <a:lnTo>
                    <a:pt x="120396" y="24384"/>
                  </a:lnTo>
                  <a:lnTo>
                    <a:pt x="112776" y="27432"/>
                  </a:lnTo>
                  <a:lnTo>
                    <a:pt x="100584" y="32004"/>
                  </a:lnTo>
                  <a:lnTo>
                    <a:pt x="89916" y="36576"/>
                  </a:lnTo>
                  <a:lnTo>
                    <a:pt x="88392" y="38100"/>
                  </a:lnTo>
                  <a:lnTo>
                    <a:pt x="94488" y="47244"/>
                  </a:lnTo>
                  <a:lnTo>
                    <a:pt x="105156" y="41148"/>
                  </a:lnTo>
                  <a:lnTo>
                    <a:pt x="105156" y="42672"/>
                  </a:lnTo>
                  <a:lnTo>
                    <a:pt x="115824" y="38100"/>
                  </a:lnTo>
                  <a:lnTo>
                    <a:pt x="123444" y="36576"/>
                  </a:lnTo>
                  <a:close/>
                </a:path>
                <a:path w="302259" h="302260">
                  <a:moveTo>
                    <a:pt x="164592" y="0"/>
                  </a:moveTo>
                  <a:lnTo>
                    <a:pt x="135636" y="0"/>
                  </a:lnTo>
                  <a:lnTo>
                    <a:pt x="129540" y="1524"/>
                  </a:lnTo>
                  <a:lnTo>
                    <a:pt x="131064" y="12192"/>
                  </a:lnTo>
                  <a:lnTo>
                    <a:pt x="135636" y="12192"/>
                  </a:lnTo>
                  <a:lnTo>
                    <a:pt x="150876" y="10668"/>
                  </a:lnTo>
                  <a:lnTo>
                    <a:pt x="163068" y="12192"/>
                  </a:lnTo>
                  <a:lnTo>
                    <a:pt x="164592" y="0"/>
                  </a:lnTo>
                  <a:close/>
                </a:path>
                <a:path w="302259" h="302260">
                  <a:moveTo>
                    <a:pt x="208788" y="10668"/>
                  </a:moveTo>
                  <a:lnTo>
                    <a:pt x="195072" y="6096"/>
                  </a:lnTo>
                  <a:lnTo>
                    <a:pt x="181356" y="3048"/>
                  </a:lnTo>
                  <a:lnTo>
                    <a:pt x="175260" y="1524"/>
                  </a:lnTo>
                  <a:lnTo>
                    <a:pt x="173736" y="13716"/>
                  </a:lnTo>
                  <a:lnTo>
                    <a:pt x="179832" y="13716"/>
                  </a:lnTo>
                  <a:lnTo>
                    <a:pt x="179832" y="14054"/>
                  </a:lnTo>
                  <a:lnTo>
                    <a:pt x="192024" y="16764"/>
                  </a:lnTo>
                  <a:lnTo>
                    <a:pt x="205740" y="21336"/>
                  </a:lnTo>
                  <a:lnTo>
                    <a:pt x="208788" y="10668"/>
                  </a:lnTo>
                  <a:close/>
                </a:path>
                <a:path w="302259" h="302260">
                  <a:moveTo>
                    <a:pt x="179832" y="14054"/>
                  </a:moveTo>
                  <a:lnTo>
                    <a:pt x="179832" y="13716"/>
                  </a:lnTo>
                  <a:lnTo>
                    <a:pt x="178308" y="13716"/>
                  </a:lnTo>
                  <a:lnTo>
                    <a:pt x="179832" y="14054"/>
                  </a:lnTo>
                  <a:close/>
                </a:path>
                <a:path w="302259" h="302260">
                  <a:moveTo>
                    <a:pt x="248412" y="35052"/>
                  </a:moveTo>
                  <a:lnTo>
                    <a:pt x="246888" y="33528"/>
                  </a:lnTo>
                  <a:lnTo>
                    <a:pt x="222504" y="18288"/>
                  </a:lnTo>
                  <a:lnTo>
                    <a:pt x="219456" y="16764"/>
                  </a:lnTo>
                  <a:lnTo>
                    <a:pt x="214884" y="25908"/>
                  </a:lnTo>
                  <a:lnTo>
                    <a:pt x="217932" y="27432"/>
                  </a:lnTo>
                  <a:lnTo>
                    <a:pt x="217932" y="28384"/>
                  </a:lnTo>
                  <a:lnTo>
                    <a:pt x="228600" y="35052"/>
                  </a:lnTo>
                  <a:lnTo>
                    <a:pt x="239268" y="42672"/>
                  </a:lnTo>
                  <a:lnTo>
                    <a:pt x="240792" y="44196"/>
                  </a:lnTo>
                  <a:lnTo>
                    <a:pt x="248412" y="35052"/>
                  </a:lnTo>
                  <a:close/>
                </a:path>
                <a:path w="302259" h="302260">
                  <a:moveTo>
                    <a:pt x="246888" y="65532"/>
                  </a:moveTo>
                  <a:lnTo>
                    <a:pt x="242316" y="59436"/>
                  </a:lnTo>
                  <a:lnTo>
                    <a:pt x="233172" y="50292"/>
                  </a:lnTo>
                  <a:lnTo>
                    <a:pt x="222504" y="42672"/>
                  </a:lnTo>
                  <a:lnTo>
                    <a:pt x="220980" y="42672"/>
                  </a:lnTo>
                  <a:lnTo>
                    <a:pt x="214884" y="51816"/>
                  </a:lnTo>
                  <a:lnTo>
                    <a:pt x="216408" y="53340"/>
                  </a:lnTo>
                  <a:lnTo>
                    <a:pt x="216408" y="51816"/>
                  </a:lnTo>
                  <a:lnTo>
                    <a:pt x="234696" y="67056"/>
                  </a:lnTo>
                  <a:lnTo>
                    <a:pt x="239268" y="73152"/>
                  </a:lnTo>
                  <a:lnTo>
                    <a:pt x="246888" y="65532"/>
                  </a:lnTo>
                  <a:close/>
                </a:path>
                <a:path w="302259" h="302260">
                  <a:moveTo>
                    <a:pt x="217932" y="28384"/>
                  </a:moveTo>
                  <a:lnTo>
                    <a:pt x="217932" y="27432"/>
                  </a:lnTo>
                  <a:lnTo>
                    <a:pt x="216408" y="27432"/>
                  </a:lnTo>
                  <a:lnTo>
                    <a:pt x="217932" y="28384"/>
                  </a:lnTo>
                  <a:close/>
                </a:path>
                <a:path w="302259" h="302260">
                  <a:moveTo>
                    <a:pt x="271272" y="105156"/>
                  </a:moveTo>
                  <a:lnTo>
                    <a:pt x="269748" y="100584"/>
                  </a:lnTo>
                  <a:lnTo>
                    <a:pt x="263652" y="88392"/>
                  </a:lnTo>
                  <a:lnTo>
                    <a:pt x="257556" y="77724"/>
                  </a:lnTo>
                  <a:lnTo>
                    <a:pt x="254508" y="74676"/>
                  </a:lnTo>
                  <a:lnTo>
                    <a:pt x="245364" y="80772"/>
                  </a:lnTo>
                  <a:lnTo>
                    <a:pt x="248412" y="85344"/>
                  </a:lnTo>
                  <a:lnTo>
                    <a:pt x="248412" y="83820"/>
                  </a:lnTo>
                  <a:lnTo>
                    <a:pt x="254508" y="94488"/>
                  </a:lnTo>
                  <a:lnTo>
                    <a:pt x="259080" y="105156"/>
                  </a:lnTo>
                  <a:lnTo>
                    <a:pt x="259080" y="103632"/>
                  </a:lnTo>
                  <a:lnTo>
                    <a:pt x="260604" y="108204"/>
                  </a:lnTo>
                  <a:lnTo>
                    <a:pt x="271272" y="105156"/>
                  </a:lnTo>
                  <a:close/>
                </a:path>
                <a:path w="302259" h="302260">
                  <a:moveTo>
                    <a:pt x="278892" y="70104"/>
                  </a:moveTo>
                  <a:lnTo>
                    <a:pt x="275844" y="65532"/>
                  </a:lnTo>
                  <a:lnTo>
                    <a:pt x="257556" y="44196"/>
                  </a:lnTo>
                  <a:lnTo>
                    <a:pt x="257556" y="42672"/>
                  </a:lnTo>
                  <a:lnTo>
                    <a:pt x="249936" y="51816"/>
                  </a:lnTo>
                  <a:lnTo>
                    <a:pt x="259080" y="62484"/>
                  </a:lnTo>
                  <a:lnTo>
                    <a:pt x="259080" y="60960"/>
                  </a:lnTo>
                  <a:lnTo>
                    <a:pt x="266700" y="73152"/>
                  </a:lnTo>
                  <a:lnTo>
                    <a:pt x="266700" y="71628"/>
                  </a:lnTo>
                  <a:lnTo>
                    <a:pt x="269748" y="76200"/>
                  </a:lnTo>
                  <a:lnTo>
                    <a:pt x="278892" y="70104"/>
                  </a:lnTo>
                  <a:close/>
                </a:path>
                <a:path w="302259" h="302260">
                  <a:moveTo>
                    <a:pt x="280416" y="149352"/>
                  </a:moveTo>
                  <a:lnTo>
                    <a:pt x="277368" y="124968"/>
                  </a:lnTo>
                  <a:lnTo>
                    <a:pt x="275844" y="115824"/>
                  </a:lnTo>
                  <a:lnTo>
                    <a:pt x="263652" y="118872"/>
                  </a:lnTo>
                  <a:lnTo>
                    <a:pt x="266700" y="126492"/>
                  </a:lnTo>
                  <a:lnTo>
                    <a:pt x="268224" y="138684"/>
                  </a:lnTo>
                  <a:lnTo>
                    <a:pt x="268224" y="150876"/>
                  </a:lnTo>
                  <a:lnTo>
                    <a:pt x="280416" y="149352"/>
                  </a:lnTo>
                  <a:close/>
                </a:path>
                <a:path w="302259" h="302260">
                  <a:moveTo>
                    <a:pt x="297180" y="112776"/>
                  </a:moveTo>
                  <a:lnTo>
                    <a:pt x="295656" y="105156"/>
                  </a:lnTo>
                  <a:lnTo>
                    <a:pt x="289560" y="91440"/>
                  </a:lnTo>
                  <a:lnTo>
                    <a:pt x="284988" y="80772"/>
                  </a:lnTo>
                  <a:lnTo>
                    <a:pt x="274320" y="85344"/>
                  </a:lnTo>
                  <a:lnTo>
                    <a:pt x="278892" y="96012"/>
                  </a:lnTo>
                  <a:lnTo>
                    <a:pt x="284988" y="109728"/>
                  </a:lnTo>
                  <a:lnTo>
                    <a:pt x="284988" y="112014"/>
                  </a:lnTo>
                  <a:lnTo>
                    <a:pt x="286512" y="115824"/>
                  </a:lnTo>
                  <a:lnTo>
                    <a:pt x="297180" y="112776"/>
                  </a:lnTo>
                  <a:close/>
                </a:path>
                <a:path w="302259" h="302260">
                  <a:moveTo>
                    <a:pt x="284988" y="112014"/>
                  </a:moveTo>
                  <a:lnTo>
                    <a:pt x="284988" y="109728"/>
                  </a:lnTo>
                  <a:lnTo>
                    <a:pt x="283464" y="108204"/>
                  </a:lnTo>
                  <a:lnTo>
                    <a:pt x="284988" y="112014"/>
                  </a:lnTo>
                  <a:close/>
                </a:path>
                <a:path w="302259" h="302260">
                  <a:moveTo>
                    <a:pt x="301752" y="158496"/>
                  </a:moveTo>
                  <a:lnTo>
                    <a:pt x="301752" y="150876"/>
                  </a:lnTo>
                  <a:lnTo>
                    <a:pt x="300228" y="135636"/>
                  </a:lnTo>
                  <a:lnTo>
                    <a:pt x="298704" y="124968"/>
                  </a:lnTo>
                  <a:lnTo>
                    <a:pt x="288036" y="126492"/>
                  </a:lnTo>
                  <a:lnTo>
                    <a:pt x="289560" y="137160"/>
                  </a:lnTo>
                  <a:lnTo>
                    <a:pt x="289560" y="135636"/>
                  </a:lnTo>
                  <a:lnTo>
                    <a:pt x="291084" y="150876"/>
                  </a:lnTo>
                  <a:lnTo>
                    <a:pt x="291084" y="158496"/>
                  </a:lnTo>
                  <a:lnTo>
                    <a:pt x="301752" y="158496"/>
                  </a:lnTo>
                  <a:close/>
                </a:path>
                <a:path w="302259" h="302260">
                  <a:moveTo>
                    <a:pt x="291084" y="158496"/>
                  </a:moveTo>
                  <a:lnTo>
                    <a:pt x="291084" y="150876"/>
                  </a:lnTo>
                  <a:lnTo>
                    <a:pt x="289560" y="158496"/>
                  </a:lnTo>
                  <a:lnTo>
                    <a:pt x="291084" y="158496"/>
                  </a:lnTo>
                  <a:close/>
                </a:path>
                <a:path w="302259" h="302260">
                  <a:moveTo>
                    <a:pt x="284988" y="201168"/>
                  </a:moveTo>
                  <a:lnTo>
                    <a:pt x="284988" y="192024"/>
                  </a:lnTo>
                  <a:lnTo>
                    <a:pt x="281940" y="199644"/>
                  </a:lnTo>
                  <a:lnTo>
                    <a:pt x="284988" y="201168"/>
                  </a:lnTo>
                  <a:close/>
                </a:path>
                <a:path w="302259" h="302260">
                  <a:moveTo>
                    <a:pt x="300228" y="170688"/>
                  </a:moveTo>
                  <a:lnTo>
                    <a:pt x="289560" y="169164"/>
                  </a:lnTo>
                  <a:lnTo>
                    <a:pt x="288036" y="178308"/>
                  </a:lnTo>
                  <a:lnTo>
                    <a:pt x="283464" y="192024"/>
                  </a:lnTo>
                  <a:lnTo>
                    <a:pt x="284988" y="192024"/>
                  </a:lnTo>
                  <a:lnTo>
                    <a:pt x="284988" y="201168"/>
                  </a:lnTo>
                  <a:lnTo>
                    <a:pt x="291084" y="204216"/>
                  </a:lnTo>
                  <a:lnTo>
                    <a:pt x="295656" y="195072"/>
                  </a:lnTo>
                  <a:lnTo>
                    <a:pt x="298704" y="181356"/>
                  </a:lnTo>
                  <a:lnTo>
                    <a:pt x="300228" y="170688"/>
                  </a:lnTo>
                  <a:close/>
                </a:path>
                <a:path w="302259" h="302260">
                  <a:moveTo>
                    <a:pt x="22860" y="205740"/>
                  </a:moveTo>
                  <a:lnTo>
                    <a:pt x="18288" y="195072"/>
                  </a:lnTo>
                  <a:lnTo>
                    <a:pt x="7620" y="198120"/>
                  </a:lnTo>
                  <a:lnTo>
                    <a:pt x="12192" y="208788"/>
                  </a:lnTo>
                  <a:lnTo>
                    <a:pt x="18288" y="222504"/>
                  </a:lnTo>
                  <a:lnTo>
                    <a:pt x="21336" y="227584"/>
                  </a:lnTo>
                  <a:lnTo>
                    <a:pt x="21336" y="204216"/>
                  </a:lnTo>
                  <a:lnTo>
                    <a:pt x="22860" y="205740"/>
                  </a:lnTo>
                  <a:close/>
                </a:path>
                <a:path w="302259" h="302260">
                  <a:moveTo>
                    <a:pt x="32004" y="224028"/>
                  </a:moveTo>
                  <a:lnTo>
                    <a:pt x="27432" y="216408"/>
                  </a:lnTo>
                  <a:lnTo>
                    <a:pt x="27432" y="217932"/>
                  </a:lnTo>
                  <a:lnTo>
                    <a:pt x="21336" y="204216"/>
                  </a:lnTo>
                  <a:lnTo>
                    <a:pt x="21336" y="227584"/>
                  </a:lnTo>
                  <a:lnTo>
                    <a:pt x="22860" y="230124"/>
                  </a:lnTo>
                  <a:lnTo>
                    <a:pt x="32004" y="224028"/>
                  </a:lnTo>
                  <a:close/>
                </a:path>
                <a:path w="302259" h="302260">
                  <a:moveTo>
                    <a:pt x="48768" y="210312"/>
                  </a:moveTo>
                  <a:lnTo>
                    <a:pt x="47244" y="205740"/>
                  </a:lnTo>
                  <a:lnTo>
                    <a:pt x="47244" y="207264"/>
                  </a:lnTo>
                  <a:lnTo>
                    <a:pt x="38100" y="185928"/>
                  </a:lnTo>
                  <a:lnTo>
                    <a:pt x="36576" y="179832"/>
                  </a:lnTo>
                  <a:lnTo>
                    <a:pt x="25908" y="182880"/>
                  </a:lnTo>
                  <a:lnTo>
                    <a:pt x="27432" y="188976"/>
                  </a:lnTo>
                  <a:lnTo>
                    <a:pt x="32004" y="201168"/>
                  </a:lnTo>
                  <a:lnTo>
                    <a:pt x="36576" y="211836"/>
                  </a:lnTo>
                  <a:lnTo>
                    <a:pt x="39624" y="214884"/>
                  </a:lnTo>
                  <a:lnTo>
                    <a:pt x="48768" y="210312"/>
                  </a:lnTo>
                  <a:close/>
                </a:path>
                <a:path w="302259" h="302260">
                  <a:moveTo>
                    <a:pt x="59436" y="256032"/>
                  </a:moveTo>
                  <a:lnTo>
                    <a:pt x="51816" y="248412"/>
                  </a:lnTo>
                  <a:lnTo>
                    <a:pt x="51816" y="249936"/>
                  </a:lnTo>
                  <a:lnTo>
                    <a:pt x="42672" y="239268"/>
                  </a:lnTo>
                  <a:lnTo>
                    <a:pt x="38100" y="233172"/>
                  </a:lnTo>
                  <a:lnTo>
                    <a:pt x="28956" y="239268"/>
                  </a:lnTo>
                  <a:lnTo>
                    <a:pt x="35052" y="246888"/>
                  </a:lnTo>
                  <a:lnTo>
                    <a:pt x="44196" y="257556"/>
                  </a:lnTo>
                  <a:lnTo>
                    <a:pt x="51816" y="265176"/>
                  </a:lnTo>
                  <a:lnTo>
                    <a:pt x="59436" y="256032"/>
                  </a:lnTo>
                  <a:close/>
                </a:path>
                <a:path w="302259" h="302260">
                  <a:moveTo>
                    <a:pt x="76200" y="242316"/>
                  </a:moveTo>
                  <a:lnTo>
                    <a:pt x="59436" y="225552"/>
                  </a:lnTo>
                  <a:lnTo>
                    <a:pt x="54864" y="217932"/>
                  </a:lnTo>
                  <a:lnTo>
                    <a:pt x="45720" y="225552"/>
                  </a:lnTo>
                  <a:lnTo>
                    <a:pt x="51816" y="233172"/>
                  </a:lnTo>
                  <a:lnTo>
                    <a:pt x="59436" y="242316"/>
                  </a:lnTo>
                  <a:lnTo>
                    <a:pt x="68580" y="249936"/>
                  </a:lnTo>
                  <a:lnTo>
                    <a:pt x="70104" y="251460"/>
                  </a:lnTo>
                  <a:lnTo>
                    <a:pt x="76200" y="242316"/>
                  </a:lnTo>
                  <a:close/>
                </a:path>
                <a:path w="302259" h="302260">
                  <a:moveTo>
                    <a:pt x="96012" y="278892"/>
                  </a:moveTo>
                  <a:lnTo>
                    <a:pt x="83820" y="272796"/>
                  </a:lnTo>
                  <a:lnTo>
                    <a:pt x="73152" y="266700"/>
                  </a:lnTo>
                  <a:lnTo>
                    <a:pt x="68580" y="263652"/>
                  </a:lnTo>
                  <a:lnTo>
                    <a:pt x="60960" y="271272"/>
                  </a:lnTo>
                  <a:lnTo>
                    <a:pt x="67056" y="275844"/>
                  </a:lnTo>
                  <a:lnTo>
                    <a:pt x="79248" y="283464"/>
                  </a:lnTo>
                  <a:lnTo>
                    <a:pt x="91440" y="289560"/>
                  </a:lnTo>
                  <a:lnTo>
                    <a:pt x="96012" y="278892"/>
                  </a:lnTo>
                  <a:close/>
                </a:path>
                <a:path w="302259" h="302260">
                  <a:moveTo>
                    <a:pt x="114300" y="262128"/>
                  </a:moveTo>
                  <a:lnTo>
                    <a:pt x="105156" y="259080"/>
                  </a:lnTo>
                  <a:lnTo>
                    <a:pt x="94488" y="254508"/>
                  </a:lnTo>
                  <a:lnTo>
                    <a:pt x="85344" y="248412"/>
                  </a:lnTo>
                  <a:lnTo>
                    <a:pt x="79248" y="257556"/>
                  </a:lnTo>
                  <a:lnTo>
                    <a:pt x="100584" y="269748"/>
                  </a:lnTo>
                  <a:lnTo>
                    <a:pt x="109728" y="272796"/>
                  </a:lnTo>
                  <a:lnTo>
                    <a:pt x="114300" y="262128"/>
                  </a:lnTo>
                  <a:close/>
                </a:path>
                <a:path w="302259" h="302260">
                  <a:moveTo>
                    <a:pt x="123444" y="286512"/>
                  </a:moveTo>
                  <a:lnTo>
                    <a:pt x="109728" y="283464"/>
                  </a:lnTo>
                  <a:lnTo>
                    <a:pt x="106680" y="281940"/>
                  </a:lnTo>
                  <a:lnTo>
                    <a:pt x="102108" y="292608"/>
                  </a:lnTo>
                  <a:lnTo>
                    <a:pt x="120396" y="298704"/>
                  </a:lnTo>
                  <a:lnTo>
                    <a:pt x="121920" y="298856"/>
                  </a:lnTo>
                  <a:lnTo>
                    <a:pt x="121920" y="286512"/>
                  </a:lnTo>
                  <a:lnTo>
                    <a:pt x="123444" y="286512"/>
                  </a:lnTo>
                  <a:close/>
                </a:path>
                <a:path w="302259" h="302260">
                  <a:moveTo>
                    <a:pt x="128016" y="277749"/>
                  </a:moveTo>
                  <a:lnTo>
                    <a:pt x="128016" y="266700"/>
                  </a:lnTo>
                  <a:lnTo>
                    <a:pt x="123444" y="265176"/>
                  </a:lnTo>
                  <a:lnTo>
                    <a:pt x="121920" y="275844"/>
                  </a:lnTo>
                  <a:lnTo>
                    <a:pt x="124968" y="277368"/>
                  </a:lnTo>
                  <a:lnTo>
                    <a:pt x="128016" y="277749"/>
                  </a:lnTo>
                  <a:close/>
                </a:path>
                <a:path w="302259" h="302260">
                  <a:moveTo>
                    <a:pt x="137160" y="289560"/>
                  </a:moveTo>
                  <a:lnTo>
                    <a:pt x="121920" y="286512"/>
                  </a:lnTo>
                  <a:lnTo>
                    <a:pt x="121920" y="298856"/>
                  </a:lnTo>
                  <a:lnTo>
                    <a:pt x="135636" y="300228"/>
                  </a:lnTo>
                  <a:lnTo>
                    <a:pt x="135636" y="289560"/>
                  </a:lnTo>
                  <a:lnTo>
                    <a:pt x="137160" y="289560"/>
                  </a:lnTo>
                  <a:close/>
                </a:path>
                <a:path w="302259" h="302260">
                  <a:moveTo>
                    <a:pt x="155448" y="278892"/>
                  </a:moveTo>
                  <a:lnTo>
                    <a:pt x="155448" y="268224"/>
                  </a:lnTo>
                  <a:lnTo>
                    <a:pt x="138684" y="268224"/>
                  </a:lnTo>
                  <a:lnTo>
                    <a:pt x="126492" y="265176"/>
                  </a:lnTo>
                  <a:lnTo>
                    <a:pt x="128016" y="266700"/>
                  </a:lnTo>
                  <a:lnTo>
                    <a:pt x="128016" y="277749"/>
                  </a:lnTo>
                  <a:lnTo>
                    <a:pt x="137160" y="278892"/>
                  </a:lnTo>
                  <a:lnTo>
                    <a:pt x="155448" y="278892"/>
                  </a:lnTo>
                  <a:close/>
                </a:path>
                <a:path w="302259" h="302260">
                  <a:moveTo>
                    <a:pt x="137160" y="300228"/>
                  </a:moveTo>
                  <a:lnTo>
                    <a:pt x="137160" y="289560"/>
                  </a:lnTo>
                  <a:lnTo>
                    <a:pt x="135636" y="289560"/>
                  </a:lnTo>
                  <a:lnTo>
                    <a:pt x="135636" y="300228"/>
                  </a:lnTo>
                  <a:lnTo>
                    <a:pt x="137160" y="300228"/>
                  </a:lnTo>
                  <a:close/>
                </a:path>
                <a:path w="302259" h="302260">
                  <a:moveTo>
                    <a:pt x="166116" y="300228"/>
                  </a:moveTo>
                  <a:lnTo>
                    <a:pt x="166116" y="289560"/>
                  </a:lnTo>
                  <a:lnTo>
                    <a:pt x="147828" y="289560"/>
                  </a:lnTo>
                  <a:lnTo>
                    <a:pt x="147828" y="300228"/>
                  </a:lnTo>
                  <a:lnTo>
                    <a:pt x="150876" y="301752"/>
                  </a:lnTo>
                  <a:lnTo>
                    <a:pt x="166116" y="300228"/>
                  </a:lnTo>
                  <a:close/>
                </a:path>
                <a:path w="302259" h="302260">
                  <a:moveTo>
                    <a:pt x="182880" y="297180"/>
                  </a:moveTo>
                  <a:lnTo>
                    <a:pt x="179832" y="286512"/>
                  </a:lnTo>
                  <a:lnTo>
                    <a:pt x="164592" y="289560"/>
                  </a:lnTo>
                  <a:lnTo>
                    <a:pt x="166116" y="289560"/>
                  </a:lnTo>
                  <a:lnTo>
                    <a:pt x="166116" y="300228"/>
                  </a:lnTo>
                  <a:lnTo>
                    <a:pt x="181356" y="298704"/>
                  </a:lnTo>
                  <a:lnTo>
                    <a:pt x="182880" y="297180"/>
                  </a:lnTo>
                  <a:close/>
                </a:path>
                <a:path w="302259" h="302260">
                  <a:moveTo>
                    <a:pt x="175260" y="265176"/>
                  </a:moveTo>
                  <a:lnTo>
                    <a:pt x="166116" y="266700"/>
                  </a:lnTo>
                  <a:lnTo>
                    <a:pt x="167640" y="278892"/>
                  </a:lnTo>
                  <a:lnTo>
                    <a:pt x="173736" y="277876"/>
                  </a:lnTo>
                  <a:lnTo>
                    <a:pt x="173736" y="266700"/>
                  </a:lnTo>
                  <a:lnTo>
                    <a:pt x="175260" y="265176"/>
                  </a:lnTo>
                  <a:close/>
                </a:path>
                <a:path w="302259" h="302260">
                  <a:moveTo>
                    <a:pt x="201168" y="269748"/>
                  </a:moveTo>
                  <a:lnTo>
                    <a:pt x="196596" y="259080"/>
                  </a:lnTo>
                  <a:lnTo>
                    <a:pt x="185928" y="263652"/>
                  </a:lnTo>
                  <a:lnTo>
                    <a:pt x="173736" y="266700"/>
                  </a:lnTo>
                  <a:lnTo>
                    <a:pt x="173736" y="277876"/>
                  </a:lnTo>
                  <a:lnTo>
                    <a:pt x="176784" y="277368"/>
                  </a:lnTo>
                  <a:lnTo>
                    <a:pt x="188976" y="274320"/>
                  </a:lnTo>
                  <a:lnTo>
                    <a:pt x="201168" y="269748"/>
                  </a:lnTo>
                  <a:close/>
                </a:path>
                <a:path w="302259" h="302260">
                  <a:moveTo>
                    <a:pt x="205740" y="290931"/>
                  </a:moveTo>
                  <a:lnTo>
                    <a:pt x="205740" y="278892"/>
                  </a:lnTo>
                  <a:lnTo>
                    <a:pt x="192024" y="283464"/>
                  </a:lnTo>
                  <a:lnTo>
                    <a:pt x="190500" y="283464"/>
                  </a:lnTo>
                  <a:lnTo>
                    <a:pt x="193548" y="295656"/>
                  </a:lnTo>
                  <a:lnTo>
                    <a:pt x="195072" y="294132"/>
                  </a:lnTo>
                  <a:lnTo>
                    <a:pt x="205740" y="290931"/>
                  </a:lnTo>
                  <a:close/>
                </a:path>
                <a:path w="302259" h="302260">
                  <a:moveTo>
                    <a:pt x="217932" y="285750"/>
                  </a:moveTo>
                  <a:lnTo>
                    <a:pt x="217932" y="272796"/>
                  </a:lnTo>
                  <a:lnTo>
                    <a:pt x="204216" y="278892"/>
                  </a:lnTo>
                  <a:lnTo>
                    <a:pt x="205740" y="278892"/>
                  </a:lnTo>
                  <a:lnTo>
                    <a:pt x="205740" y="290931"/>
                  </a:lnTo>
                  <a:lnTo>
                    <a:pt x="210312" y="289560"/>
                  </a:lnTo>
                  <a:lnTo>
                    <a:pt x="217932" y="285750"/>
                  </a:lnTo>
                  <a:close/>
                </a:path>
                <a:path w="302259" h="302260">
                  <a:moveTo>
                    <a:pt x="239268" y="243840"/>
                  </a:moveTo>
                  <a:lnTo>
                    <a:pt x="231648" y="236220"/>
                  </a:lnTo>
                  <a:lnTo>
                    <a:pt x="225552" y="242316"/>
                  </a:lnTo>
                  <a:lnTo>
                    <a:pt x="225552" y="240792"/>
                  </a:lnTo>
                  <a:lnTo>
                    <a:pt x="216408" y="248412"/>
                  </a:lnTo>
                  <a:lnTo>
                    <a:pt x="207264" y="254508"/>
                  </a:lnTo>
                  <a:lnTo>
                    <a:pt x="211836" y="263652"/>
                  </a:lnTo>
                  <a:lnTo>
                    <a:pt x="222504" y="257556"/>
                  </a:lnTo>
                  <a:lnTo>
                    <a:pt x="233172" y="249936"/>
                  </a:lnTo>
                  <a:lnTo>
                    <a:pt x="239268" y="243840"/>
                  </a:lnTo>
                  <a:close/>
                </a:path>
                <a:path w="302259" h="302260">
                  <a:moveTo>
                    <a:pt x="225552" y="280416"/>
                  </a:moveTo>
                  <a:lnTo>
                    <a:pt x="219456" y="271272"/>
                  </a:lnTo>
                  <a:lnTo>
                    <a:pt x="216408" y="272796"/>
                  </a:lnTo>
                  <a:lnTo>
                    <a:pt x="217932" y="272796"/>
                  </a:lnTo>
                  <a:lnTo>
                    <a:pt x="217932" y="285750"/>
                  </a:lnTo>
                  <a:lnTo>
                    <a:pt x="222504" y="283464"/>
                  </a:lnTo>
                  <a:lnTo>
                    <a:pt x="225552" y="280416"/>
                  </a:lnTo>
                  <a:close/>
                </a:path>
                <a:path w="302259" h="302260">
                  <a:moveTo>
                    <a:pt x="262128" y="252984"/>
                  </a:moveTo>
                  <a:lnTo>
                    <a:pt x="252984" y="245364"/>
                  </a:lnTo>
                  <a:lnTo>
                    <a:pt x="249936" y="249936"/>
                  </a:lnTo>
                  <a:lnTo>
                    <a:pt x="249936" y="248412"/>
                  </a:lnTo>
                  <a:lnTo>
                    <a:pt x="228600" y="266700"/>
                  </a:lnTo>
                  <a:lnTo>
                    <a:pt x="236220" y="274320"/>
                  </a:lnTo>
                  <a:lnTo>
                    <a:pt x="246888" y="266700"/>
                  </a:lnTo>
                  <a:lnTo>
                    <a:pt x="257556" y="257556"/>
                  </a:lnTo>
                  <a:lnTo>
                    <a:pt x="262128" y="252984"/>
                  </a:lnTo>
                  <a:close/>
                </a:path>
                <a:path w="302259" h="302260">
                  <a:moveTo>
                    <a:pt x="266700" y="205740"/>
                  </a:moveTo>
                  <a:lnTo>
                    <a:pt x="257556" y="201168"/>
                  </a:lnTo>
                  <a:lnTo>
                    <a:pt x="254508" y="207264"/>
                  </a:lnTo>
                  <a:lnTo>
                    <a:pt x="254508" y="205740"/>
                  </a:lnTo>
                  <a:lnTo>
                    <a:pt x="248412" y="216408"/>
                  </a:lnTo>
                  <a:lnTo>
                    <a:pt x="242316" y="225552"/>
                  </a:lnTo>
                  <a:lnTo>
                    <a:pt x="239268" y="228600"/>
                  </a:lnTo>
                  <a:lnTo>
                    <a:pt x="248412" y="234696"/>
                  </a:lnTo>
                  <a:lnTo>
                    <a:pt x="249936" y="233172"/>
                  </a:lnTo>
                  <a:lnTo>
                    <a:pt x="257556" y="222504"/>
                  </a:lnTo>
                  <a:lnTo>
                    <a:pt x="263652" y="211836"/>
                  </a:lnTo>
                  <a:lnTo>
                    <a:pt x="266700" y="205740"/>
                  </a:lnTo>
                  <a:close/>
                </a:path>
                <a:path w="302259" h="302260">
                  <a:moveTo>
                    <a:pt x="278892" y="163068"/>
                  </a:moveTo>
                  <a:lnTo>
                    <a:pt x="278892" y="161544"/>
                  </a:lnTo>
                  <a:lnTo>
                    <a:pt x="268224" y="161544"/>
                  </a:lnTo>
                  <a:lnTo>
                    <a:pt x="266700" y="173736"/>
                  </a:lnTo>
                  <a:lnTo>
                    <a:pt x="263652" y="185928"/>
                  </a:lnTo>
                  <a:lnTo>
                    <a:pt x="260604" y="192024"/>
                  </a:lnTo>
                  <a:lnTo>
                    <a:pt x="271272" y="195072"/>
                  </a:lnTo>
                  <a:lnTo>
                    <a:pt x="274320" y="188976"/>
                  </a:lnTo>
                  <a:lnTo>
                    <a:pt x="277368" y="176784"/>
                  </a:lnTo>
                  <a:lnTo>
                    <a:pt x="278892" y="163068"/>
                  </a:lnTo>
                  <a:close/>
                </a:path>
                <a:path w="302259" h="302260">
                  <a:moveTo>
                    <a:pt x="274320" y="236982"/>
                  </a:moveTo>
                  <a:lnTo>
                    <a:pt x="274320" y="216408"/>
                  </a:lnTo>
                  <a:lnTo>
                    <a:pt x="266700" y="228600"/>
                  </a:lnTo>
                  <a:lnTo>
                    <a:pt x="260604" y="237744"/>
                  </a:lnTo>
                  <a:lnTo>
                    <a:pt x="269748" y="243840"/>
                  </a:lnTo>
                  <a:lnTo>
                    <a:pt x="274320" y="236982"/>
                  </a:lnTo>
                  <a:close/>
                </a:path>
                <a:path w="302259" h="302260">
                  <a:moveTo>
                    <a:pt x="286512" y="214884"/>
                  </a:moveTo>
                  <a:lnTo>
                    <a:pt x="277368" y="210312"/>
                  </a:lnTo>
                  <a:lnTo>
                    <a:pt x="272796" y="217932"/>
                  </a:lnTo>
                  <a:lnTo>
                    <a:pt x="274320" y="216408"/>
                  </a:lnTo>
                  <a:lnTo>
                    <a:pt x="274320" y="236982"/>
                  </a:lnTo>
                  <a:lnTo>
                    <a:pt x="275844" y="234696"/>
                  </a:lnTo>
                  <a:lnTo>
                    <a:pt x="283464" y="222504"/>
                  </a:lnTo>
                  <a:lnTo>
                    <a:pt x="286512" y="214884"/>
                  </a:lnTo>
                  <a:close/>
                </a:path>
                <a:path w="302259" h="302260">
                  <a:moveTo>
                    <a:pt x="210312" y="36576"/>
                  </a:moveTo>
                  <a:lnTo>
                    <a:pt x="201168" y="32004"/>
                  </a:lnTo>
                  <a:lnTo>
                    <a:pt x="188976" y="27432"/>
                  </a:lnTo>
                  <a:lnTo>
                    <a:pt x="178308" y="24384"/>
                  </a:lnTo>
                  <a:lnTo>
                    <a:pt x="175260" y="35052"/>
                  </a:lnTo>
                  <a:lnTo>
                    <a:pt x="185928" y="38100"/>
                  </a:lnTo>
                  <a:lnTo>
                    <a:pt x="196596" y="42672"/>
                  </a:lnTo>
                  <a:lnTo>
                    <a:pt x="196596" y="41148"/>
                  </a:lnTo>
                  <a:lnTo>
                    <a:pt x="205740" y="45720"/>
                  </a:lnTo>
                  <a:lnTo>
                    <a:pt x="210312" y="36576"/>
                  </a:lnTo>
                  <a:close/>
                </a:path>
                <a:path w="302259" h="302260">
                  <a:moveTo>
                    <a:pt x="167640" y="22860"/>
                  </a:moveTo>
                  <a:lnTo>
                    <a:pt x="164592" y="22860"/>
                  </a:lnTo>
                  <a:lnTo>
                    <a:pt x="150876" y="21336"/>
                  </a:lnTo>
                  <a:lnTo>
                    <a:pt x="137160" y="22860"/>
                  </a:lnTo>
                  <a:lnTo>
                    <a:pt x="132588" y="22860"/>
                  </a:lnTo>
                  <a:lnTo>
                    <a:pt x="134112" y="33528"/>
                  </a:lnTo>
                  <a:lnTo>
                    <a:pt x="138684" y="33528"/>
                  </a:lnTo>
                  <a:lnTo>
                    <a:pt x="150876" y="32004"/>
                  </a:lnTo>
                  <a:lnTo>
                    <a:pt x="163068" y="33528"/>
                  </a:lnTo>
                  <a:lnTo>
                    <a:pt x="166116" y="33528"/>
                  </a:lnTo>
                  <a:lnTo>
                    <a:pt x="167640" y="22860"/>
                  </a:lnTo>
                  <a:close/>
                </a:path>
              </a:pathLst>
            </a:custGeom>
            <a:solidFill>
              <a:srgbClr val="850009"/>
            </a:solidFill>
          </p:spPr>
          <p:txBody>
            <a:bodyPr wrap="square" lIns="0" tIns="0" rIns="0" bIns="0" rtlCol="0"/>
            <a:lstStyle/>
            <a:p>
              <a:endParaRPr sz="1634"/>
            </a:p>
          </p:txBody>
        </p:sp>
        <p:pic>
          <p:nvPicPr>
            <p:cNvPr id="14" name="object 14"/>
            <p:cNvPicPr/>
            <p:nvPr/>
          </p:nvPicPr>
          <p:blipFill>
            <a:blip r:embed="rId8" cstate="print"/>
            <a:stretch>
              <a:fillRect/>
            </a:stretch>
          </p:blipFill>
          <p:spPr>
            <a:xfrm>
              <a:off x="6066922" y="2951225"/>
              <a:ext cx="1056131" cy="1055369"/>
            </a:xfrm>
            <a:prstGeom prst="rect">
              <a:avLst/>
            </a:prstGeom>
          </p:spPr>
        </p:pic>
        <p:sp>
          <p:nvSpPr>
            <p:cNvPr id="15" name="object 15"/>
            <p:cNvSpPr/>
            <p:nvPr/>
          </p:nvSpPr>
          <p:spPr>
            <a:xfrm>
              <a:off x="6060826" y="2944368"/>
              <a:ext cx="1068705" cy="1068705"/>
            </a:xfrm>
            <a:custGeom>
              <a:avLst/>
              <a:gdLst/>
              <a:ahLst/>
              <a:cxnLst/>
              <a:rect l="l" t="t" r="r" b="b"/>
              <a:pathLst>
                <a:path w="1068704" h="1068704">
                  <a:moveTo>
                    <a:pt x="12192" y="560832"/>
                  </a:moveTo>
                  <a:lnTo>
                    <a:pt x="10668" y="534924"/>
                  </a:lnTo>
                  <a:lnTo>
                    <a:pt x="10668" y="528828"/>
                  </a:lnTo>
                  <a:lnTo>
                    <a:pt x="0" y="528828"/>
                  </a:lnTo>
                  <a:lnTo>
                    <a:pt x="0" y="562356"/>
                  </a:lnTo>
                  <a:lnTo>
                    <a:pt x="12192" y="560832"/>
                  </a:lnTo>
                  <a:close/>
                </a:path>
                <a:path w="1068704" h="1068704">
                  <a:moveTo>
                    <a:pt x="13716" y="585216"/>
                  </a:moveTo>
                  <a:lnTo>
                    <a:pt x="12192" y="560832"/>
                  </a:lnTo>
                  <a:lnTo>
                    <a:pt x="0" y="562356"/>
                  </a:lnTo>
                  <a:lnTo>
                    <a:pt x="1524" y="585216"/>
                  </a:lnTo>
                  <a:lnTo>
                    <a:pt x="13716" y="585216"/>
                  </a:lnTo>
                  <a:close/>
                </a:path>
                <a:path w="1068704" h="1068704">
                  <a:moveTo>
                    <a:pt x="13716" y="484632"/>
                  </a:moveTo>
                  <a:lnTo>
                    <a:pt x="1524" y="483108"/>
                  </a:lnTo>
                  <a:lnTo>
                    <a:pt x="0" y="507492"/>
                  </a:lnTo>
                  <a:lnTo>
                    <a:pt x="0" y="516636"/>
                  </a:lnTo>
                  <a:lnTo>
                    <a:pt x="10668" y="516636"/>
                  </a:lnTo>
                  <a:lnTo>
                    <a:pt x="12192" y="507492"/>
                  </a:lnTo>
                  <a:lnTo>
                    <a:pt x="13716" y="484632"/>
                  </a:lnTo>
                  <a:close/>
                </a:path>
                <a:path w="1068704" h="1068704">
                  <a:moveTo>
                    <a:pt x="19812" y="440436"/>
                  </a:moveTo>
                  <a:lnTo>
                    <a:pt x="9144" y="438912"/>
                  </a:lnTo>
                  <a:lnTo>
                    <a:pt x="6096" y="452628"/>
                  </a:lnTo>
                  <a:lnTo>
                    <a:pt x="3048" y="472440"/>
                  </a:lnTo>
                  <a:lnTo>
                    <a:pt x="15240" y="473964"/>
                  </a:lnTo>
                  <a:lnTo>
                    <a:pt x="16764" y="454152"/>
                  </a:lnTo>
                  <a:lnTo>
                    <a:pt x="16764" y="455676"/>
                  </a:lnTo>
                  <a:lnTo>
                    <a:pt x="19812" y="440436"/>
                  </a:lnTo>
                  <a:close/>
                </a:path>
                <a:path w="1068704" h="1068704">
                  <a:moveTo>
                    <a:pt x="28956" y="397764"/>
                  </a:moveTo>
                  <a:lnTo>
                    <a:pt x="18288" y="394716"/>
                  </a:lnTo>
                  <a:lnTo>
                    <a:pt x="16764" y="400812"/>
                  </a:lnTo>
                  <a:lnTo>
                    <a:pt x="10668" y="426720"/>
                  </a:lnTo>
                  <a:lnTo>
                    <a:pt x="10668" y="428244"/>
                  </a:lnTo>
                  <a:lnTo>
                    <a:pt x="21336" y="429768"/>
                  </a:lnTo>
                  <a:lnTo>
                    <a:pt x="27432" y="403860"/>
                  </a:lnTo>
                  <a:lnTo>
                    <a:pt x="28956" y="397764"/>
                  </a:lnTo>
                  <a:close/>
                </a:path>
                <a:path w="1068704" h="1068704">
                  <a:moveTo>
                    <a:pt x="42672" y="355092"/>
                  </a:moveTo>
                  <a:lnTo>
                    <a:pt x="32004" y="352044"/>
                  </a:lnTo>
                  <a:lnTo>
                    <a:pt x="21336" y="384048"/>
                  </a:lnTo>
                  <a:lnTo>
                    <a:pt x="32004" y="387096"/>
                  </a:lnTo>
                  <a:lnTo>
                    <a:pt x="33528" y="383286"/>
                  </a:lnTo>
                  <a:lnTo>
                    <a:pt x="33528" y="379476"/>
                  </a:lnTo>
                  <a:lnTo>
                    <a:pt x="42672" y="355092"/>
                  </a:lnTo>
                  <a:close/>
                </a:path>
                <a:path w="1068704" h="1068704">
                  <a:moveTo>
                    <a:pt x="35052" y="379476"/>
                  </a:moveTo>
                  <a:lnTo>
                    <a:pt x="33528" y="379476"/>
                  </a:lnTo>
                  <a:lnTo>
                    <a:pt x="33528" y="383286"/>
                  </a:lnTo>
                  <a:lnTo>
                    <a:pt x="35052" y="379476"/>
                  </a:lnTo>
                  <a:close/>
                </a:path>
                <a:path w="1068704" h="1068704">
                  <a:moveTo>
                    <a:pt x="59436" y="315468"/>
                  </a:moveTo>
                  <a:lnTo>
                    <a:pt x="48768" y="310896"/>
                  </a:lnTo>
                  <a:lnTo>
                    <a:pt x="41148" y="326136"/>
                  </a:lnTo>
                  <a:lnTo>
                    <a:pt x="36576" y="341376"/>
                  </a:lnTo>
                  <a:lnTo>
                    <a:pt x="45720" y="345948"/>
                  </a:lnTo>
                  <a:lnTo>
                    <a:pt x="51816" y="330708"/>
                  </a:lnTo>
                  <a:lnTo>
                    <a:pt x="59436" y="315468"/>
                  </a:lnTo>
                  <a:close/>
                </a:path>
                <a:path w="1068704" h="1068704">
                  <a:moveTo>
                    <a:pt x="79248" y="275844"/>
                  </a:moveTo>
                  <a:lnTo>
                    <a:pt x="70104" y="269748"/>
                  </a:lnTo>
                  <a:lnTo>
                    <a:pt x="64008" y="280416"/>
                  </a:lnTo>
                  <a:lnTo>
                    <a:pt x="53340" y="300228"/>
                  </a:lnTo>
                  <a:lnTo>
                    <a:pt x="64008" y="304800"/>
                  </a:lnTo>
                  <a:lnTo>
                    <a:pt x="74676" y="284988"/>
                  </a:lnTo>
                  <a:lnTo>
                    <a:pt x="79248" y="275844"/>
                  </a:lnTo>
                  <a:close/>
                </a:path>
                <a:path w="1068704" h="1068704">
                  <a:moveTo>
                    <a:pt x="102108" y="239268"/>
                  </a:moveTo>
                  <a:lnTo>
                    <a:pt x="92964" y="231648"/>
                  </a:lnTo>
                  <a:lnTo>
                    <a:pt x="91440" y="236220"/>
                  </a:lnTo>
                  <a:lnTo>
                    <a:pt x="77724" y="257556"/>
                  </a:lnTo>
                  <a:lnTo>
                    <a:pt x="74676" y="260604"/>
                  </a:lnTo>
                  <a:lnTo>
                    <a:pt x="85344" y="266700"/>
                  </a:lnTo>
                  <a:lnTo>
                    <a:pt x="86868" y="263652"/>
                  </a:lnTo>
                  <a:lnTo>
                    <a:pt x="100584" y="242316"/>
                  </a:lnTo>
                  <a:lnTo>
                    <a:pt x="102108" y="239268"/>
                  </a:lnTo>
                  <a:close/>
                </a:path>
                <a:path w="1068704" h="1068704">
                  <a:moveTo>
                    <a:pt x="129540" y="202692"/>
                  </a:moveTo>
                  <a:lnTo>
                    <a:pt x="120396" y="196596"/>
                  </a:lnTo>
                  <a:lnTo>
                    <a:pt x="105156" y="214884"/>
                  </a:lnTo>
                  <a:lnTo>
                    <a:pt x="100584" y="222504"/>
                  </a:lnTo>
                  <a:lnTo>
                    <a:pt x="109728" y="230124"/>
                  </a:lnTo>
                  <a:lnTo>
                    <a:pt x="114300" y="220980"/>
                  </a:lnTo>
                  <a:lnTo>
                    <a:pt x="114300" y="222504"/>
                  </a:lnTo>
                  <a:lnTo>
                    <a:pt x="129540" y="202692"/>
                  </a:lnTo>
                  <a:close/>
                </a:path>
                <a:path w="1068704" h="1068704">
                  <a:moveTo>
                    <a:pt x="158496" y="170688"/>
                  </a:moveTo>
                  <a:lnTo>
                    <a:pt x="150876" y="163068"/>
                  </a:lnTo>
                  <a:lnTo>
                    <a:pt x="138684" y="175260"/>
                  </a:lnTo>
                  <a:lnTo>
                    <a:pt x="128016" y="187452"/>
                  </a:lnTo>
                  <a:lnTo>
                    <a:pt x="135636" y="195072"/>
                  </a:lnTo>
                  <a:lnTo>
                    <a:pt x="146304" y="182880"/>
                  </a:lnTo>
                  <a:lnTo>
                    <a:pt x="158496" y="170688"/>
                  </a:lnTo>
                  <a:close/>
                </a:path>
                <a:path w="1068704" h="1068704">
                  <a:moveTo>
                    <a:pt x="190500" y="140208"/>
                  </a:moveTo>
                  <a:lnTo>
                    <a:pt x="182880" y="131064"/>
                  </a:lnTo>
                  <a:lnTo>
                    <a:pt x="175260" y="138684"/>
                  </a:lnTo>
                  <a:lnTo>
                    <a:pt x="158496" y="153924"/>
                  </a:lnTo>
                  <a:lnTo>
                    <a:pt x="166116" y="163068"/>
                  </a:lnTo>
                  <a:lnTo>
                    <a:pt x="181356" y="149213"/>
                  </a:lnTo>
                  <a:lnTo>
                    <a:pt x="181356" y="147828"/>
                  </a:lnTo>
                  <a:lnTo>
                    <a:pt x="190500" y="140208"/>
                  </a:lnTo>
                  <a:close/>
                </a:path>
                <a:path w="1068704" h="1068704">
                  <a:moveTo>
                    <a:pt x="182880" y="147828"/>
                  </a:moveTo>
                  <a:lnTo>
                    <a:pt x="181356" y="147828"/>
                  </a:lnTo>
                  <a:lnTo>
                    <a:pt x="181356" y="149213"/>
                  </a:lnTo>
                  <a:lnTo>
                    <a:pt x="182880" y="147828"/>
                  </a:lnTo>
                  <a:close/>
                </a:path>
                <a:path w="1068704" h="1068704">
                  <a:moveTo>
                    <a:pt x="225552" y="112776"/>
                  </a:moveTo>
                  <a:lnTo>
                    <a:pt x="217932" y="103632"/>
                  </a:lnTo>
                  <a:lnTo>
                    <a:pt x="214884" y="106680"/>
                  </a:lnTo>
                  <a:lnTo>
                    <a:pt x="193548" y="121920"/>
                  </a:lnTo>
                  <a:lnTo>
                    <a:pt x="192024" y="124968"/>
                  </a:lnTo>
                  <a:lnTo>
                    <a:pt x="199644" y="132588"/>
                  </a:lnTo>
                  <a:lnTo>
                    <a:pt x="201168" y="131064"/>
                  </a:lnTo>
                  <a:lnTo>
                    <a:pt x="220980" y="115824"/>
                  </a:lnTo>
                  <a:lnTo>
                    <a:pt x="225552" y="112776"/>
                  </a:lnTo>
                  <a:close/>
                </a:path>
                <a:path w="1068704" h="1068704">
                  <a:moveTo>
                    <a:pt x="262128" y="88392"/>
                  </a:moveTo>
                  <a:lnTo>
                    <a:pt x="256032" y="79248"/>
                  </a:lnTo>
                  <a:lnTo>
                    <a:pt x="234696" y="91440"/>
                  </a:lnTo>
                  <a:lnTo>
                    <a:pt x="227076" y="97536"/>
                  </a:lnTo>
                  <a:lnTo>
                    <a:pt x="234696" y="106680"/>
                  </a:lnTo>
                  <a:lnTo>
                    <a:pt x="240792" y="100584"/>
                  </a:lnTo>
                  <a:lnTo>
                    <a:pt x="262128" y="88392"/>
                  </a:lnTo>
                  <a:close/>
                </a:path>
                <a:path w="1068704" h="1068704">
                  <a:moveTo>
                    <a:pt x="300228" y="67056"/>
                  </a:moveTo>
                  <a:lnTo>
                    <a:pt x="295656" y="56388"/>
                  </a:lnTo>
                  <a:lnTo>
                    <a:pt x="278892" y="65532"/>
                  </a:lnTo>
                  <a:lnTo>
                    <a:pt x="265176" y="73152"/>
                  </a:lnTo>
                  <a:lnTo>
                    <a:pt x="271272" y="82296"/>
                  </a:lnTo>
                  <a:lnTo>
                    <a:pt x="284988" y="74676"/>
                  </a:lnTo>
                  <a:lnTo>
                    <a:pt x="300228" y="67056"/>
                  </a:lnTo>
                  <a:close/>
                </a:path>
                <a:path w="1068704" h="1068704">
                  <a:moveTo>
                    <a:pt x="339852" y="48768"/>
                  </a:moveTo>
                  <a:lnTo>
                    <a:pt x="336804" y="38100"/>
                  </a:lnTo>
                  <a:lnTo>
                    <a:pt x="304800" y="51816"/>
                  </a:lnTo>
                  <a:lnTo>
                    <a:pt x="309372" y="62484"/>
                  </a:lnTo>
                  <a:lnTo>
                    <a:pt x="330708" y="53340"/>
                  </a:lnTo>
                  <a:lnTo>
                    <a:pt x="339852" y="48768"/>
                  </a:lnTo>
                  <a:close/>
                </a:path>
                <a:path w="1068704" h="1068704">
                  <a:moveTo>
                    <a:pt x="382524" y="33528"/>
                  </a:moveTo>
                  <a:lnTo>
                    <a:pt x="379476" y="22860"/>
                  </a:lnTo>
                  <a:lnTo>
                    <a:pt x="374904" y="24384"/>
                  </a:lnTo>
                  <a:lnTo>
                    <a:pt x="350520" y="33528"/>
                  </a:lnTo>
                  <a:lnTo>
                    <a:pt x="345948" y="33528"/>
                  </a:lnTo>
                  <a:lnTo>
                    <a:pt x="350520" y="44196"/>
                  </a:lnTo>
                  <a:lnTo>
                    <a:pt x="353568" y="42672"/>
                  </a:lnTo>
                  <a:lnTo>
                    <a:pt x="377952" y="35052"/>
                  </a:lnTo>
                  <a:lnTo>
                    <a:pt x="382524" y="33528"/>
                  </a:lnTo>
                  <a:close/>
                </a:path>
                <a:path w="1068704" h="1068704">
                  <a:moveTo>
                    <a:pt x="425196" y="22860"/>
                  </a:moveTo>
                  <a:lnTo>
                    <a:pt x="422148" y="12192"/>
                  </a:lnTo>
                  <a:lnTo>
                    <a:pt x="400812" y="16764"/>
                  </a:lnTo>
                  <a:lnTo>
                    <a:pt x="390144" y="19812"/>
                  </a:lnTo>
                  <a:lnTo>
                    <a:pt x="393192" y="30480"/>
                  </a:lnTo>
                  <a:lnTo>
                    <a:pt x="402336" y="27867"/>
                  </a:lnTo>
                  <a:lnTo>
                    <a:pt x="402336" y="27432"/>
                  </a:lnTo>
                  <a:lnTo>
                    <a:pt x="425196" y="22860"/>
                  </a:lnTo>
                  <a:close/>
                </a:path>
                <a:path w="1068704" h="1068704">
                  <a:moveTo>
                    <a:pt x="403860" y="27432"/>
                  </a:moveTo>
                  <a:lnTo>
                    <a:pt x="402336" y="27432"/>
                  </a:lnTo>
                  <a:lnTo>
                    <a:pt x="402336" y="27867"/>
                  </a:lnTo>
                  <a:lnTo>
                    <a:pt x="403860" y="27432"/>
                  </a:lnTo>
                  <a:close/>
                </a:path>
                <a:path w="1068704" h="1068704">
                  <a:moveTo>
                    <a:pt x="467868" y="15240"/>
                  </a:moveTo>
                  <a:lnTo>
                    <a:pt x="466344" y="4572"/>
                  </a:lnTo>
                  <a:lnTo>
                    <a:pt x="452628" y="6096"/>
                  </a:lnTo>
                  <a:lnTo>
                    <a:pt x="432816" y="10668"/>
                  </a:lnTo>
                  <a:lnTo>
                    <a:pt x="435864" y="21336"/>
                  </a:lnTo>
                  <a:lnTo>
                    <a:pt x="454152" y="18288"/>
                  </a:lnTo>
                  <a:lnTo>
                    <a:pt x="467868" y="15240"/>
                  </a:lnTo>
                  <a:close/>
                </a:path>
                <a:path w="1068704" h="1068704">
                  <a:moveTo>
                    <a:pt x="512064" y="12192"/>
                  </a:moveTo>
                  <a:lnTo>
                    <a:pt x="512064" y="1524"/>
                  </a:lnTo>
                  <a:lnTo>
                    <a:pt x="505968" y="1524"/>
                  </a:lnTo>
                  <a:lnTo>
                    <a:pt x="480060" y="2963"/>
                  </a:lnTo>
                  <a:lnTo>
                    <a:pt x="477012" y="3048"/>
                  </a:lnTo>
                  <a:lnTo>
                    <a:pt x="478536" y="13716"/>
                  </a:lnTo>
                  <a:lnTo>
                    <a:pt x="480060" y="13716"/>
                  </a:lnTo>
                  <a:lnTo>
                    <a:pt x="505968" y="12276"/>
                  </a:lnTo>
                  <a:lnTo>
                    <a:pt x="512064" y="12192"/>
                  </a:lnTo>
                  <a:close/>
                </a:path>
                <a:path w="1068704" h="1068704">
                  <a:moveTo>
                    <a:pt x="507492" y="12192"/>
                  </a:moveTo>
                  <a:lnTo>
                    <a:pt x="505968" y="12192"/>
                  </a:lnTo>
                  <a:lnTo>
                    <a:pt x="507492" y="12192"/>
                  </a:lnTo>
                  <a:close/>
                </a:path>
                <a:path w="1068704" h="1068704">
                  <a:moveTo>
                    <a:pt x="556260" y="12192"/>
                  </a:moveTo>
                  <a:lnTo>
                    <a:pt x="556260" y="1524"/>
                  </a:lnTo>
                  <a:lnTo>
                    <a:pt x="533400" y="0"/>
                  </a:lnTo>
                  <a:lnTo>
                    <a:pt x="522732" y="0"/>
                  </a:lnTo>
                  <a:lnTo>
                    <a:pt x="522732" y="12192"/>
                  </a:lnTo>
                  <a:lnTo>
                    <a:pt x="556260" y="12192"/>
                  </a:lnTo>
                  <a:close/>
                </a:path>
                <a:path w="1068704" h="1068704">
                  <a:moveTo>
                    <a:pt x="601980" y="4572"/>
                  </a:moveTo>
                  <a:lnTo>
                    <a:pt x="588264" y="3048"/>
                  </a:lnTo>
                  <a:lnTo>
                    <a:pt x="568452" y="1524"/>
                  </a:lnTo>
                  <a:lnTo>
                    <a:pt x="566928" y="12192"/>
                  </a:lnTo>
                  <a:lnTo>
                    <a:pt x="586740" y="13716"/>
                  </a:lnTo>
                  <a:lnTo>
                    <a:pt x="600456" y="15240"/>
                  </a:lnTo>
                  <a:lnTo>
                    <a:pt x="601980" y="4572"/>
                  </a:lnTo>
                  <a:close/>
                </a:path>
                <a:path w="1068704" h="1068704">
                  <a:moveTo>
                    <a:pt x="646176" y="12192"/>
                  </a:moveTo>
                  <a:lnTo>
                    <a:pt x="641604" y="10668"/>
                  </a:lnTo>
                  <a:lnTo>
                    <a:pt x="615696" y="6096"/>
                  </a:lnTo>
                  <a:lnTo>
                    <a:pt x="612648" y="6096"/>
                  </a:lnTo>
                  <a:lnTo>
                    <a:pt x="611124" y="16764"/>
                  </a:lnTo>
                  <a:lnTo>
                    <a:pt x="614172" y="18288"/>
                  </a:lnTo>
                  <a:lnTo>
                    <a:pt x="614172" y="18556"/>
                  </a:lnTo>
                  <a:lnTo>
                    <a:pt x="638556" y="22860"/>
                  </a:lnTo>
                  <a:lnTo>
                    <a:pt x="643128" y="22860"/>
                  </a:lnTo>
                  <a:lnTo>
                    <a:pt x="646176" y="12192"/>
                  </a:lnTo>
                  <a:close/>
                </a:path>
                <a:path w="1068704" h="1068704">
                  <a:moveTo>
                    <a:pt x="614172" y="18556"/>
                  </a:moveTo>
                  <a:lnTo>
                    <a:pt x="614172" y="18288"/>
                  </a:lnTo>
                  <a:lnTo>
                    <a:pt x="612648" y="18288"/>
                  </a:lnTo>
                  <a:lnTo>
                    <a:pt x="614172" y="18556"/>
                  </a:lnTo>
                  <a:close/>
                </a:path>
                <a:path w="1068704" h="1068704">
                  <a:moveTo>
                    <a:pt x="688848" y="22860"/>
                  </a:moveTo>
                  <a:lnTo>
                    <a:pt x="667512" y="16764"/>
                  </a:lnTo>
                  <a:lnTo>
                    <a:pt x="656844" y="15240"/>
                  </a:lnTo>
                  <a:lnTo>
                    <a:pt x="653796" y="25908"/>
                  </a:lnTo>
                  <a:lnTo>
                    <a:pt x="664464" y="27432"/>
                  </a:lnTo>
                  <a:lnTo>
                    <a:pt x="685800" y="33528"/>
                  </a:lnTo>
                  <a:lnTo>
                    <a:pt x="688848" y="22860"/>
                  </a:lnTo>
                  <a:close/>
                </a:path>
                <a:path w="1068704" h="1068704">
                  <a:moveTo>
                    <a:pt x="731520" y="38100"/>
                  </a:moveTo>
                  <a:lnTo>
                    <a:pt x="699516" y="27432"/>
                  </a:lnTo>
                  <a:lnTo>
                    <a:pt x="696468" y="38100"/>
                  </a:lnTo>
                  <a:lnTo>
                    <a:pt x="713232" y="42672"/>
                  </a:lnTo>
                  <a:lnTo>
                    <a:pt x="726948" y="48768"/>
                  </a:lnTo>
                  <a:lnTo>
                    <a:pt x="731520" y="38100"/>
                  </a:lnTo>
                  <a:close/>
                </a:path>
                <a:path w="1068704" h="1068704">
                  <a:moveTo>
                    <a:pt x="772668" y="56388"/>
                  </a:moveTo>
                  <a:lnTo>
                    <a:pt x="765048" y="53340"/>
                  </a:lnTo>
                  <a:lnTo>
                    <a:pt x="742188" y="42672"/>
                  </a:lnTo>
                  <a:lnTo>
                    <a:pt x="737616" y="53340"/>
                  </a:lnTo>
                  <a:lnTo>
                    <a:pt x="760476" y="62484"/>
                  </a:lnTo>
                  <a:lnTo>
                    <a:pt x="768096" y="67056"/>
                  </a:lnTo>
                  <a:lnTo>
                    <a:pt x="772668" y="56388"/>
                  </a:lnTo>
                  <a:close/>
                </a:path>
                <a:path w="1068704" h="1068704">
                  <a:moveTo>
                    <a:pt x="812292" y="79248"/>
                  </a:moveTo>
                  <a:lnTo>
                    <a:pt x="810768" y="77724"/>
                  </a:lnTo>
                  <a:lnTo>
                    <a:pt x="787908" y="65532"/>
                  </a:lnTo>
                  <a:lnTo>
                    <a:pt x="783336" y="62484"/>
                  </a:lnTo>
                  <a:lnTo>
                    <a:pt x="777240" y="71628"/>
                  </a:lnTo>
                  <a:lnTo>
                    <a:pt x="783336" y="74676"/>
                  </a:lnTo>
                  <a:lnTo>
                    <a:pt x="804672" y="86868"/>
                  </a:lnTo>
                  <a:lnTo>
                    <a:pt x="806196" y="88392"/>
                  </a:lnTo>
                  <a:lnTo>
                    <a:pt x="812292" y="79248"/>
                  </a:lnTo>
                  <a:close/>
                </a:path>
                <a:path w="1068704" h="1068704">
                  <a:moveTo>
                    <a:pt x="848868" y="103632"/>
                  </a:moveTo>
                  <a:lnTo>
                    <a:pt x="832104" y="91440"/>
                  </a:lnTo>
                  <a:lnTo>
                    <a:pt x="821436" y="85344"/>
                  </a:lnTo>
                  <a:lnTo>
                    <a:pt x="815340" y="94488"/>
                  </a:lnTo>
                  <a:lnTo>
                    <a:pt x="826008" y="100584"/>
                  </a:lnTo>
                  <a:lnTo>
                    <a:pt x="842772" y="112776"/>
                  </a:lnTo>
                  <a:lnTo>
                    <a:pt x="848868" y="103632"/>
                  </a:lnTo>
                  <a:close/>
                </a:path>
                <a:path w="1068704" h="1068704">
                  <a:moveTo>
                    <a:pt x="883920" y="132588"/>
                  </a:moveTo>
                  <a:lnTo>
                    <a:pt x="873252" y="121920"/>
                  </a:lnTo>
                  <a:lnTo>
                    <a:pt x="858012" y="111252"/>
                  </a:lnTo>
                  <a:lnTo>
                    <a:pt x="851916" y="118872"/>
                  </a:lnTo>
                  <a:lnTo>
                    <a:pt x="867156" y="131064"/>
                  </a:lnTo>
                  <a:lnTo>
                    <a:pt x="867156" y="132207"/>
                  </a:lnTo>
                  <a:lnTo>
                    <a:pt x="877824" y="140208"/>
                  </a:lnTo>
                  <a:lnTo>
                    <a:pt x="883920" y="132588"/>
                  </a:lnTo>
                  <a:close/>
                </a:path>
                <a:path w="1068704" h="1068704">
                  <a:moveTo>
                    <a:pt x="867156" y="132207"/>
                  </a:moveTo>
                  <a:lnTo>
                    <a:pt x="867156" y="131064"/>
                  </a:lnTo>
                  <a:lnTo>
                    <a:pt x="865632" y="131064"/>
                  </a:lnTo>
                  <a:lnTo>
                    <a:pt x="867156" y="132207"/>
                  </a:lnTo>
                  <a:close/>
                </a:path>
                <a:path w="1068704" h="1068704">
                  <a:moveTo>
                    <a:pt x="917448" y="163068"/>
                  </a:moveTo>
                  <a:lnTo>
                    <a:pt x="911352" y="156972"/>
                  </a:lnTo>
                  <a:lnTo>
                    <a:pt x="893064" y="140208"/>
                  </a:lnTo>
                  <a:lnTo>
                    <a:pt x="885444" y="147828"/>
                  </a:lnTo>
                  <a:lnTo>
                    <a:pt x="903732" y="164592"/>
                  </a:lnTo>
                  <a:lnTo>
                    <a:pt x="909828" y="170688"/>
                  </a:lnTo>
                  <a:lnTo>
                    <a:pt x="917448" y="163068"/>
                  </a:lnTo>
                  <a:close/>
                </a:path>
                <a:path w="1068704" h="1068704">
                  <a:moveTo>
                    <a:pt x="947928" y="196596"/>
                  </a:moveTo>
                  <a:lnTo>
                    <a:pt x="946404" y="195072"/>
                  </a:lnTo>
                  <a:lnTo>
                    <a:pt x="929640" y="175260"/>
                  </a:lnTo>
                  <a:lnTo>
                    <a:pt x="925068" y="170688"/>
                  </a:lnTo>
                  <a:lnTo>
                    <a:pt x="917448" y="178308"/>
                  </a:lnTo>
                  <a:lnTo>
                    <a:pt x="920496" y="182880"/>
                  </a:lnTo>
                  <a:lnTo>
                    <a:pt x="937260" y="202692"/>
                  </a:lnTo>
                  <a:lnTo>
                    <a:pt x="937260" y="201168"/>
                  </a:lnTo>
                  <a:lnTo>
                    <a:pt x="938784" y="204216"/>
                  </a:lnTo>
                  <a:lnTo>
                    <a:pt x="947928" y="196596"/>
                  </a:lnTo>
                  <a:close/>
                </a:path>
                <a:path w="1068704" h="1068704">
                  <a:moveTo>
                    <a:pt x="973836" y="233172"/>
                  </a:moveTo>
                  <a:lnTo>
                    <a:pt x="961644" y="214884"/>
                  </a:lnTo>
                  <a:lnTo>
                    <a:pt x="954024" y="205740"/>
                  </a:lnTo>
                  <a:lnTo>
                    <a:pt x="944880" y="211836"/>
                  </a:lnTo>
                  <a:lnTo>
                    <a:pt x="952500" y="222504"/>
                  </a:lnTo>
                  <a:lnTo>
                    <a:pt x="952500" y="220980"/>
                  </a:lnTo>
                  <a:lnTo>
                    <a:pt x="964692" y="239268"/>
                  </a:lnTo>
                  <a:lnTo>
                    <a:pt x="973836" y="233172"/>
                  </a:lnTo>
                  <a:close/>
                </a:path>
                <a:path w="1068704" h="1068704">
                  <a:moveTo>
                    <a:pt x="998220" y="271272"/>
                  </a:moveTo>
                  <a:lnTo>
                    <a:pt x="990600" y="257556"/>
                  </a:lnTo>
                  <a:lnTo>
                    <a:pt x="979932" y="242316"/>
                  </a:lnTo>
                  <a:lnTo>
                    <a:pt x="970788" y="248412"/>
                  </a:lnTo>
                  <a:lnTo>
                    <a:pt x="981456" y="263652"/>
                  </a:lnTo>
                  <a:lnTo>
                    <a:pt x="989076" y="275844"/>
                  </a:lnTo>
                  <a:lnTo>
                    <a:pt x="998220" y="271272"/>
                  </a:lnTo>
                  <a:close/>
                </a:path>
                <a:path w="1068704" h="1068704">
                  <a:moveTo>
                    <a:pt x="1018032" y="310896"/>
                  </a:moveTo>
                  <a:lnTo>
                    <a:pt x="1014984" y="303276"/>
                  </a:lnTo>
                  <a:lnTo>
                    <a:pt x="1004316" y="280416"/>
                  </a:lnTo>
                  <a:lnTo>
                    <a:pt x="993648" y="286512"/>
                  </a:lnTo>
                  <a:lnTo>
                    <a:pt x="1005840" y="307848"/>
                  </a:lnTo>
                  <a:lnTo>
                    <a:pt x="1005840" y="310388"/>
                  </a:lnTo>
                  <a:lnTo>
                    <a:pt x="1008888" y="315468"/>
                  </a:lnTo>
                  <a:lnTo>
                    <a:pt x="1018032" y="310896"/>
                  </a:lnTo>
                  <a:close/>
                </a:path>
                <a:path w="1068704" h="1068704">
                  <a:moveTo>
                    <a:pt x="1005840" y="310388"/>
                  </a:moveTo>
                  <a:lnTo>
                    <a:pt x="1005840" y="307848"/>
                  </a:lnTo>
                  <a:lnTo>
                    <a:pt x="1004316" y="307848"/>
                  </a:lnTo>
                  <a:lnTo>
                    <a:pt x="1005840" y="310388"/>
                  </a:lnTo>
                  <a:close/>
                </a:path>
                <a:path w="1068704" h="1068704">
                  <a:moveTo>
                    <a:pt x="1036320" y="352044"/>
                  </a:moveTo>
                  <a:lnTo>
                    <a:pt x="1034796" y="350520"/>
                  </a:lnTo>
                  <a:lnTo>
                    <a:pt x="1025652" y="326136"/>
                  </a:lnTo>
                  <a:lnTo>
                    <a:pt x="1022604" y="321564"/>
                  </a:lnTo>
                  <a:lnTo>
                    <a:pt x="1013460" y="326136"/>
                  </a:lnTo>
                  <a:lnTo>
                    <a:pt x="1014984" y="330708"/>
                  </a:lnTo>
                  <a:lnTo>
                    <a:pt x="1025652" y="355092"/>
                  </a:lnTo>
                  <a:lnTo>
                    <a:pt x="1025652" y="356616"/>
                  </a:lnTo>
                  <a:lnTo>
                    <a:pt x="1036320" y="352044"/>
                  </a:lnTo>
                  <a:close/>
                </a:path>
                <a:path w="1068704" h="1068704">
                  <a:moveTo>
                    <a:pt x="1025652" y="356616"/>
                  </a:moveTo>
                  <a:lnTo>
                    <a:pt x="1025652" y="355092"/>
                  </a:lnTo>
                  <a:lnTo>
                    <a:pt x="1024128" y="355092"/>
                  </a:lnTo>
                  <a:lnTo>
                    <a:pt x="1025652" y="356616"/>
                  </a:lnTo>
                  <a:close/>
                </a:path>
                <a:path w="1068704" h="1068704">
                  <a:moveTo>
                    <a:pt x="1050036" y="394716"/>
                  </a:moveTo>
                  <a:lnTo>
                    <a:pt x="1043940" y="374904"/>
                  </a:lnTo>
                  <a:lnTo>
                    <a:pt x="1039368" y="362712"/>
                  </a:lnTo>
                  <a:lnTo>
                    <a:pt x="1028700" y="367284"/>
                  </a:lnTo>
                  <a:lnTo>
                    <a:pt x="1033272" y="379476"/>
                  </a:lnTo>
                  <a:lnTo>
                    <a:pt x="1037844" y="397764"/>
                  </a:lnTo>
                  <a:lnTo>
                    <a:pt x="1050036" y="394716"/>
                  </a:lnTo>
                  <a:close/>
                </a:path>
                <a:path w="1068704" h="1068704">
                  <a:moveTo>
                    <a:pt x="1059180" y="438912"/>
                  </a:moveTo>
                  <a:lnTo>
                    <a:pt x="1056132" y="426720"/>
                  </a:lnTo>
                  <a:lnTo>
                    <a:pt x="1051560" y="406908"/>
                  </a:lnTo>
                  <a:lnTo>
                    <a:pt x="1040892" y="408432"/>
                  </a:lnTo>
                  <a:lnTo>
                    <a:pt x="1045464" y="429768"/>
                  </a:lnTo>
                  <a:lnTo>
                    <a:pt x="1045464" y="428244"/>
                  </a:lnTo>
                  <a:lnTo>
                    <a:pt x="1048512" y="441960"/>
                  </a:lnTo>
                  <a:lnTo>
                    <a:pt x="1059180" y="438912"/>
                  </a:lnTo>
                  <a:close/>
                </a:path>
                <a:path w="1068704" h="1068704">
                  <a:moveTo>
                    <a:pt x="1065276" y="484632"/>
                  </a:moveTo>
                  <a:lnTo>
                    <a:pt x="1065276" y="480060"/>
                  </a:lnTo>
                  <a:lnTo>
                    <a:pt x="1062228" y="452628"/>
                  </a:lnTo>
                  <a:lnTo>
                    <a:pt x="1060704" y="449580"/>
                  </a:lnTo>
                  <a:lnTo>
                    <a:pt x="1050036" y="452628"/>
                  </a:lnTo>
                  <a:lnTo>
                    <a:pt x="1050036" y="454152"/>
                  </a:lnTo>
                  <a:lnTo>
                    <a:pt x="1054608" y="481584"/>
                  </a:lnTo>
                  <a:lnTo>
                    <a:pt x="1054608" y="484632"/>
                  </a:lnTo>
                  <a:lnTo>
                    <a:pt x="1065276" y="484632"/>
                  </a:lnTo>
                  <a:close/>
                </a:path>
                <a:path w="1068704" h="1068704">
                  <a:moveTo>
                    <a:pt x="1068324" y="528828"/>
                  </a:moveTo>
                  <a:lnTo>
                    <a:pt x="1066800" y="507492"/>
                  </a:lnTo>
                  <a:lnTo>
                    <a:pt x="1066800" y="495300"/>
                  </a:lnTo>
                  <a:lnTo>
                    <a:pt x="1054608" y="495300"/>
                  </a:lnTo>
                  <a:lnTo>
                    <a:pt x="1056132" y="507492"/>
                  </a:lnTo>
                  <a:lnTo>
                    <a:pt x="1056132" y="528828"/>
                  </a:lnTo>
                  <a:lnTo>
                    <a:pt x="1068324" y="528828"/>
                  </a:lnTo>
                  <a:close/>
                </a:path>
                <a:path w="1068704" h="1068704">
                  <a:moveTo>
                    <a:pt x="1068324" y="539496"/>
                  </a:moveTo>
                  <a:lnTo>
                    <a:pt x="1056132" y="539496"/>
                  </a:lnTo>
                  <a:lnTo>
                    <a:pt x="1056132" y="560832"/>
                  </a:lnTo>
                  <a:lnTo>
                    <a:pt x="1054608" y="573024"/>
                  </a:lnTo>
                  <a:lnTo>
                    <a:pt x="1066800" y="573024"/>
                  </a:lnTo>
                  <a:lnTo>
                    <a:pt x="1066800" y="562356"/>
                  </a:lnTo>
                  <a:lnTo>
                    <a:pt x="1068324" y="539496"/>
                  </a:lnTo>
                  <a:close/>
                </a:path>
                <a:path w="1068704" h="1068704">
                  <a:moveTo>
                    <a:pt x="1065276" y="589788"/>
                  </a:moveTo>
                  <a:lnTo>
                    <a:pt x="1065276" y="585216"/>
                  </a:lnTo>
                  <a:lnTo>
                    <a:pt x="1054608" y="583692"/>
                  </a:lnTo>
                  <a:lnTo>
                    <a:pt x="1054608" y="588264"/>
                  </a:lnTo>
                  <a:lnTo>
                    <a:pt x="1050036" y="614172"/>
                  </a:lnTo>
                  <a:lnTo>
                    <a:pt x="1050036" y="617220"/>
                  </a:lnTo>
                  <a:lnTo>
                    <a:pt x="1060704" y="618744"/>
                  </a:lnTo>
                  <a:lnTo>
                    <a:pt x="1062228" y="615696"/>
                  </a:lnTo>
                  <a:lnTo>
                    <a:pt x="1065276" y="589788"/>
                  </a:lnTo>
                  <a:close/>
                </a:path>
                <a:path w="1068704" h="1068704">
                  <a:moveTo>
                    <a:pt x="1059180" y="629412"/>
                  </a:moveTo>
                  <a:lnTo>
                    <a:pt x="1048512" y="627888"/>
                  </a:lnTo>
                  <a:lnTo>
                    <a:pt x="1045464" y="640080"/>
                  </a:lnTo>
                  <a:lnTo>
                    <a:pt x="1040892" y="659892"/>
                  </a:lnTo>
                  <a:lnTo>
                    <a:pt x="1051560" y="662940"/>
                  </a:lnTo>
                  <a:lnTo>
                    <a:pt x="1056132" y="641604"/>
                  </a:lnTo>
                  <a:lnTo>
                    <a:pt x="1059180" y="629412"/>
                  </a:lnTo>
                  <a:close/>
                </a:path>
                <a:path w="1068704" h="1068704">
                  <a:moveTo>
                    <a:pt x="1050036" y="673608"/>
                  </a:moveTo>
                  <a:lnTo>
                    <a:pt x="1037844" y="670560"/>
                  </a:lnTo>
                  <a:lnTo>
                    <a:pt x="1033272" y="690372"/>
                  </a:lnTo>
                  <a:lnTo>
                    <a:pt x="1028700" y="702564"/>
                  </a:lnTo>
                  <a:lnTo>
                    <a:pt x="1039368" y="705612"/>
                  </a:lnTo>
                  <a:lnTo>
                    <a:pt x="1043940" y="693420"/>
                  </a:lnTo>
                  <a:lnTo>
                    <a:pt x="1050036" y="673608"/>
                  </a:lnTo>
                  <a:close/>
                </a:path>
                <a:path w="1068704" h="1068704">
                  <a:moveTo>
                    <a:pt x="1025652" y="742188"/>
                  </a:moveTo>
                  <a:lnTo>
                    <a:pt x="1025652" y="714756"/>
                  </a:lnTo>
                  <a:lnTo>
                    <a:pt x="1014984" y="737616"/>
                  </a:lnTo>
                  <a:lnTo>
                    <a:pt x="1013460" y="743712"/>
                  </a:lnTo>
                  <a:lnTo>
                    <a:pt x="1022604" y="748284"/>
                  </a:lnTo>
                  <a:lnTo>
                    <a:pt x="1025652" y="742188"/>
                  </a:lnTo>
                  <a:close/>
                </a:path>
                <a:path w="1068704" h="1068704">
                  <a:moveTo>
                    <a:pt x="1036320" y="716280"/>
                  </a:moveTo>
                  <a:lnTo>
                    <a:pt x="1025652" y="713232"/>
                  </a:lnTo>
                  <a:lnTo>
                    <a:pt x="1024128" y="714756"/>
                  </a:lnTo>
                  <a:lnTo>
                    <a:pt x="1025652" y="714756"/>
                  </a:lnTo>
                  <a:lnTo>
                    <a:pt x="1025652" y="742188"/>
                  </a:lnTo>
                  <a:lnTo>
                    <a:pt x="1034796" y="717804"/>
                  </a:lnTo>
                  <a:lnTo>
                    <a:pt x="1036320" y="716280"/>
                  </a:lnTo>
                  <a:close/>
                </a:path>
                <a:path w="1068704" h="1068704">
                  <a:moveTo>
                    <a:pt x="1005840" y="784860"/>
                  </a:moveTo>
                  <a:lnTo>
                    <a:pt x="1005840" y="760476"/>
                  </a:lnTo>
                  <a:lnTo>
                    <a:pt x="993648" y="783336"/>
                  </a:lnTo>
                  <a:lnTo>
                    <a:pt x="1004316" y="787908"/>
                  </a:lnTo>
                  <a:lnTo>
                    <a:pt x="1005840" y="784860"/>
                  </a:lnTo>
                  <a:close/>
                </a:path>
                <a:path w="1068704" h="1068704">
                  <a:moveTo>
                    <a:pt x="1018032" y="757428"/>
                  </a:moveTo>
                  <a:lnTo>
                    <a:pt x="1008888" y="752856"/>
                  </a:lnTo>
                  <a:lnTo>
                    <a:pt x="1004316" y="762000"/>
                  </a:lnTo>
                  <a:lnTo>
                    <a:pt x="1005840" y="760476"/>
                  </a:lnTo>
                  <a:lnTo>
                    <a:pt x="1005840" y="784860"/>
                  </a:lnTo>
                  <a:lnTo>
                    <a:pt x="1014984" y="766572"/>
                  </a:lnTo>
                  <a:lnTo>
                    <a:pt x="1018032" y="757428"/>
                  </a:lnTo>
                  <a:close/>
                </a:path>
                <a:path w="1068704" h="1068704">
                  <a:moveTo>
                    <a:pt x="998220" y="798576"/>
                  </a:moveTo>
                  <a:lnTo>
                    <a:pt x="989076" y="792480"/>
                  </a:lnTo>
                  <a:lnTo>
                    <a:pt x="981456" y="806196"/>
                  </a:lnTo>
                  <a:lnTo>
                    <a:pt x="981456" y="804672"/>
                  </a:lnTo>
                  <a:lnTo>
                    <a:pt x="970788" y="821436"/>
                  </a:lnTo>
                  <a:lnTo>
                    <a:pt x="979932" y="827532"/>
                  </a:lnTo>
                  <a:lnTo>
                    <a:pt x="990600" y="810768"/>
                  </a:lnTo>
                  <a:lnTo>
                    <a:pt x="998220" y="798576"/>
                  </a:lnTo>
                  <a:close/>
                </a:path>
                <a:path w="1068704" h="1068704">
                  <a:moveTo>
                    <a:pt x="973836" y="836676"/>
                  </a:moveTo>
                  <a:lnTo>
                    <a:pt x="964692" y="829056"/>
                  </a:lnTo>
                  <a:lnTo>
                    <a:pt x="952500" y="847344"/>
                  </a:lnTo>
                  <a:lnTo>
                    <a:pt x="944880" y="856488"/>
                  </a:lnTo>
                  <a:lnTo>
                    <a:pt x="954024" y="864108"/>
                  </a:lnTo>
                  <a:lnTo>
                    <a:pt x="961644" y="853440"/>
                  </a:lnTo>
                  <a:lnTo>
                    <a:pt x="973836" y="836676"/>
                  </a:lnTo>
                  <a:close/>
                </a:path>
                <a:path w="1068704" h="1068704">
                  <a:moveTo>
                    <a:pt x="917448" y="905256"/>
                  </a:moveTo>
                  <a:lnTo>
                    <a:pt x="909828" y="897636"/>
                  </a:lnTo>
                  <a:lnTo>
                    <a:pt x="903732" y="903732"/>
                  </a:lnTo>
                  <a:lnTo>
                    <a:pt x="885444" y="920496"/>
                  </a:lnTo>
                  <a:lnTo>
                    <a:pt x="893064" y="929640"/>
                  </a:lnTo>
                  <a:lnTo>
                    <a:pt x="917448" y="905256"/>
                  </a:lnTo>
                  <a:close/>
                </a:path>
                <a:path w="1068704" h="1068704">
                  <a:moveTo>
                    <a:pt x="947928" y="871728"/>
                  </a:moveTo>
                  <a:lnTo>
                    <a:pt x="938784" y="865632"/>
                  </a:lnTo>
                  <a:lnTo>
                    <a:pt x="937260" y="867156"/>
                  </a:lnTo>
                  <a:lnTo>
                    <a:pt x="920496" y="885444"/>
                  </a:lnTo>
                  <a:lnTo>
                    <a:pt x="917448" y="890016"/>
                  </a:lnTo>
                  <a:lnTo>
                    <a:pt x="925068" y="897636"/>
                  </a:lnTo>
                  <a:lnTo>
                    <a:pt x="929640" y="893064"/>
                  </a:lnTo>
                  <a:lnTo>
                    <a:pt x="946404" y="874776"/>
                  </a:lnTo>
                  <a:lnTo>
                    <a:pt x="947928" y="871728"/>
                  </a:lnTo>
                  <a:close/>
                </a:path>
                <a:path w="1068704" h="1068704">
                  <a:moveTo>
                    <a:pt x="867156" y="951280"/>
                  </a:moveTo>
                  <a:lnTo>
                    <a:pt x="867156" y="937260"/>
                  </a:lnTo>
                  <a:lnTo>
                    <a:pt x="851916" y="949452"/>
                  </a:lnTo>
                  <a:lnTo>
                    <a:pt x="858012" y="958596"/>
                  </a:lnTo>
                  <a:lnTo>
                    <a:pt x="867156" y="951280"/>
                  </a:lnTo>
                  <a:close/>
                </a:path>
                <a:path w="1068704" h="1068704">
                  <a:moveTo>
                    <a:pt x="883920" y="937260"/>
                  </a:moveTo>
                  <a:lnTo>
                    <a:pt x="877824" y="928116"/>
                  </a:lnTo>
                  <a:lnTo>
                    <a:pt x="865632" y="937260"/>
                  </a:lnTo>
                  <a:lnTo>
                    <a:pt x="867156" y="937260"/>
                  </a:lnTo>
                  <a:lnTo>
                    <a:pt x="867156" y="951280"/>
                  </a:lnTo>
                  <a:lnTo>
                    <a:pt x="873252" y="946404"/>
                  </a:lnTo>
                  <a:lnTo>
                    <a:pt x="883920" y="937260"/>
                  </a:lnTo>
                  <a:close/>
                </a:path>
                <a:path w="1068704" h="1068704">
                  <a:moveTo>
                    <a:pt x="848868" y="964692"/>
                  </a:moveTo>
                  <a:lnTo>
                    <a:pt x="842772" y="955548"/>
                  </a:lnTo>
                  <a:lnTo>
                    <a:pt x="826008" y="967740"/>
                  </a:lnTo>
                  <a:lnTo>
                    <a:pt x="815340" y="975360"/>
                  </a:lnTo>
                  <a:lnTo>
                    <a:pt x="821436" y="984504"/>
                  </a:lnTo>
                  <a:lnTo>
                    <a:pt x="832104" y="976884"/>
                  </a:lnTo>
                  <a:lnTo>
                    <a:pt x="848868" y="964692"/>
                  </a:lnTo>
                  <a:close/>
                </a:path>
                <a:path w="1068704" h="1068704">
                  <a:moveTo>
                    <a:pt x="812292" y="990600"/>
                  </a:moveTo>
                  <a:lnTo>
                    <a:pt x="806196" y="979932"/>
                  </a:lnTo>
                  <a:lnTo>
                    <a:pt x="804672" y="981456"/>
                  </a:lnTo>
                  <a:lnTo>
                    <a:pt x="783336" y="993648"/>
                  </a:lnTo>
                  <a:lnTo>
                    <a:pt x="777240" y="996696"/>
                  </a:lnTo>
                  <a:lnTo>
                    <a:pt x="783336" y="1007364"/>
                  </a:lnTo>
                  <a:lnTo>
                    <a:pt x="787908" y="1004316"/>
                  </a:lnTo>
                  <a:lnTo>
                    <a:pt x="810768" y="990600"/>
                  </a:lnTo>
                  <a:lnTo>
                    <a:pt x="812292" y="990600"/>
                  </a:lnTo>
                  <a:close/>
                </a:path>
                <a:path w="1068704" h="1068704">
                  <a:moveTo>
                    <a:pt x="772668" y="1011936"/>
                  </a:moveTo>
                  <a:lnTo>
                    <a:pt x="768096" y="1001268"/>
                  </a:lnTo>
                  <a:lnTo>
                    <a:pt x="760476" y="1005840"/>
                  </a:lnTo>
                  <a:lnTo>
                    <a:pt x="737616" y="1016508"/>
                  </a:lnTo>
                  <a:lnTo>
                    <a:pt x="742188" y="1025652"/>
                  </a:lnTo>
                  <a:lnTo>
                    <a:pt x="765048" y="1014984"/>
                  </a:lnTo>
                  <a:lnTo>
                    <a:pt x="772668" y="1011936"/>
                  </a:lnTo>
                  <a:close/>
                </a:path>
                <a:path w="1068704" h="1068704">
                  <a:moveTo>
                    <a:pt x="731520" y="1030224"/>
                  </a:moveTo>
                  <a:lnTo>
                    <a:pt x="726948" y="1019556"/>
                  </a:lnTo>
                  <a:lnTo>
                    <a:pt x="713232" y="1025652"/>
                  </a:lnTo>
                  <a:lnTo>
                    <a:pt x="696468" y="1031748"/>
                  </a:lnTo>
                  <a:lnTo>
                    <a:pt x="699516" y="1042416"/>
                  </a:lnTo>
                  <a:lnTo>
                    <a:pt x="717804" y="1036320"/>
                  </a:lnTo>
                  <a:lnTo>
                    <a:pt x="731520" y="1030224"/>
                  </a:lnTo>
                  <a:close/>
                </a:path>
                <a:path w="1068704" h="1068704">
                  <a:moveTo>
                    <a:pt x="688848" y="1045464"/>
                  </a:moveTo>
                  <a:lnTo>
                    <a:pt x="685800" y="1034796"/>
                  </a:lnTo>
                  <a:lnTo>
                    <a:pt x="664464" y="1040892"/>
                  </a:lnTo>
                  <a:lnTo>
                    <a:pt x="653796" y="1042416"/>
                  </a:lnTo>
                  <a:lnTo>
                    <a:pt x="656844" y="1054608"/>
                  </a:lnTo>
                  <a:lnTo>
                    <a:pt x="688848" y="1045464"/>
                  </a:lnTo>
                  <a:close/>
                </a:path>
                <a:path w="1068704" h="1068704">
                  <a:moveTo>
                    <a:pt x="614172" y="1062228"/>
                  </a:moveTo>
                  <a:lnTo>
                    <a:pt x="614172" y="1051560"/>
                  </a:lnTo>
                  <a:lnTo>
                    <a:pt x="611124" y="1051560"/>
                  </a:lnTo>
                  <a:lnTo>
                    <a:pt x="612648" y="1062228"/>
                  </a:lnTo>
                  <a:lnTo>
                    <a:pt x="614172" y="1062228"/>
                  </a:lnTo>
                  <a:close/>
                </a:path>
                <a:path w="1068704" h="1068704">
                  <a:moveTo>
                    <a:pt x="646176" y="1056132"/>
                  </a:moveTo>
                  <a:lnTo>
                    <a:pt x="643128" y="1045464"/>
                  </a:lnTo>
                  <a:lnTo>
                    <a:pt x="638556" y="1046988"/>
                  </a:lnTo>
                  <a:lnTo>
                    <a:pt x="612648" y="1051560"/>
                  </a:lnTo>
                  <a:lnTo>
                    <a:pt x="614172" y="1051560"/>
                  </a:lnTo>
                  <a:lnTo>
                    <a:pt x="614172" y="1062228"/>
                  </a:lnTo>
                  <a:lnTo>
                    <a:pt x="615696" y="1062228"/>
                  </a:lnTo>
                  <a:lnTo>
                    <a:pt x="641604" y="1057656"/>
                  </a:lnTo>
                  <a:lnTo>
                    <a:pt x="646176" y="1056132"/>
                  </a:lnTo>
                  <a:close/>
                </a:path>
                <a:path w="1068704" h="1068704">
                  <a:moveTo>
                    <a:pt x="601980" y="1063752"/>
                  </a:moveTo>
                  <a:lnTo>
                    <a:pt x="600456" y="1053084"/>
                  </a:lnTo>
                  <a:lnTo>
                    <a:pt x="586740" y="1054608"/>
                  </a:lnTo>
                  <a:lnTo>
                    <a:pt x="566928" y="1056132"/>
                  </a:lnTo>
                  <a:lnTo>
                    <a:pt x="568452" y="1066800"/>
                  </a:lnTo>
                  <a:lnTo>
                    <a:pt x="588264" y="1065276"/>
                  </a:lnTo>
                  <a:lnTo>
                    <a:pt x="601980" y="1063752"/>
                  </a:lnTo>
                  <a:close/>
                </a:path>
                <a:path w="1068704" h="1068704">
                  <a:moveTo>
                    <a:pt x="556260" y="1068324"/>
                  </a:moveTo>
                  <a:lnTo>
                    <a:pt x="556260" y="1056132"/>
                  </a:lnTo>
                  <a:lnTo>
                    <a:pt x="533400" y="1057656"/>
                  </a:lnTo>
                  <a:lnTo>
                    <a:pt x="522732" y="1057656"/>
                  </a:lnTo>
                  <a:lnTo>
                    <a:pt x="522732" y="1068324"/>
                  </a:lnTo>
                  <a:lnTo>
                    <a:pt x="556260" y="1068324"/>
                  </a:lnTo>
                  <a:close/>
                </a:path>
                <a:path w="1068704" h="1068704">
                  <a:moveTo>
                    <a:pt x="512064" y="1068324"/>
                  </a:moveTo>
                  <a:lnTo>
                    <a:pt x="512064" y="1056132"/>
                  </a:lnTo>
                  <a:lnTo>
                    <a:pt x="505968" y="1056047"/>
                  </a:lnTo>
                  <a:lnTo>
                    <a:pt x="480060" y="1054608"/>
                  </a:lnTo>
                  <a:lnTo>
                    <a:pt x="478536" y="1054608"/>
                  </a:lnTo>
                  <a:lnTo>
                    <a:pt x="478536" y="1065276"/>
                  </a:lnTo>
                  <a:lnTo>
                    <a:pt x="505968" y="1068324"/>
                  </a:lnTo>
                  <a:lnTo>
                    <a:pt x="512064" y="1068324"/>
                  </a:lnTo>
                  <a:close/>
                </a:path>
                <a:path w="1068704" h="1068704">
                  <a:moveTo>
                    <a:pt x="467868" y="1053084"/>
                  </a:moveTo>
                  <a:lnTo>
                    <a:pt x="454152" y="1051560"/>
                  </a:lnTo>
                  <a:lnTo>
                    <a:pt x="435864" y="1048512"/>
                  </a:lnTo>
                  <a:lnTo>
                    <a:pt x="432816" y="1059180"/>
                  </a:lnTo>
                  <a:lnTo>
                    <a:pt x="452628" y="1062228"/>
                  </a:lnTo>
                  <a:lnTo>
                    <a:pt x="466344" y="1063752"/>
                  </a:lnTo>
                  <a:lnTo>
                    <a:pt x="467868" y="1053084"/>
                  </a:lnTo>
                  <a:close/>
                </a:path>
                <a:path w="1068704" h="1068704">
                  <a:moveTo>
                    <a:pt x="403860" y="1040892"/>
                  </a:moveTo>
                  <a:lnTo>
                    <a:pt x="393192" y="1037844"/>
                  </a:lnTo>
                  <a:lnTo>
                    <a:pt x="390144" y="1048512"/>
                  </a:lnTo>
                  <a:lnTo>
                    <a:pt x="400812" y="1051560"/>
                  </a:lnTo>
                  <a:lnTo>
                    <a:pt x="402336" y="1051886"/>
                  </a:lnTo>
                  <a:lnTo>
                    <a:pt x="402336" y="1040892"/>
                  </a:lnTo>
                  <a:lnTo>
                    <a:pt x="403860" y="1040892"/>
                  </a:lnTo>
                  <a:close/>
                </a:path>
                <a:path w="1068704" h="1068704">
                  <a:moveTo>
                    <a:pt x="425196" y="1045464"/>
                  </a:moveTo>
                  <a:lnTo>
                    <a:pt x="402336" y="1040892"/>
                  </a:lnTo>
                  <a:lnTo>
                    <a:pt x="402336" y="1051886"/>
                  </a:lnTo>
                  <a:lnTo>
                    <a:pt x="422148" y="1056132"/>
                  </a:lnTo>
                  <a:lnTo>
                    <a:pt x="425196" y="1045464"/>
                  </a:lnTo>
                  <a:close/>
                </a:path>
                <a:path w="1068704" h="1068704">
                  <a:moveTo>
                    <a:pt x="382524" y="1034796"/>
                  </a:moveTo>
                  <a:lnTo>
                    <a:pt x="377952" y="1033272"/>
                  </a:lnTo>
                  <a:lnTo>
                    <a:pt x="353568" y="1025652"/>
                  </a:lnTo>
                  <a:lnTo>
                    <a:pt x="350520" y="1024128"/>
                  </a:lnTo>
                  <a:lnTo>
                    <a:pt x="345948" y="1034796"/>
                  </a:lnTo>
                  <a:lnTo>
                    <a:pt x="350520" y="1036320"/>
                  </a:lnTo>
                  <a:lnTo>
                    <a:pt x="374904" y="1043940"/>
                  </a:lnTo>
                  <a:lnTo>
                    <a:pt x="379476" y="1045464"/>
                  </a:lnTo>
                  <a:lnTo>
                    <a:pt x="382524" y="1034796"/>
                  </a:lnTo>
                  <a:close/>
                </a:path>
                <a:path w="1068704" h="1068704">
                  <a:moveTo>
                    <a:pt x="339852" y="1019556"/>
                  </a:moveTo>
                  <a:lnTo>
                    <a:pt x="330708" y="1016508"/>
                  </a:lnTo>
                  <a:lnTo>
                    <a:pt x="309372" y="1007364"/>
                  </a:lnTo>
                  <a:lnTo>
                    <a:pt x="304800" y="1016508"/>
                  </a:lnTo>
                  <a:lnTo>
                    <a:pt x="326136" y="1027176"/>
                  </a:lnTo>
                  <a:lnTo>
                    <a:pt x="336804" y="1030224"/>
                  </a:lnTo>
                  <a:lnTo>
                    <a:pt x="339852" y="1019556"/>
                  </a:lnTo>
                  <a:close/>
                </a:path>
                <a:path w="1068704" h="1068704">
                  <a:moveTo>
                    <a:pt x="300228" y="1002792"/>
                  </a:moveTo>
                  <a:lnTo>
                    <a:pt x="284988" y="993648"/>
                  </a:lnTo>
                  <a:lnTo>
                    <a:pt x="271272" y="986028"/>
                  </a:lnTo>
                  <a:lnTo>
                    <a:pt x="265176" y="996696"/>
                  </a:lnTo>
                  <a:lnTo>
                    <a:pt x="278892" y="1004316"/>
                  </a:lnTo>
                  <a:lnTo>
                    <a:pt x="295656" y="1011936"/>
                  </a:lnTo>
                  <a:lnTo>
                    <a:pt x="300228" y="1002792"/>
                  </a:lnTo>
                  <a:close/>
                </a:path>
                <a:path w="1068704" h="1068704">
                  <a:moveTo>
                    <a:pt x="262128" y="981456"/>
                  </a:moveTo>
                  <a:lnTo>
                    <a:pt x="240792" y="967740"/>
                  </a:lnTo>
                  <a:lnTo>
                    <a:pt x="234696" y="963168"/>
                  </a:lnTo>
                  <a:lnTo>
                    <a:pt x="227076" y="972312"/>
                  </a:lnTo>
                  <a:lnTo>
                    <a:pt x="234696" y="976884"/>
                  </a:lnTo>
                  <a:lnTo>
                    <a:pt x="256032" y="990600"/>
                  </a:lnTo>
                  <a:lnTo>
                    <a:pt x="262128" y="981456"/>
                  </a:lnTo>
                  <a:close/>
                </a:path>
                <a:path w="1068704" h="1068704">
                  <a:moveTo>
                    <a:pt x="225552" y="955548"/>
                  </a:moveTo>
                  <a:lnTo>
                    <a:pt x="220980" y="954024"/>
                  </a:lnTo>
                  <a:lnTo>
                    <a:pt x="201168" y="937260"/>
                  </a:lnTo>
                  <a:lnTo>
                    <a:pt x="199644" y="935736"/>
                  </a:lnTo>
                  <a:lnTo>
                    <a:pt x="192024" y="944880"/>
                  </a:lnTo>
                  <a:lnTo>
                    <a:pt x="193548" y="946404"/>
                  </a:lnTo>
                  <a:lnTo>
                    <a:pt x="214884" y="961644"/>
                  </a:lnTo>
                  <a:lnTo>
                    <a:pt x="217932" y="964692"/>
                  </a:lnTo>
                  <a:lnTo>
                    <a:pt x="225552" y="955548"/>
                  </a:lnTo>
                  <a:close/>
                </a:path>
                <a:path w="1068704" h="1068704">
                  <a:moveTo>
                    <a:pt x="158496" y="899160"/>
                  </a:moveTo>
                  <a:lnTo>
                    <a:pt x="146304" y="885444"/>
                  </a:lnTo>
                  <a:lnTo>
                    <a:pt x="135636" y="874776"/>
                  </a:lnTo>
                  <a:lnTo>
                    <a:pt x="128016" y="880872"/>
                  </a:lnTo>
                  <a:lnTo>
                    <a:pt x="138684" y="893064"/>
                  </a:lnTo>
                  <a:lnTo>
                    <a:pt x="150876" y="906780"/>
                  </a:lnTo>
                  <a:lnTo>
                    <a:pt x="158496" y="899160"/>
                  </a:lnTo>
                  <a:close/>
                </a:path>
                <a:path w="1068704" h="1068704">
                  <a:moveTo>
                    <a:pt x="182880" y="922020"/>
                  </a:moveTo>
                  <a:lnTo>
                    <a:pt x="166116" y="906780"/>
                  </a:lnTo>
                  <a:lnTo>
                    <a:pt x="158496" y="914400"/>
                  </a:lnTo>
                  <a:lnTo>
                    <a:pt x="175260" y="929640"/>
                  </a:lnTo>
                  <a:lnTo>
                    <a:pt x="181356" y="935736"/>
                  </a:lnTo>
                  <a:lnTo>
                    <a:pt x="181356" y="922020"/>
                  </a:lnTo>
                  <a:lnTo>
                    <a:pt x="182880" y="922020"/>
                  </a:lnTo>
                  <a:close/>
                </a:path>
                <a:path w="1068704" h="1068704">
                  <a:moveTo>
                    <a:pt x="190500" y="928116"/>
                  </a:moveTo>
                  <a:lnTo>
                    <a:pt x="181356" y="922020"/>
                  </a:lnTo>
                  <a:lnTo>
                    <a:pt x="181356" y="935736"/>
                  </a:lnTo>
                  <a:lnTo>
                    <a:pt x="182880" y="937260"/>
                  </a:lnTo>
                  <a:lnTo>
                    <a:pt x="190500" y="928116"/>
                  </a:lnTo>
                  <a:close/>
                </a:path>
                <a:path w="1068704" h="1068704">
                  <a:moveTo>
                    <a:pt x="129540" y="865632"/>
                  </a:moveTo>
                  <a:lnTo>
                    <a:pt x="114300" y="847344"/>
                  </a:lnTo>
                  <a:lnTo>
                    <a:pt x="109728" y="839724"/>
                  </a:lnTo>
                  <a:lnTo>
                    <a:pt x="100584" y="845820"/>
                  </a:lnTo>
                  <a:lnTo>
                    <a:pt x="105156" y="853440"/>
                  </a:lnTo>
                  <a:lnTo>
                    <a:pt x="120396" y="873252"/>
                  </a:lnTo>
                  <a:lnTo>
                    <a:pt x="129540" y="865632"/>
                  </a:lnTo>
                  <a:close/>
                </a:path>
                <a:path w="1068704" h="1068704">
                  <a:moveTo>
                    <a:pt x="102108" y="830580"/>
                  </a:moveTo>
                  <a:lnTo>
                    <a:pt x="100584" y="826008"/>
                  </a:lnTo>
                  <a:lnTo>
                    <a:pt x="100584" y="827532"/>
                  </a:lnTo>
                  <a:lnTo>
                    <a:pt x="86868" y="804672"/>
                  </a:lnTo>
                  <a:lnTo>
                    <a:pt x="86868" y="806196"/>
                  </a:lnTo>
                  <a:lnTo>
                    <a:pt x="85344" y="803148"/>
                  </a:lnTo>
                  <a:lnTo>
                    <a:pt x="74676" y="807720"/>
                  </a:lnTo>
                  <a:lnTo>
                    <a:pt x="77724" y="810768"/>
                  </a:lnTo>
                  <a:lnTo>
                    <a:pt x="91440" y="833628"/>
                  </a:lnTo>
                  <a:lnTo>
                    <a:pt x="92964" y="836676"/>
                  </a:lnTo>
                  <a:lnTo>
                    <a:pt x="102108" y="830580"/>
                  </a:lnTo>
                  <a:close/>
                </a:path>
                <a:path w="1068704" h="1068704">
                  <a:moveTo>
                    <a:pt x="79248" y="792480"/>
                  </a:moveTo>
                  <a:lnTo>
                    <a:pt x="74676" y="783336"/>
                  </a:lnTo>
                  <a:lnTo>
                    <a:pt x="64008" y="763524"/>
                  </a:lnTo>
                  <a:lnTo>
                    <a:pt x="53340" y="769620"/>
                  </a:lnTo>
                  <a:lnTo>
                    <a:pt x="64008" y="789432"/>
                  </a:lnTo>
                  <a:lnTo>
                    <a:pt x="70104" y="798576"/>
                  </a:lnTo>
                  <a:lnTo>
                    <a:pt x="79248" y="792480"/>
                  </a:lnTo>
                  <a:close/>
                </a:path>
                <a:path w="1068704" h="1068704">
                  <a:moveTo>
                    <a:pt x="59436" y="754380"/>
                  </a:moveTo>
                  <a:lnTo>
                    <a:pt x="51816" y="737616"/>
                  </a:lnTo>
                  <a:lnTo>
                    <a:pt x="45720" y="723900"/>
                  </a:lnTo>
                  <a:lnTo>
                    <a:pt x="36576" y="726948"/>
                  </a:lnTo>
                  <a:lnTo>
                    <a:pt x="41148" y="742188"/>
                  </a:lnTo>
                  <a:lnTo>
                    <a:pt x="48768" y="758952"/>
                  </a:lnTo>
                  <a:lnTo>
                    <a:pt x="59436" y="754380"/>
                  </a:lnTo>
                  <a:close/>
                </a:path>
                <a:path w="1068704" h="1068704">
                  <a:moveTo>
                    <a:pt x="35052" y="690372"/>
                  </a:moveTo>
                  <a:lnTo>
                    <a:pt x="32004" y="681228"/>
                  </a:lnTo>
                  <a:lnTo>
                    <a:pt x="21336" y="684276"/>
                  </a:lnTo>
                  <a:lnTo>
                    <a:pt x="32004" y="716280"/>
                  </a:lnTo>
                  <a:lnTo>
                    <a:pt x="33528" y="715844"/>
                  </a:lnTo>
                  <a:lnTo>
                    <a:pt x="33528" y="690372"/>
                  </a:lnTo>
                  <a:lnTo>
                    <a:pt x="35052" y="690372"/>
                  </a:lnTo>
                  <a:close/>
                </a:path>
                <a:path w="1068704" h="1068704">
                  <a:moveTo>
                    <a:pt x="42672" y="713232"/>
                  </a:moveTo>
                  <a:lnTo>
                    <a:pt x="33528" y="690372"/>
                  </a:lnTo>
                  <a:lnTo>
                    <a:pt x="33528" y="715844"/>
                  </a:lnTo>
                  <a:lnTo>
                    <a:pt x="42672" y="713232"/>
                  </a:lnTo>
                  <a:close/>
                </a:path>
                <a:path w="1068704" h="1068704">
                  <a:moveTo>
                    <a:pt x="28956" y="670560"/>
                  </a:moveTo>
                  <a:lnTo>
                    <a:pt x="27432" y="664464"/>
                  </a:lnTo>
                  <a:lnTo>
                    <a:pt x="27432" y="665988"/>
                  </a:lnTo>
                  <a:lnTo>
                    <a:pt x="21336" y="640080"/>
                  </a:lnTo>
                  <a:lnTo>
                    <a:pt x="21336" y="638556"/>
                  </a:lnTo>
                  <a:lnTo>
                    <a:pt x="10668" y="641604"/>
                  </a:lnTo>
                  <a:lnTo>
                    <a:pt x="16764" y="667512"/>
                  </a:lnTo>
                  <a:lnTo>
                    <a:pt x="18288" y="673608"/>
                  </a:lnTo>
                  <a:lnTo>
                    <a:pt x="28956" y="670560"/>
                  </a:lnTo>
                  <a:close/>
                </a:path>
                <a:path w="1068704" h="1068704">
                  <a:moveTo>
                    <a:pt x="19812" y="627888"/>
                  </a:moveTo>
                  <a:lnTo>
                    <a:pt x="16764" y="614172"/>
                  </a:lnTo>
                  <a:lnTo>
                    <a:pt x="15240" y="595884"/>
                  </a:lnTo>
                  <a:lnTo>
                    <a:pt x="3048" y="597408"/>
                  </a:lnTo>
                  <a:lnTo>
                    <a:pt x="6096" y="615696"/>
                  </a:lnTo>
                  <a:lnTo>
                    <a:pt x="9144" y="630936"/>
                  </a:lnTo>
                  <a:lnTo>
                    <a:pt x="19812" y="627888"/>
                  </a:lnTo>
                  <a:close/>
                </a:path>
              </a:pathLst>
            </a:custGeom>
            <a:solidFill>
              <a:srgbClr val="00AF4F"/>
            </a:solidFill>
          </p:spPr>
          <p:txBody>
            <a:bodyPr wrap="square" lIns="0" tIns="0" rIns="0" bIns="0" rtlCol="0"/>
            <a:lstStyle/>
            <a:p>
              <a:endParaRPr sz="1634"/>
            </a:p>
          </p:txBody>
        </p:sp>
      </p:grpSp>
      <p:sp>
        <p:nvSpPr>
          <p:cNvPr id="16" name="object 16"/>
          <p:cNvSpPr txBox="1"/>
          <p:nvPr/>
        </p:nvSpPr>
        <p:spPr>
          <a:xfrm>
            <a:off x="4757490" y="3223604"/>
            <a:ext cx="1515098" cy="207205"/>
          </a:xfrm>
          <a:prstGeom prst="rect">
            <a:avLst/>
          </a:prstGeom>
        </p:spPr>
        <p:txBody>
          <a:bodyPr vert="horz" wrap="square" lIns="0" tIns="11526" rIns="0" bIns="0" rtlCol="0">
            <a:spAutoFit/>
          </a:bodyPr>
          <a:lstStyle/>
          <a:p>
            <a:pPr marL="11527">
              <a:spcBef>
                <a:spcPts val="91"/>
              </a:spcBef>
            </a:pPr>
            <a:r>
              <a:rPr sz="1271" b="1" spc="-5" dirty="0">
                <a:solidFill>
                  <a:srgbClr val="403F41"/>
                </a:solidFill>
                <a:latin typeface="Arial"/>
                <a:cs typeface="Arial"/>
              </a:rPr>
              <a:t>Surgelati</a:t>
            </a:r>
            <a:r>
              <a:rPr sz="1271" b="1" spc="-23" dirty="0">
                <a:solidFill>
                  <a:srgbClr val="403F41"/>
                </a:solidFill>
                <a:latin typeface="Arial"/>
                <a:cs typeface="Arial"/>
              </a:rPr>
              <a:t> </a:t>
            </a:r>
            <a:r>
              <a:rPr sz="1271" b="1" spc="-5" dirty="0">
                <a:solidFill>
                  <a:srgbClr val="403F41"/>
                </a:solidFill>
                <a:latin typeface="Arial"/>
                <a:cs typeface="Arial"/>
              </a:rPr>
              <a:t>/congelati</a:t>
            </a:r>
            <a:endParaRPr sz="1271">
              <a:latin typeface="Arial"/>
              <a:cs typeface="Arial"/>
            </a:endParaRPr>
          </a:p>
        </p:txBody>
      </p:sp>
      <p:sp>
        <p:nvSpPr>
          <p:cNvPr id="17" name="object 17"/>
          <p:cNvSpPr txBox="1"/>
          <p:nvPr/>
        </p:nvSpPr>
        <p:spPr>
          <a:xfrm>
            <a:off x="7964958" y="3810050"/>
            <a:ext cx="1767520" cy="539709"/>
          </a:xfrm>
          <a:prstGeom prst="rect">
            <a:avLst/>
          </a:prstGeom>
        </p:spPr>
        <p:txBody>
          <a:bodyPr vert="horz" wrap="square" lIns="0" tIns="39189" rIns="0" bIns="0" rtlCol="0">
            <a:spAutoFit/>
          </a:bodyPr>
          <a:lstStyle/>
          <a:p>
            <a:pPr marL="11527" marR="4611">
              <a:lnSpc>
                <a:spcPts val="1316"/>
              </a:lnSpc>
              <a:spcBef>
                <a:spcPts val="309"/>
              </a:spcBef>
            </a:pPr>
            <a:r>
              <a:rPr sz="1271" b="1" spc="-5" dirty="0">
                <a:solidFill>
                  <a:srgbClr val="403F41"/>
                </a:solidFill>
                <a:latin typeface="Arial"/>
                <a:cs typeface="Arial"/>
              </a:rPr>
              <a:t>Alimenti </a:t>
            </a:r>
            <a:r>
              <a:rPr sz="1271" b="1" dirty="0">
                <a:solidFill>
                  <a:srgbClr val="403F41"/>
                </a:solidFill>
                <a:latin typeface="Arial"/>
                <a:cs typeface="Arial"/>
              </a:rPr>
              <a:t>trattati </a:t>
            </a:r>
            <a:r>
              <a:rPr sz="1271" b="1" spc="-5" dirty="0">
                <a:solidFill>
                  <a:srgbClr val="403F41"/>
                </a:solidFill>
                <a:latin typeface="Arial"/>
                <a:cs typeface="Arial"/>
              </a:rPr>
              <a:t>ad </a:t>
            </a:r>
            <a:r>
              <a:rPr sz="1271" b="1" dirty="0">
                <a:solidFill>
                  <a:srgbClr val="403F41"/>
                </a:solidFill>
                <a:latin typeface="Arial"/>
                <a:cs typeface="Arial"/>
              </a:rPr>
              <a:t>alte </a:t>
            </a:r>
            <a:r>
              <a:rPr sz="1271" b="1" spc="-345" dirty="0">
                <a:solidFill>
                  <a:srgbClr val="403F41"/>
                </a:solidFill>
                <a:latin typeface="Arial"/>
                <a:cs typeface="Arial"/>
              </a:rPr>
              <a:t> </a:t>
            </a:r>
            <a:r>
              <a:rPr sz="1271" b="1" spc="-5" dirty="0">
                <a:solidFill>
                  <a:srgbClr val="403F41"/>
                </a:solidFill>
                <a:latin typeface="Arial"/>
                <a:cs typeface="Arial"/>
              </a:rPr>
              <a:t>temperature, </a:t>
            </a:r>
            <a:r>
              <a:rPr sz="1271" b="1" dirty="0">
                <a:solidFill>
                  <a:srgbClr val="403F41"/>
                </a:solidFill>
                <a:latin typeface="Arial"/>
                <a:cs typeface="Arial"/>
              </a:rPr>
              <a:t>essicati, </a:t>
            </a:r>
            <a:r>
              <a:rPr sz="1271" b="1" spc="5" dirty="0">
                <a:solidFill>
                  <a:srgbClr val="403F41"/>
                </a:solidFill>
                <a:latin typeface="Arial"/>
                <a:cs typeface="Arial"/>
              </a:rPr>
              <a:t> </a:t>
            </a:r>
            <a:r>
              <a:rPr sz="1271" b="1" spc="-5" dirty="0">
                <a:solidFill>
                  <a:srgbClr val="403F41"/>
                </a:solidFill>
                <a:latin typeface="Arial"/>
                <a:cs typeface="Arial"/>
              </a:rPr>
              <a:t>conserve</a:t>
            </a:r>
            <a:endParaRPr sz="1271">
              <a:latin typeface="Arial"/>
              <a:cs typeface="Arial"/>
            </a:endParaRPr>
          </a:p>
        </p:txBody>
      </p:sp>
      <p:sp>
        <p:nvSpPr>
          <p:cNvPr id="18" name="object 18"/>
          <p:cNvSpPr txBox="1"/>
          <p:nvPr/>
        </p:nvSpPr>
        <p:spPr>
          <a:xfrm>
            <a:off x="8056244" y="2491931"/>
            <a:ext cx="1371024" cy="598338"/>
          </a:xfrm>
          <a:prstGeom prst="rect">
            <a:avLst/>
          </a:prstGeom>
        </p:spPr>
        <p:txBody>
          <a:bodyPr vert="horz" wrap="square" lIns="0" tIns="11526" rIns="0" bIns="0" rtlCol="0">
            <a:spAutoFit/>
          </a:bodyPr>
          <a:lstStyle/>
          <a:p>
            <a:pPr marL="11527" marR="4611" algn="just">
              <a:spcBef>
                <a:spcPts val="91"/>
              </a:spcBef>
            </a:pPr>
            <a:r>
              <a:rPr sz="1271" b="1" spc="-5" dirty="0">
                <a:solidFill>
                  <a:srgbClr val="403F41"/>
                </a:solidFill>
                <a:latin typeface="Arial"/>
                <a:cs typeface="Arial"/>
              </a:rPr>
              <a:t>Pane, pasta, </a:t>
            </a:r>
            <a:r>
              <a:rPr sz="1271" b="1" dirty="0">
                <a:solidFill>
                  <a:srgbClr val="403F41"/>
                </a:solidFill>
                <a:latin typeface="Arial"/>
                <a:cs typeface="Arial"/>
              </a:rPr>
              <a:t>riso, </a:t>
            </a:r>
            <a:r>
              <a:rPr sz="1271" b="1" spc="-340" dirty="0">
                <a:solidFill>
                  <a:srgbClr val="403F41"/>
                </a:solidFill>
                <a:latin typeface="Arial"/>
                <a:cs typeface="Arial"/>
              </a:rPr>
              <a:t> </a:t>
            </a:r>
            <a:r>
              <a:rPr sz="1271" b="1" spc="-5" dirty="0">
                <a:solidFill>
                  <a:srgbClr val="403F41"/>
                </a:solidFill>
                <a:latin typeface="Arial"/>
                <a:cs typeface="Arial"/>
              </a:rPr>
              <a:t>prodotti da forno, </a:t>
            </a:r>
            <a:r>
              <a:rPr sz="1271" b="1" spc="-340" dirty="0">
                <a:solidFill>
                  <a:srgbClr val="403F41"/>
                </a:solidFill>
                <a:latin typeface="Arial"/>
                <a:cs typeface="Arial"/>
              </a:rPr>
              <a:t> </a:t>
            </a:r>
            <a:r>
              <a:rPr sz="1271" b="1" spc="-5" dirty="0">
                <a:solidFill>
                  <a:srgbClr val="403F41"/>
                </a:solidFill>
                <a:latin typeface="Arial"/>
                <a:cs typeface="Arial"/>
              </a:rPr>
              <a:t>caffè</a:t>
            </a:r>
            <a:endParaRPr sz="1271">
              <a:latin typeface="Arial"/>
              <a:cs typeface="Arial"/>
            </a:endParaRPr>
          </a:p>
        </p:txBody>
      </p:sp>
      <p:pic>
        <p:nvPicPr>
          <p:cNvPr id="19" name="object 19"/>
          <p:cNvPicPr/>
          <p:nvPr/>
        </p:nvPicPr>
        <p:blipFill>
          <a:blip r:embed="rId9" cstate="print"/>
          <a:stretch>
            <a:fillRect/>
          </a:stretch>
        </p:blipFill>
        <p:spPr>
          <a:xfrm>
            <a:off x="1878278" y="1020746"/>
            <a:ext cx="872753" cy="1095436"/>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2312895" y="691767"/>
            <a:ext cx="8319248" cy="627773"/>
          </a:xfrm>
          <a:prstGeom prst="rect">
            <a:avLst/>
          </a:prstGeom>
        </p:spPr>
        <p:txBody>
          <a:bodyPr vert="horz" wrap="square" lIns="0" tIns="12102" rIns="0" bIns="0" rtlCol="0" anchor="ctr">
            <a:spAutoFit/>
          </a:bodyPr>
          <a:lstStyle/>
          <a:p>
            <a:pPr marL="11527">
              <a:lnSpc>
                <a:spcPct val="100000"/>
              </a:lnSpc>
              <a:spcBef>
                <a:spcPts val="95"/>
              </a:spcBef>
            </a:pPr>
            <a:r>
              <a:rPr sz="4000" b="1" dirty="0">
                <a:solidFill>
                  <a:srgbClr val="0070C0"/>
                </a:solidFill>
                <a:cs typeface="Arial"/>
              </a:rPr>
              <a:t>TERMINE</a:t>
            </a:r>
            <a:r>
              <a:rPr sz="4000" b="1" spc="-14" dirty="0">
                <a:solidFill>
                  <a:srgbClr val="0070C0"/>
                </a:solidFill>
                <a:cs typeface="Arial"/>
              </a:rPr>
              <a:t> </a:t>
            </a:r>
            <a:r>
              <a:rPr sz="4000" b="1" dirty="0">
                <a:solidFill>
                  <a:srgbClr val="0070C0"/>
                </a:solidFill>
                <a:cs typeface="Arial"/>
              </a:rPr>
              <a:t>MINIMO</a:t>
            </a:r>
            <a:r>
              <a:rPr sz="4000" b="1" spc="-23" dirty="0">
                <a:solidFill>
                  <a:srgbClr val="0070C0"/>
                </a:solidFill>
                <a:cs typeface="Arial"/>
              </a:rPr>
              <a:t> </a:t>
            </a:r>
            <a:r>
              <a:rPr sz="4000" b="1" dirty="0">
                <a:solidFill>
                  <a:srgbClr val="0070C0"/>
                </a:solidFill>
                <a:cs typeface="Arial"/>
              </a:rPr>
              <a:t>DI </a:t>
            </a:r>
            <a:r>
              <a:rPr sz="4000" b="1" spc="-18" dirty="0">
                <a:solidFill>
                  <a:srgbClr val="0070C0"/>
                </a:solidFill>
                <a:cs typeface="Arial"/>
              </a:rPr>
              <a:t>CONSERVAZIONE</a:t>
            </a:r>
            <a:endParaRPr sz="4000" b="1" dirty="0">
              <a:solidFill>
                <a:srgbClr val="0070C0"/>
              </a:solidFill>
              <a:cs typeface="Arial"/>
            </a:endParaRPr>
          </a:p>
        </p:txBody>
      </p:sp>
      <p:sp>
        <p:nvSpPr>
          <p:cNvPr id="3" name="object 3"/>
          <p:cNvSpPr txBox="1"/>
          <p:nvPr/>
        </p:nvSpPr>
        <p:spPr>
          <a:xfrm>
            <a:off x="1320181" y="1786589"/>
            <a:ext cx="9551638" cy="3003030"/>
          </a:xfrm>
          <a:prstGeom prst="rect">
            <a:avLst/>
          </a:prstGeom>
        </p:spPr>
        <p:txBody>
          <a:bodyPr vert="horz" wrap="square" lIns="0" tIns="10950" rIns="0" bIns="0" rtlCol="0">
            <a:spAutoFit/>
          </a:bodyPr>
          <a:lstStyle/>
          <a:p>
            <a:pPr marL="11527" marR="334269">
              <a:lnSpc>
                <a:spcPct val="100299"/>
              </a:lnSpc>
              <a:spcBef>
                <a:spcPts val="86"/>
              </a:spcBef>
            </a:pPr>
            <a:r>
              <a:rPr sz="1600" dirty="0">
                <a:solidFill>
                  <a:srgbClr val="403F41"/>
                </a:solidFill>
                <a:latin typeface="+mj-lt"/>
                <a:cs typeface="Arial MT"/>
              </a:rPr>
              <a:t>È </a:t>
            </a:r>
            <a:r>
              <a:rPr sz="1600" b="1" spc="-5" dirty="0">
                <a:solidFill>
                  <a:srgbClr val="403F41"/>
                </a:solidFill>
                <a:latin typeface="+mj-lt"/>
                <a:cs typeface="Arial"/>
              </a:rPr>
              <a:t>possibile distribuire</a:t>
            </a:r>
            <a:r>
              <a:rPr sz="1600" b="1" spc="-27" dirty="0">
                <a:solidFill>
                  <a:srgbClr val="403F41"/>
                </a:solidFill>
                <a:latin typeface="+mj-lt"/>
                <a:cs typeface="Arial"/>
              </a:rPr>
              <a:t> </a:t>
            </a:r>
            <a:r>
              <a:rPr sz="1600" spc="-5" dirty="0">
                <a:solidFill>
                  <a:srgbClr val="403F41"/>
                </a:solidFill>
                <a:latin typeface="+mj-lt"/>
                <a:cs typeface="Arial MT"/>
              </a:rPr>
              <a:t>derrate alimentari</a:t>
            </a:r>
            <a:r>
              <a:rPr sz="1600" dirty="0">
                <a:solidFill>
                  <a:srgbClr val="403F41"/>
                </a:solidFill>
                <a:latin typeface="+mj-lt"/>
                <a:cs typeface="Arial MT"/>
              </a:rPr>
              <a:t> </a:t>
            </a:r>
            <a:r>
              <a:rPr sz="1600" b="1" spc="-5" dirty="0">
                <a:solidFill>
                  <a:srgbClr val="403F41"/>
                </a:solidFill>
                <a:latin typeface="+mj-lt"/>
                <a:cs typeface="Arial"/>
              </a:rPr>
              <a:t>con</a:t>
            </a:r>
            <a:r>
              <a:rPr sz="1600" b="1" spc="18" dirty="0">
                <a:solidFill>
                  <a:srgbClr val="403F41"/>
                </a:solidFill>
                <a:latin typeface="+mj-lt"/>
                <a:cs typeface="Arial"/>
              </a:rPr>
              <a:t> </a:t>
            </a:r>
            <a:r>
              <a:rPr sz="1600" b="1" dirty="0">
                <a:solidFill>
                  <a:srgbClr val="403F41"/>
                </a:solidFill>
                <a:latin typeface="+mj-lt"/>
                <a:cs typeface="Arial"/>
              </a:rPr>
              <a:t>il</a:t>
            </a:r>
            <a:r>
              <a:rPr sz="1600" b="1" spc="-23" dirty="0">
                <a:solidFill>
                  <a:srgbClr val="403F41"/>
                </a:solidFill>
                <a:latin typeface="+mj-lt"/>
                <a:cs typeface="Arial"/>
              </a:rPr>
              <a:t> </a:t>
            </a:r>
            <a:r>
              <a:rPr sz="1600" b="1" spc="-18" dirty="0">
                <a:solidFill>
                  <a:srgbClr val="403F41"/>
                </a:solidFill>
                <a:latin typeface="+mj-lt"/>
                <a:cs typeface="Arial"/>
              </a:rPr>
              <a:t>Termine</a:t>
            </a:r>
            <a:r>
              <a:rPr sz="1600" b="1" dirty="0">
                <a:solidFill>
                  <a:srgbClr val="403F41"/>
                </a:solidFill>
                <a:latin typeface="+mj-lt"/>
                <a:cs typeface="Arial"/>
              </a:rPr>
              <a:t> Minimo</a:t>
            </a:r>
            <a:r>
              <a:rPr sz="1600" b="1" spc="-27" dirty="0">
                <a:solidFill>
                  <a:srgbClr val="403F41"/>
                </a:solidFill>
                <a:latin typeface="+mj-lt"/>
                <a:cs typeface="Arial"/>
              </a:rPr>
              <a:t> </a:t>
            </a:r>
            <a:r>
              <a:rPr sz="1600" b="1" spc="-5" dirty="0">
                <a:solidFill>
                  <a:srgbClr val="403F41"/>
                </a:solidFill>
                <a:latin typeface="+mj-lt"/>
                <a:cs typeface="Arial"/>
              </a:rPr>
              <a:t>di</a:t>
            </a:r>
            <a:r>
              <a:rPr sz="1600" b="1" dirty="0">
                <a:solidFill>
                  <a:srgbClr val="403F41"/>
                </a:solidFill>
                <a:latin typeface="+mj-lt"/>
                <a:cs typeface="Arial"/>
              </a:rPr>
              <a:t> </a:t>
            </a:r>
            <a:r>
              <a:rPr sz="1600" b="1" spc="-5" dirty="0">
                <a:solidFill>
                  <a:srgbClr val="403F41"/>
                </a:solidFill>
                <a:latin typeface="+mj-lt"/>
                <a:cs typeface="Arial"/>
              </a:rPr>
              <a:t>Conservazione</a:t>
            </a:r>
            <a:r>
              <a:rPr sz="1600" b="1" spc="64" dirty="0">
                <a:solidFill>
                  <a:srgbClr val="403F41"/>
                </a:solidFill>
                <a:latin typeface="+mj-lt"/>
                <a:cs typeface="Arial"/>
              </a:rPr>
              <a:t> </a:t>
            </a:r>
            <a:r>
              <a:rPr sz="1600" dirty="0">
                <a:solidFill>
                  <a:srgbClr val="403F41"/>
                </a:solidFill>
                <a:latin typeface="+mj-lt"/>
                <a:cs typeface="Arial MT"/>
              </a:rPr>
              <a:t>(TMC)</a:t>
            </a:r>
            <a:r>
              <a:rPr sz="1600" spc="-23" dirty="0">
                <a:solidFill>
                  <a:srgbClr val="403F41"/>
                </a:solidFill>
                <a:latin typeface="+mj-lt"/>
                <a:cs typeface="Arial MT"/>
              </a:rPr>
              <a:t> </a:t>
            </a:r>
            <a:r>
              <a:rPr sz="1600" spc="-5" dirty="0">
                <a:solidFill>
                  <a:srgbClr val="403F41"/>
                </a:solidFill>
                <a:latin typeface="+mj-lt"/>
                <a:cs typeface="Arial MT"/>
              </a:rPr>
              <a:t>con</a:t>
            </a:r>
            <a:r>
              <a:rPr sz="1600" spc="5" dirty="0">
                <a:solidFill>
                  <a:srgbClr val="403F41"/>
                </a:solidFill>
                <a:latin typeface="+mj-lt"/>
                <a:cs typeface="Arial MT"/>
              </a:rPr>
              <a:t> </a:t>
            </a:r>
            <a:r>
              <a:rPr sz="1600" spc="-5" dirty="0">
                <a:solidFill>
                  <a:srgbClr val="403F41"/>
                </a:solidFill>
                <a:latin typeface="+mj-lt"/>
                <a:cs typeface="Arial MT"/>
              </a:rPr>
              <a:t>la </a:t>
            </a:r>
            <a:r>
              <a:rPr sz="1600" dirty="0">
                <a:solidFill>
                  <a:srgbClr val="403F41"/>
                </a:solidFill>
                <a:latin typeface="+mj-lt"/>
                <a:cs typeface="Arial MT"/>
              </a:rPr>
              <a:t> </a:t>
            </a:r>
            <a:r>
              <a:rPr sz="1600" spc="-5" dirty="0">
                <a:solidFill>
                  <a:srgbClr val="403F41"/>
                </a:solidFill>
                <a:latin typeface="+mj-lt"/>
                <a:cs typeface="Arial MT"/>
              </a:rPr>
              <a:t>dicitura</a:t>
            </a:r>
            <a:r>
              <a:rPr sz="1600" spc="9" dirty="0">
                <a:solidFill>
                  <a:srgbClr val="403F41"/>
                </a:solidFill>
                <a:latin typeface="+mj-lt"/>
                <a:cs typeface="Arial MT"/>
              </a:rPr>
              <a:t> </a:t>
            </a:r>
            <a:r>
              <a:rPr sz="1600" i="1" spc="-5" dirty="0">
                <a:solidFill>
                  <a:srgbClr val="403F41"/>
                </a:solidFill>
                <a:latin typeface="+mj-lt"/>
                <a:cs typeface="Arial"/>
              </a:rPr>
              <a:t>“consumarsi</a:t>
            </a:r>
            <a:r>
              <a:rPr sz="1600" i="1" spc="23" dirty="0">
                <a:solidFill>
                  <a:srgbClr val="403F41"/>
                </a:solidFill>
                <a:latin typeface="+mj-lt"/>
                <a:cs typeface="Arial"/>
              </a:rPr>
              <a:t> </a:t>
            </a:r>
            <a:r>
              <a:rPr sz="1600" i="1" spc="-5" dirty="0">
                <a:solidFill>
                  <a:srgbClr val="403F41"/>
                </a:solidFill>
                <a:latin typeface="+mj-lt"/>
                <a:cs typeface="Arial"/>
              </a:rPr>
              <a:t>preferibilmente</a:t>
            </a:r>
            <a:r>
              <a:rPr sz="1600" i="1" spc="27" dirty="0">
                <a:solidFill>
                  <a:srgbClr val="403F41"/>
                </a:solidFill>
                <a:latin typeface="+mj-lt"/>
                <a:cs typeface="Arial"/>
              </a:rPr>
              <a:t> </a:t>
            </a:r>
            <a:r>
              <a:rPr sz="1600" i="1" spc="-5" dirty="0">
                <a:solidFill>
                  <a:srgbClr val="403F41"/>
                </a:solidFill>
                <a:latin typeface="+mj-lt"/>
                <a:cs typeface="Arial"/>
              </a:rPr>
              <a:t>entro...”</a:t>
            </a:r>
            <a:r>
              <a:rPr sz="1600" i="1" spc="-27" dirty="0">
                <a:solidFill>
                  <a:srgbClr val="403F41"/>
                </a:solidFill>
                <a:latin typeface="+mj-lt"/>
                <a:cs typeface="Arial"/>
              </a:rPr>
              <a:t> </a:t>
            </a:r>
            <a:r>
              <a:rPr sz="1600" dirty="0">
                <a:solidFill>
                  <a:srgbClr val="403F41"/>
                </a:solidFill>
                <a:latin typeface="+mj-lt"/>
                <a:cs typeface="Arial MT"/>
              </a:rPr>
              <a:t>o </a:t>
            </a:r>
            <a:r>
              <a:rPr sz="1600" i="1" spc="-5" dirty="0">
                <a:solidFill>
                  <a:srgbClr val="403F41"/>
                </a:solidFill>
                <a:latin typeface="+mj-lt"/>
                <a:cs typeface="Arial"/>
              </a:rPr>
              <a:t>"da</a:t>
            </a:r>
            <a:r>
              <a:rPr sz="1600" i="1" spc="14" dirty="0">
                <a:solidFill>
                  <a:srgbClr val="403F41"/>
                </a:solidFill>
                <a:latin typeface="+mj-lt"/>
                <a:cs typeface="Arial"/>
              </a:rPr>
              <a:t> </a:t>
            </a:r>
            <a:r>
              <a:rPr sz="1600" i="1" spc="-5" dirty="0">
                <a:solidFill>
                  <a:srgbClr val="403F41"/>
                </a:solidFill>
                <a:latin typeface="+mj-lt"/>
                <a:cs typeface="Arial"/>
              </a:rPr>
              <a:t>consumarsi</a:t>
            </a:r>
            <a:r>
              <a:rPr sz="1600" i="1" spc="23" dirty="0">
                <a:solidFill>
                  <a:srgbClr val="403F41"/>
                </a:solidFill>
                <a:latin typeface="+mj-lt"/>
                <a:cs typeface="Arial"/>
              </a:rPr>
              <a:t> </a:t>
            </a:r>
            <a:r>
              <a:rPr sz="1600" i="1" spc="-5" dirty="0">
                <a:solidFill>
                  <a:srgbClr val="403F41"/>
                </a:solidFill>
                <a:latin typeface="+mj-lt"/>
                <a:cs typeface="Arial"/>
              </a:rPr>
              <a:t>preferibilmente</a:t>
            </a:r>
            <a:r>
              <a:rPr sz="1600" i="1" spc="36" dirty="0">
                <a:solidFill>
                  <a:srgbClr val="403F41"/>
                </a:solidFill>
                <a:latin typeface="+mj-lt"/>
                <a:cs typeface="Arial"/>
              </a:rPr>
              <a:t> </a:t>
            </a:r>
            <a:r>
              <a:rPr sz="1600" i="1" spc="-5" dirty="0">
                <a:solidFill>
                  <a:srgbClr val="403F41"/>
                </a:solidFill>
                <a:latin typeface="+mj-lt"/>
                <a:cs typeface="Arial"/>
              </a:rPr>
              <a:t>entro</a:t>
            </a:r>
            <a:r>
              <a:rPr sz="1600" i="1" spc="-14" dirty="0">
                <a:solidFill>
                  <a:srgbClr val="403F41"/>
                </a:solidFill>
                <a:latin typeface="+mj-lt"/>
                <a:cs typeface="Arial"/>
              </a:rPr>
              <a:t> </a:t>
            </a:r>
            <a:r>
              <a:rPr sz="1600" i="1" spc="-5" dirty="0">
                <a:solidFill>
                  <a:srgbClr val="403F41"/>
                </a:solidFill>
                <a:latin typeface="+mj-lt"/>
                <a:cs typeface="Arial"/>
              </a:rPr>
              <a:t>la</a:t>
            </a:r>
            <a:r>
              <a:rPr sz="1600" i="1" spc="14" dirty="0">
                <a:solidFill>
                  <a:srgbClr val="403F41"/>
                </a:solidFill>
                <a:latin typeface="+mj-lt"/>
                <a:cs typeface="Arial"/>
              </a:rPr>
              <a:t> </a:t>
            </a:r>
            <a:r>
              <a:rPr sz="1600" i="1" spc="-5" dirty="0">
                <a:solidFill>
                  <a:srgbClr val="403F41"/>
                </a:solidFill>
                <a:latin typeface="+mj-lt"/>
                <a:cs typeface="Arial"/>
              </a:rPr>
              <a:t>fine"</a:t>
            </a:r>
            <a:r>
              <a:rPr sz="1600" i="1" spc="14" dirty="0">
                <a:solidFill>
                  <a:srgbClr val="403F41"/>
                </a:solidFill>
                <a:latin typeface="+mj-lt"/>
                <a:cs typeface="Arial"/>
              </a:rPr>
              <a:t> </a:t>
            </a:r>
            <a:r>
              <a:rPr sz="1600" spc="-5" dirty="0">
                <a:solidFill>
                  <a:srgbClr val="860009"/>
                </a:solidFill>
                <a:latin typeface="+mj-lt"/>
                <a:cs typeface="Arial MT"/>
              </a:rPr>
              <a:t>raggiunto</a:t>
            </a:r>
            <a:r>
              <a:rPr sz="1600" spc="27" dirty="0">
                <a:solidFill>
                  <a:srgbClr val="860009"/>
                </a:solidFill>
                <a:latin typeface="+mj-lt"/>
                <a:cs typeface="Arial MT"/>
              </a:rPr>
              <a:t> </a:t>
            </a:r>
            <a:r>
              <a:rPr sz="1600" dirty="0">
                <a:solidFill>
                  <a:srgbClr val="860009"/>
                </a:solidFill>
                <a:latin typeface="+mj-lt"/>
                <a:cs typeface="Arial MT"/>
              </a:rPr>
              <a:t>o </a:t>
            </a:r>
            <a:r>
              <a:rPr sz="1600" spc="-427" dirty="0">
                <a:solidFill>
                  <a:srgbClr val="860009"/>
                </a:solidFill>
                <a:latin typeface="+mj-lt"/>
                <a:cs typeface="Arial MT"/>
              </a:rPr>
              <a:t> </a:t>
            </a:r>
            <a:r>
              <a:rPr sz="1600" spc="-5" dirty="0">
                <a:solidFill>
                  <a:srgbClr val="860009"/>
                </a:solidFill>
                <a:latin typeface="+mj-lt"/>
                <a:cs typeface="Arial MT"/>
              </a:rPr>
              <a:t>superato</a:t>
            </a:r>
            <a:endParaRPr sz="1600" dirty="0">
              <a:latin typeface="+mj-lt"/>
              <a:cs typeface="Arial MT"/>
            </a:endParaRPr>
          </a:p>
          <a:p>
            <a:pPr>
              <a:lnSpc>
                <a:spcPct val="100000"/>
              </a:lnSpc>
            </a:pPr>
            <a:endParaRPr sz="1724" dirty="0">
              <a:latin typeface="Arial MT"/>
              <a:cs typeface="Arial MT"/>
            </a:endParaRPr>
          </a:p>
          <a:p>
            <a:pPr marL="23053" algn="ctr"/>
            <a:r>
              <a:rPr sz="3200" b="1" spc="-5" dirty="0">
                <a:solidFill>
                  <a:srgbClr val="FF0000"/>
                </a:solidFill>
                <a:latin typeface="+mj-lt"/>
                <a:cs typeface="Arial MT"/>
              </a:rPr>
              <a:t>RACCOMANDAZIONI</a:t>
            </a:r>
            <a:endParaRPr sz="3200" b="1" dirty="0">
              <a:solidFill>
                <a:srgbClr val="FF0000"/>
              </a:solidFill>
              <a:latin typeface="+mj-lt"/>
              <a:cs typeface="Arial MT"/>
            </a:endParaRPr>
          </a:p>
          <a:p>
            <a:pPr marL="193646" marR="4611" indent="-182695">
              <a:lnSpc>
                <a:spcPct val="120000"/>
              </a:lnSpc>
              <a:spcBef>
                <a:spcPts val="545"/>
              </a:spcBef>
              <a:buFont typeface="Courier New"/>
              <a:buChar char="o"/>
              <a:tabLst>
                <a:tab pos="194222" algn="l"/>
              </a:tabLst>
            </a:pPr>
            <a:r>
              <a:rPr sz="1600" spc="-5" dirty="0">
                <a:solidFill>
                  <a:srgbClr val="403F41"/>
                </a:solidFill>
                <a:latin typeface="+mj-lt"/>
                <a:cs typeface="Arial MT"/>
              </a:rPr>
              <a:t>Porre</a:t>
            </a:r>
            <a:r>
              <a:rPr sz="1600" spc="23" dirty="0">
                <a:solidFill>
                  <a:srgbClr val="403F41"/>
                </a:solidFill>
                <a:latin typeface="+mj-lt"/>
                <a:cs typeface="Arial MT"/>
              </a:rPr>
              <a:t> </a:t>
            </a:r>
            <a:r>
              <a:rPr sz="1600" spc="-5" dirty="0">
                <a:solidFill>
                  <a:srgbClr val="403F41"/>
                </a:solidFill>
                <a:latin typeface="+mj-lt"/>
                <a:cs typeface="Arial MT"/>
              </a:rPr>
              <a:t>adeguata</a:t>
            </a:r>
            <a:r>
              <a:rPr sz="1600" spc="41" dirty="0">
                <a:solidFill>
                  <a:srgbClr val="403F41"/>
                </a:solidFill>
                <a:latin typeface="+mj-lt"/>
                <a:cs typeface="Arial MT"/>
              </a:rPr>
              <a:t> </a:t>
            </a:r>
            <a:r>
              <a:rPr sz="1600" spc="-5" dirty="0">
                <a:solidFill>
                  <a:srgbClr val="403F41"/>
                </a:solidFill>
                <a:latin typeface="+mj-lt"/>
                <a:cs typeface="Arial MT"/>
              </a:rPr>
              <a:t>attenzione</a:t>
            </a:r>
            <a:r>
              <a:rPr sz="1600" spc="36" dirty="0">
                <a:solidFill>
                  <a:srgbClr val="403F41"/>
                </a:solidFill>
                <a:latin typeface="+mj-lt"/>
                <a:cs typeface="Arial MT"/>
              </a:rPr>
              <a:t> </a:t>
            </a:r>
            <a:r>
              <a:rPr sz="1600" spc="-5" dirty="0">
                <a:solidFill>
                  <a:srgbClr val="403F41"/>
                </a:solidFill>
                <a:latin typeface="+mj-lt"/>
                <a:cs typeface="Arial MT"/>
              </a:rPr>
              <a:t>alla</a:t>
            </a:r>
            <a:r>
              <a:rPr sz="1600" spc="18" dirty="0">
                <a:solidFill>
                  <a:srgbClr val="403F41"/>
                </a:solidFill>
                <a:latin typeface="+mj-lt"/>
                <a:cs typeface="Arial MT"/>
              </a:rPr>
              <a:t> </a:t>
            </a:r>
            <a:r>
              <a:rPr sz="1600" spc="-5" dirty="0">
                <a:solidFill>
                  <a:srgbClr val="403F41"/>
                </a:solidFill>
                <a:latin typeface="+mj-lt"/>
                <a:cs typeface="Arial MT"/>
              </a:rPr>
              <a:t>temperatura</a:t>
            </a:r>
            <a:r>
              <a:rPr sz="1600" spc="45" dirty="0">
                <a:solidFill>
                  <a:srgbClr val="403F41"/>
                </a:solidFill>
                <a:latin typeface="+mj-lt"/>
                <a:cs typeface="Arial MT"/>
              </a:rPr>
              <a:t> </a:t>
            </a:r>
            <a:r>
              <a:rPr sz="1600" spc="-5" dirty="0">
                <a:solidFill>
                  <a:srgbClr val="403F41"/>
                </a:solidFill>
                <a:latin typeface="+mj-lt"/>
                <a:cs typeface="Arial MT"/>
              </a:rPr>
              <a:t>di</a:t>
            </a:r>
            <a:r>
              <a:rPr sz="1600" spc="14" dirty="0">
                <a:solidFill>
                  <a:srgbClr val="403F41"/>
                </a:solidFill>
                <a:latin typeface="+mj-lt"/>
                <a:cs typeface="Arial MT"/>
              </a:rPr>
              <a:t> </a:t>
            </a:r>
            <a:r>
              <a:rPr sz="1600" spc="-5" dirty="0">
                <a:solidFill>
                  <a:srgbClr val="403F41"/>
                </a:solidFill>
                <a:latin typeface="+mj-lt"/>
                <a:cs typeface="Arial MT"/>
              </a:rPr>
              <a:t>conservazione</a:t>
            </a:r>
            <a:r>
              <a:rPr sz="1600" spc="64" dirty="0">
                <a:solidFill>
                  <a:srgbClr val="403F41"/>
                </a:solidFill>
                <a:latin typeface="+mj-lt"/>
                <a:cs typeface="Arial MT"/>
              </a:rPr>
              <a:t> </a:t>
            </a:r>
            <a:r>
              <a:rPr sz="1600" dirty="0">
                <a:solidFill>
                  <a:srgbClr val="403F41"/>
                </a:solidFill>
                <a:latin typeface="+mj-lt"/>
                <a:cs typeface="Arial MT"/>
              </a:rPr>
              <a:t>(se</a:t>
            </a:r>
            <a:r>
              <a:rPr sz="1600" spc="5" dirty="0">
                <a:solidFill>
                  <a:srgbClr val="403F41"/>
                </a:solidFill>
                <a:latin typeface="+mj-lt"/>
                <a:cs typeface="Arial MT"/>
              </a:rPr>
              <a:t> </a:t>
            </a:r>
            <a:r>
              <a:rPr sz="1600" spc="-5" dirty="0">
                <a:solidFill>
                  <a:srgbClr val="403F41"/>
                </a:solidFill>
                <a:latin typeface="+mj-lt"/>
                <a:cs typeface="Arial MT"/>
              </a:rPr>
              <a:t>indicata</a:t>
            </a:r>
            <a:r>
              <a:rPr sz="1600" spc="27" dirty="0">
                <a:solidFill>
                  <a:srgbClr val="403F41"/>
                </a:solidFill>
                <a:latin typeface="+mj-lt"/>
                <a:cs typeface="Arial MT"/>
              </a:rPr>
              <a:t> </a:t>
            </a:r>
            <a:r>
              <a:rPr sz="1600" spc="-5" dirty="0">
                <a:solidFill>
                  <a:srgbClr val="403F41"/>
                </a:solidFill>
                <a:latin typeface="+mj-lt"/>
                <a:cs typeface="Arial MT"/>
              </a:rPr>
              <a:t>e/o</a:t>
            </a:r>
            <a:r>
              <a:rPr sz="1600" spc="5" dirty="0">
                <a:solidFill>
                  <a:srgbClr val="403F41"/>
                </a:solidFill>
                <a:latin typeface="+mj-lt"/>
                <a:cs typeface="Arial MT"/>
              </a:rPr>
              <a:t> </a:t>
            </a:r>
            <a:r>
              <a:rPr sz="1600" spc="-5" dirty="0">
                <a:solidFill>
                  <a:srgbClr val="403F41"/>
                </a:solidFill>
                <a:latin typeface="+mj-lt"/>
                <a:cs typeface="Arial MT"/>
              </a:rPr>
              <a:t>prevista), </a:t>
            </a:r>
            <a:r>
              <a:rPr sz="1600" spc="-517" dirty="0">
                <a:solidFill>
                  <a:srgbClr val="403F41"/>
                </a:solidFill>
                <a:latin typeface="+mj-lt"/>
                <a:cs typeface="Arial MT"/>
              </a:rPr>
              <a:t> </a:t>
            </a:r>
            <a:r>
              <a:rPr sz="1600" spc="-5" dirty="0">
                <a:solidFill>
                  <a:srgbClr val="403F41"/>
                </a:solidFill>
                <a:latin typeface="+mj-lt"/>
                <a:cs typeface="Arial MT"/>
              </a:rPr>
              <a:t>e/o</a:t>
            </a:r>
            <a:r>
              <a:rPr sz="1600" dirty="0">
                <a:solidFill>
                  <a:srgbClr val="403F41"/>
                </a:solidFill>
                <a:latin typeface="+mj-lt"/>
                <a:cs typeface="Arial MT"/>
              </a:rPr>
              <a:t> le</a:t>
            </a:r>
            <a:r>
              <a:rPr sz="1600" spc="9" dirty="0">
                <a:solidFill>
                  <a:srgbClr val="403F41"/>
                </a:solidFill>
                <a:latin typeface="+mj-lt"/>
                <a:cs typeface="Arial MT"/>
              </a:rPr>
              <a:t> </a:t>
            </a:r>
            <a:r>
              <a:rPr sz="1600" spc="-5" dirty="0">
                <a:solidFill>
                  <a:srgbClr val="403F41"/>
                </a:solidFill>
                <a:latin typeface="+mj-lt"/>
                <a:cs typeface="Arial MT"/>
              </a:rPr>
              <a:t>indicazioni</a:t>
            </a:r>
            <a:r>
              <a:rPr sz="1600" spc="36" dirty="0">
                <a:solidFill>
                  <a:srgbClr val="403F41"/>
                </a:solidFill>
                <a:latin typeface="+mj-lt"/>
                <a:cs typeface="Arial MT"/>
              </a:rPr>
              <a:t> </a:t>
            </a:r>
            <a:r>
              <a:rPr sz="1600" spc="-5" dirty="0">
                <a:solidFill>
                  <a:srgbClr val="403F41"/>
                </a:solidFill>
                <a:latin typeface="+mj-lt"/>
                <a:cs typeface="Arial MT"/>
              </a:rPr>
              <a:t>di</a:t>
            </a:r>
            <a:r>
              <a:rPr sz="1600" spc="5" dirty="0">
                <a:solidFill>
                  <a:srgbClr val="403F41"/>
                </a:solidFill>
                <a:latin typeface="+mj-lt"/>
                <a:cs typeface="Arial MT"/>
              </a:rPr>
              <a:t> </a:t>
            </a:r>
            <a:r>
              <a:rPr sz="1600" spc="-5" dirty="0">
                <a:solidFill>
                  <a:srgbClr val="403F41"/>
                </a:solidFill>
                <a:latin typeface="+mj-lt"/>
                <a:cs typeface="Arial MT"/>
              </a:rPr>
              <a:t>conservazione</a:t>
            </a:r>
            <a:r>
              <a:rPr sz="1600" spc="41" dirty="0">
                <a:solidFill>
                  <a:srgbClr val="403F41"/>
                </a:solidFill>
                <a:latin typeface="+mj-lt"/>
                <a:cs typeface="Arial MT"/>
              </a:rPr>
              <a:t> </a:t>
            </a:r>
            <a:r>
              <a:rPr sz="1600" spc="-5" dirty="0">
                <a:solidFill>
                  <a:srgbClr val="403F41"/>
                </a:solidFill>
                <a:latin typeface="+mj-lt"/>
                <a:cs typeface="Arial MT"/>
              </a:rPr>
              <a:t>riportate</a:t>
            </a:r>
            <a:r>
              <a:rPr sz="1600" spc="23" dirty="0">
                <a:solidFill>
                  <a:srgbClr val="403F41"/>
                </a:solidFill>
                <a:latin typeface="+mj-lt"/>
                <a:cs typeface="Arial MT"/>
              </a:rPr>
              <a:t> </a:t>
            </a:r>
            <a:r>
              <a:rPr sz="1600" dirty="0">
                <a:solidFill>
                  <a:srgbClr val="403F41"/>
                </a:solidFill>
                <a:latin typeface="+mj-lt"/>
                <a:cs typeface="Arial MT"/>
              </a:rPr>
              <a:t>in</a:t>
            </a:r>
            <a:r>
              <a:rPr sz="1600" spc="9" dirty="0">
                <a:solidFill>
                  <a:srgbClr val="403F41"/>
                </a:solidFill>
                <a:latin typeface="+mj-lt"/>
                <a:cs typeface="Arial MT"/>
              </a:rPr>
              <a:t> </a:t>
            </a:r>
            <a:r>
              <a:rPr sz="1600" spc="-5" dirty="0">
                <a:solidFill>
                  <a:srgbClr val="403F41"/>
                </a:solidFill>
                <a:latin typeface="+mj-lt"/>
                <a:cs typeface="Arial MT"/>
              </a:rPr>
              <a:t>etichetta</a:t>
            </a:r>
            <a:endParaRPr sz="1600" dirty="0">
              <a:latin typeface="+mj-lt"/>
              <a:cs typeface="Arial MT"/>
            </a:endParaRPr>
          </a:p>
          <a:p>
            <a:pPr marL="193646" indent="-182695">
              <a:spcBef>
                <a:spcPts val="1266"/>
              </a:spcBef>
              <a:buFont typeface="Courier New"/>
              <a:buChar char="o"/>
              <a:tabLst>
                <a:tab pos="194222" algn="l"/>
              </a:tabLst>
            </a:pPr>
            <a:r>
              <a:rPr sz="1600" spc="-5" dirty="0">
                <a:solidFill>
                  <a:srgbClr val="403F41"/>
                </a:solidFill>
                <a:latin typeface="+mj-lt"/>
                <a:cs typeface="Arial MT"/>
              </a:rPr>
              <a:t>Accertare</a:t>
            </a:r>
            <a:r>
              <a:rPr sz="1600" spc="9" dirty="0">
                <a:solidFill>
                  <a:srgbClr val="403F41"/>
                </a:solidFill>
                <a:latin typeface="+mj-lt"/>
                <a:cs typeface="Arial MT"/>
              </a:rPr>
              <a:t> </a:t>
            </a:r>
            <a:r>
              <a:rPr sz="1600" spc="-5" dirty="0">
                <a:solidFill>
                  <a:srgbClr val="403F41"/>
                </a:solidFill>
                <a:latin typeface="+mj-lt"/>
                <a:cs typeface="Arial MT"/>
              </a:rPr>
              <a:t>l’integrità</a:t>
            </a:r>
            <a:r>
              <a:rPr sz="1600" spc="36" dirty="0">
                <a:solidFill>
                  <a:srgbClr val="403F41"/>
                </a:solidFill>
                <a:latin typeface="+mj-lt"/>
                <a:cs typeface="Arial MT"/>
              </a:rPr>
              <a:t> </a:t>
            </a:r>
            <a:r>
              <a:rPr sz="1600" spc="-5" dirty="0">
                <a:solidFill>
                  <a:srgbClr val="403F41"/>
                </a:solidFill>
                <a:latin typeface="+mj-lt"/>
                <a:cs typeface="Arial MT"/>
              </a:rPr>
              <a:t>delle</a:t>
            </a:r>
            <a:r>
              <a:rPr sz="1600" spc="23" dirty="0">
                <a:solidFill>
                  <a:srgbClr val="403F41"/>
                </a:solidFill>
                <a:latin typeface="+mj-lt"/>
                <a:cs typeface="Arial MT"/>
              </a:rPr>
              <a:t> </a:t>
            </a:r>
            <a:r>
              <a:rPr sz="1600" spc="-5" dirty="0">
                <a:solidFill>
                  <a:srgbClr val="403F41"/>
                </a:solidFill>
                <a:latin typeface="+mj-lt"/>
                <a:cs typeface="Arial MT"/>
              </a:rPr>
              <a:t>confezioni</a:t>
            </a:r>
            <a:endParaRPr sz="1600" dirty="0">
              <a:latin typeface="+mj-lt"/>
              <a:cs typeface="Arial MT"/>
            </a:endParaRPr>
          </a:p>
          <a:p>
            <a:pPr marL="193646" marR="957854" indent="-182695">
              <a:lnSpc>
                <a:spcPct val="120000"/>
              </a:lnSpc>
              <a:spcBef>
                <a:spcPts val="803"/>
              </a:spcBef>
              <a:buFont typeface="Courier New"/>
              <a:buChar char="o"/>
              <a:tabLst>
                <a:tab pos="194222" algn="l"/>
              </a:tabLst>
            </a:pPr>
            <a:r>
              <a:rPr sz="1600" spc="-5" dirty="0">
                <a:solidFill>
                  <a:srgbClr val="403F41"/>
                </a:solidFill>
                <a:latin typeface="+mj-lt"/>
                <a:cs typeface="Arial MT"/>
              </a:rPr>
              <a:t>Accertare</a:t>
            </a:r>
            <a:r>
              <a:rPr sz="1600" spc="14" dirty="0">
                <a:solidFill>
                  <a:srgbClr val="403F41"/>
                </a:solidFill>
                <a:latin typeface="+mj-lt"/>
                <a:cs typeface="Arial MT"/>
              </a:rPr>
              <a:t> </a:t>
            </a:r>
            <a:r>
              <a:rPr sz="1600" dirty="0">
                <a:solidFill>
                  <a:srgbClr val="403F41"/>
                </a:solidFill>
                <a:latin typeface="+mj-lt"/>
                <a:cs typeface="Arial MT"/>
              </a:rPr>
              <a:t>che</a:t>
            </a:r>
            <a:r>
              <a:rPr sz="1600" spc="18" dirty="0">
                <a:solidFill>
                  <a:srgbClr val="403F41"/>
                </a:solidFill>
                <a:latin typeface="+mj-lt"/>
                <a:cs typeface="Arial MT"/>
              </a:rPr>
              <a:t> </a:t>
            </a:r>
            <a:r>
              <a:rPr sz="1600" spc="-5" dirty="0">
                <a:solidFill>
                  <a:srgbClr val="403F41"/>
                </a:solidFill>
                <a:latin typeface="+mj-lt"/>
                <a:cs typeface="Arial MT"/>
              </a:rPr>
              <a:t>non</a:t>
            </a:r>
            <a:r>
              <a:rPr sz="1600" spc="14" dirty="0">
                <a:solidFill>
                  <a:srgbClr val="403F41"/>
                </a:solidFill>
                <a:latin typeface="+mj-lt"/>
                <a:cs typeface="Arial MT"/>
              </a:rPr>
              <a:t> </a:t>
            </a:r>
            <a:r>
              <a:rPr sz="1600" spc="-5" dirty="0">
                <a:solidFill>
                  <a:srgbClr val="403F41"/>
                </a:solidFill>
                <a:latin typeface="+mj-lt"/>
                <a:cs typeface="Arial MT"/>
              </a:rPr>
              <a:t>siano</a:t>
            </a:r>
            <a:r>
              <a:rPr sz="1600" spc="27" dirty="0">
                <a:solidFill>
                  <a:srgbClr val="403F41"/>
                </a:solidFill>
                <a:latin typeface="+mj-lt"/>
                <a:cs typeface="Arial MT"/>
              </a:rPr>
              <a:t> </a:t>
            </a:r>
            <a:r>
              <a:rPr sz="1600" spc="-5" dirty="0">
                <a:solidFill>
                  <a:srgbClr val="403F41"/>
                </a:solidFill>
                <a:latin typeface="+mj-lt"/>
                <a:cs typeface="Arial MT"/>
              </a:rPr>
              <a:t>presenti</a:t>
            </a:r>
            <a:r>
              <a:rPr sz="1600" spc="32" dirty="0">
                <a:solidFill>
                  <a:srgbClr val="403F41"/>
                </a:solidFill>
                <a:latin typeface="+mj-lt"/>
                <a:cs typeface="Arial MT"/>
              </a:rPr>
              <a:t> </a:t>
            </a:r>
            <a:r>
              <a:rPr sz="1600" spc="-5" dirty="0">
                <a:solidFill>
                  <a:srgbClr val="403F41"/>
                </a:solidFill>
                <a:latin typeface="+mj-lt"/>
                <a:cs typeface="Arial MT"/>
              </a:rPr>
              <a:t>alimenti</a:t>
            </a:r>
            <a:r>
              <a:rPr sz="1600" spc="23" dirty="0">
                <a:solidFill>
                  <a:srgbClr val="403F41"/>
                </a:solidFill>
                <a:latin typeface="+mj-lt"/>
                <a:cs typeface="Arial MT"/>
              </a:rPr>
              <a:t> </a:t>
            </a:r>
            <a:r>
              <a:rPr sz="1600" dirty="0">
                <a:solidFill>
                  <a:srgbClr val="403F41"/>
                </a:solidFill>
                <a:latin typeface="+mj-lt"/>
                <a:cs typeface="Arial MT"/>
              </a:rPr>
              <a:t>con</a:t>
            </a:r>
            <a:r>
              <a:rPr sz="1600" spc="14" dirty="0">
                <a:solidFill>
                  <a:srgbClr val="403F41"/>
                </a:solidFill>
                <a:latin typeface="+mj-lt"/>
                <a:cs typeface="Arial MT"/>
              </a:rPr>
              <a:t> </a:t>
            </a:r>
            <a:r>
              <a:rPr sz="1600" spc="-5" dirty="0">
                <a:solidFill>
                  <a:srgbClr val="403F41"/>
                </a:solidFill>
                <a:latin typeface="+mj-lt"/>
                <a:cs typeface="Arial MT"/>
              </a:rPr>
              <a:t>rigonfiamento</a:t>
            </a:r>
            <a:r>
              <a:rPr sz="1600" spc="50" dirty="0">
                <a:solidFill>
                  <a:srgbClr val="403F41"/>
                </a:solidFill>
                <a:latin typeface="+mj-lt"/>
                <a:cs typeface="Arial MT"/>
              </a:rPr>
              <a:t> </a:t>
            </a:r>
            <a:r>
              <a:rPr sz="1600" spc="-5" dirty="0">
                <a:solidFill>
                  <a:srgbClr val="403F41"/>
                </a:solidFill>
                <a:latin typeface="+mj-lt"/>
                <a:cs typeface="Arial MT"/>
              </a:rPr>
              <a:t>delle</a:t>
            </a:r>
            <a:r>
              <a:rPr sz="1600" spc="27" dirty="0">
                <a:solidFill>
                  <a:srgbClr val="403F41"/>
                </a:solidFill>
                <a:latin typeface="+mj-lt"/>
                <a:cs typeface="Arial MT"/>
              </a:rPr>
              <a:t> </a:t>
            </a:r>
            <a:r>
              <a:rPr sz="1600" spc="-5" dirty="0">
                <a:solidFill>
                  <a:srgbClr val="403F41"/>
                </a:solidFill>
                <a:latin typeface="+mj-lt"/>
                <a:cs typeface="Arial MT"/>
              </a:rPr>
              <a:t>confezioni</a:t>
            </a:r>
            <a:r>
              <a:rPr sz="1600" spc="32" dirty="0">
                <a:solidFill>
                  <a:srgbClr val="403F41"/>
                </a:solidFill>
                <a:latin typeface="+mj-lt"/>
                <a:cs typeface="Arial MT"/>
              </a:rPr>
              <a:t> </a:t>
            </a:r>
            <a:r>
              <a:rPr sz="1600" dirty="0">
                <a:solidFill>
                  <a:srgbClr val="403F41"/>
                </a:solidFill>
                <a:latin typeface="+mj-lt"/>
                <a:cs typeface="Arial MT"/>
              </a:rPr>
              <a:t>e </a:t>
            </a:r>
            <a:r>
              <a:rPr sz="1600" spc="-517" dirty="0">
                <a:solidFill>
                  <a:srgbClr val="403F41"/>
                </a:solidFill>
                <a:latin typeface="+mj-lt"/>
                <a:cs typeface="Arial MT"/>
              </a:rPr>
              <a:t> </a:t>
            </a:r>
            <a:r>
              <a:rPr sz="1600" spc="-5" dirty="0">
                <a:solidFill>
                  <a:srgbClr val="403F41"/>
                </a:solidFill>
                <a:latin typeface="+mj-lt"/>
                <a:cs typeface="Arial MT"/>
              </a:rPr>
              <a:t>presenza</a:t>
            </a:r>
            <a:r>
              <a:rPr sz="1600" spc="32" dirty="0">
                <a:solidFill>
                  <a:srgbClr val="403F41"/>
                </a:solidFill>
                <a:latin typeface="+mj-lt"/>
                <a:cs typeface="Arial MT"/>
              </a:rPr>
              <a:t> </a:t>
            </a:r>
            <a:r>
              <a:rPr sz="1600" spc="-5" dirty="0">
                <a:solidFill>
                  <a:srgbClr val="403F41"/>
                </a:solidFill>
                <a:latin typeface="+mj-lt"/>
                <a:cs typeface="Arial MT"/>
              </a:rPr>
              <a:t>di</a:t>
            </a:r>
            <a:r>
              <a:rPr sz="1600" spc="9" dirty="0">
                <a:solidFill>
                  <a:srgbClr val="403F41"/>
                </a:solidFill>
                <a:latin typeface="+mj-lt"/>
                <a:cs typeface="Arial MT"/>
              </a:rPr>
              <a:t> </a:t>
            </a:r>
            <a:r>
              <a:rPr sz="1600" spc="-5" dirty="0">
                <a:solidFill>
                  <a:srgbClr val="403F41"/>
                </a:solidFill>
                <a:latin typeface="+mj-lt"/>
                <a:cs typeface="Arial MT"/>
              </a:rPr>
              <a:t>ruggine,</a:t>
            </a:r>
            <a:r>
              <a:rPr sz="1600" spc="41" dirty="0">
                <a:solidFill>
                  <a:srgbClr val="403F41"/>
                </a:solidFill>
                <a:latin typeface="+mj-lt"/>
                <a:cs typeface="Arial MT"/>
              </a:rPr>
              <a:t> </a:t>
            </a:r>
            <a:r>
              <a:rPr sz="1600" spc="-9" dirty="0">
                <a:solidFill>
                  <a:srgbClr val="403F41"/>
                </a:solidFill>
                <a:latin typeface="+mj-lt"/>
                <a:cs typeface="Arial MT"/>
              </a:rPr>
              <a:t>muffe,</a:t>
            </a:r>
            <a:r>
              <a:rPr sz="1600" spc="-5" dirty="0">
                <a:solidFill>
                  <a:srgbClr val="403F41"/>
                </a:solidFill>
                <a:latin typeface="+mj-lt"/>
                <a:cs typeface="Arial MT"/>
              </a:rPr>
              <a:t> segni</a:t>
            </a:r>
            <a:r>
              <a:rPr sz="1600" spc="32" dirty="0">
                <a:solidFill>
                  <a:srgbClr val="403F41"/>
                </a:solidFill>
                <a:latin typeface="+mj-lt"/>
                <a:cs typeface="Arial MT"/>
              </a:rPr>
              <a:t> </a:t>
            </a:r>
            <a:r>
              <a:rPr sz="1600" spc="-5" dirty="0">
                <a:solidFill>
                  <a:srgbClr val="403F41"/>
                </a:solidFill>
                <a:latin typeface="+mj-lt"/>
                <a:cs typeface="Arial MT"/>
              </a:rPr>
              <a:t>di</a:t>
            </a:r>
            <a:r>
              <a:rPr sz="1600" spc="9" dirty="0">
                <a:solidFill>
                  <a:srgbClr val="403F41"/>
                </a:solidFill>
                <a:latin typeface="+mj-lt"/>
                <a:cs typeface="Arial MT"/>
              </a:rPr>
              <a:t> </a:t>
            </a:r>
            <a:r>
              <a:rPr sz="1600" spc="-5" dirty="0">
                <a:solidFill>
                  <a:srgbClr val="403F41"/>
                </a:solidFill>
                <a:latin typeface="+mj-lt"/>
                <a:cs typeface="Arial MT"/>
              </a:rPr>
              <a:t>alterazione</a:t>
            </a:r>
            <a:r>
              <a:rPr sz="1600" spc="41" dirty="0">
                <a:solidFill>
                  <a:srgbClr val="403F41"/>
                </a:solidFill>
                <a:latin typeface="+mj-lt"/>
                <a:cs typeface="Arial MT"/>
              </a:rPr>
              <a:t> </a:t>
            </a:r>
            <a:r>
              <a:rPr sz="1600" dirty="0">
                <a:solidFill>
                  <a:srgbClr val="403F41"/>
                </a:solidFill>
                <a:latin typeface="+mj-lt"/>
                <a:cs typeface="Arial MT"/>
              </a:rPr>
              <a:t>o </a:t>
            </a:r>
            <a:r>
              <a:rPr sz="1600" spc="-5" dirty="0">
                <a:solidFill>
                  <a:srgbClr val="403F41"/>
                </a:solidFill>
                <a:latin typeface="+mj-lt"/>
                <a:cs typeface="Arial MT"/>
              </a:rPr>
              <a:t>insetti</a:t>
            </a:r>
            <a:r>
              <a:rPr sz="1600" spc="9" dirty="0">
                <a:solidFill>
                  <a:srgbClr val="403F41"/>
                </a:solidFill>
                <a:latin typeface="+mj-lt"/>
                <a:cs typeface="Arial MT"/>
              </a:rPr>
              <a:t> </a:t>
            </a:r>
            <a:r>
              <a:rPr sz="1600" dirty="0">
                <a:solidFill>
                  <a:srgbClr val="403F41"/>
                </a:solidFill>
                <a:latin typeface="+mj-lt"/>
                <a:cs typeface="Arial MT"/>
              </a:rPr>
              <a:t>e </a:t>
            </a:r>
            <a:r>
              <a:rPr sz="1600" spc="-5" dirty="0">
                <a:solidFill>
                  <a:srgbClr val="403F41"/>
                </a:solidFill>
                <a:latin typeface="+mj-lt"/>
                <a:cs typeface="Arial MT"/>
              </a:rPr>
              <a:t>corpi</a:t>
            </a:r>
            <a:r>
              <a:rPr sz="1600" spc="18" dirty="0">
                <a:solidFill>
                  <a:srgbClr val="403F41"/>
                </a:solidFill>
                <a:latin typeface="+mj-lt"/>
                <a:cs typeface="Arial MT"/>
              </a:rPr>
              <a:t> </a:t>
            </a:r>
            <a:r>
              <a:rPr sz="1600" spc="-5" dirty="0">
                <a:solidFill>
                  <a:srgbClr val="403F41"/>
                </a:solidFill>
                <a:latin typeface="+mj-lt"/>
                <a:cs typeface="Arial MT"/>
              </a:rPr>
              <a:t>estranei</a:t>
            </a:r>
            <a:endParaRPr sz="1600" dirty="0">
              <a:latin typeface="+mj-lt"/>
              <a:cs typeface="Arial MT"/>
            </a:endParaRPr>
          </a:p>
        </p:txBody>
      </p:sp>
      <p:pic>
        <p:nvPicPr>
          <p:cNvPr id="2050" name="Picture 2" descr="TERMINE MINIMO DI CONSERVAZIONE E DATA DI SCADENZA: l'importanza delle  informazioni riportate sulle confezioni |">
            <a:extLst>
              <a:ext uri="{FF2B5EF4-FFF2-40B4-BE49-F238E27FC236}">
                <a16:creationId xmlns:a16="http://schemas.microsoft.com/office/drawing/2014/main" id="{AF3621CC-154E-517D-2E20-BA42509C4F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327" y="152091"/>
            <a:ext cx="1720132" cy="14103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Nessuna descrizione della foto disponibile.">
            <a:extLst>
              <a:ext uri="{FF2B5EF4-FFF2-40B4-BE49-F238E27FC236}">
                <a16:creationId xmlns:a16="http://schemas.microsoft.com/office/drawing/2014/main" id="{960E17DD-130B-0656-4C56-85C2E71D77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5257" y="5144494"/>
            <a:ext cx="2338804" cy="15884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901E5E29-ED78-F980-06FA-9164BE334E46}"/>
              </a:ext>
            </a:extLst>
          </p:cNvPr>
          <p:cNvSpPr txBox="1"/>
          <p:nvPr/>
        </p:nvSpPr>
        <p:spPr>
          <a:xfrm>
            <a:off x="1475229" y="1986630"/>
            <a:ext cx="9241536" cy="1569660"/>
          </a:xfrm>
          <a:prstGeom prst="rect">
            <a:avLst/>
          </a:prstGeom>
          <a:noFill/>
        </p:spPr>
        <p:txBody>
          <a:bodyPr wrap="square" rtlCol="0">
            <a:spAutoFit/>
          </a:bodyPr>
          <a:lstStyle/>
          <a:p>
            <a:pPr algn="ctr"/>
            <a:r>
              <a:rPr lang="it-IT" sz="4800" b="1" dirty="0">
                <a:solidFill>
                  <a:schemeClr val="bg2">
                    <a:lumMod val="25000"/>
                  </a:schemeClr>
                </a:solidFill>
                <a:latin typeface="Poppins ExtraBold" pitchFamily="2" charset="77"/>
                <a:cs typeface="Poppins ExtraBold" pitchFamily="2" charset="77"/>
              </a:rPr>
              <a:t>Giornata Nazionale della Colletta Alimentare</a:t>
            </a:r>
          </a:p>
        </p:txBody>
      </p:sp>
      <p:pic>
        <p:nvPicPr>
          <p:cNvPr id="5" name="Immagine 4">
            <a:extLst>
              <a:ext uri="{FF2B5EF4-FFF2-40B4-BE49-F238E27FC236}">
                <a16:creationId xmlns:a16="http://schemas.microsoft.com/office/drawing/2014/main" id="{5A2E37F7-9C84-C7F8-CCAA-18DF8DF20FBB}"/>
              </a:ext>
            </a:extLst>
          </p:cNvPr>
          <p:cNvPicPr>
            <a:picLocks noChangeAspect="1"/>
          </p:cNvPicPr>
          <p:nvPr/>
        </p:nvPicPr>
        <p:blipFill>
          <a:blip r:embed="rId4"/>
          <a:stretch>
            <a:fillRect/>
          </a:stretch>
        </p:blipFill>
        <p:spPr>
          <a:xfrm>
            <a:off x="4386558" y="665157"/>
            <a:ext cx="3418883" cy="905297"/>
          </a:xfrm>
          <a:prstGeom prst="rect">
            <a:avLst/>
          </a:prstGeom>
        </p:spPr>
      </p:pic>
      <p:cxnSp>
        <p:nvCxnSpPr>
          <p:cNvPr id="6" name="Connettore 1 5">
            <a:extLst>
              <a:ext uri="{FF2B5EF4-FFF2-40B4-BE49-F238E27FC236}">
                <a16:creationId xmlns:a16="http://schemas.microsoft.com/office/drawing/2014/main" id="{AF0C32A8-8CCE-7F43-C1BF-BDC3E2A6B743}"/>
              </a:ext>
            </a:extLst>
          </p:cNvPr>
          <p:cNvCxnSpPr/>
          <p:nvPr/>
        </p:nvCxnSpPr>
        <p:spPr>
          <a:xfrm>
            <a:off x="1475229" y="1801964"/>
            <a:ext cx="9241536"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 name="Connettore 1 6">
            <a:extLst>
              <a:ext uri="{FF2B5EF4-FFF2-40B4-BE49-F238E27FC236}">
                <a16:creationId xmlns:a16="http://schemas.microsoft.com/office/drawing/2014/main" id="{89605DFE-06F2-3746-AC4F-5738C1C83A6B}"/>
              </a:ext>
            </a:extLst>
          </p:cNvPr>
          <p:cNvCxnSpPr/>
          <p:nvPr/>
        </p:nvCxnSpPr>
        <p:spPr>
          <a:xfrm>
            <a:off x="1475229" y="3692968"/>
            <a:ext cx="9241536"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8" name="Rettangolo 7">
            <a:extLst>
              <a:ext uri="{FF2B5EF4-FFF2-40B4-BE49-F238E27FC236}">
                <a16:creationId xmlns:a16="http://schemas.microsoft.com/office/drawing/2014/main" id="{D16475CA-7EF0-1F3E-A6BA-9AC36F9E8A50}"/>
              </a:ext>
            </a:extLst>
          </p:cNvPr>
          <p:cNvSpPr/>
          <p:nvPr/>
        </p:nvSpPr>
        <p:spPr>
          <a:xfrm>
            <a:off x="0" y="4840941"/>
            <a:ext cx="12191998" cy="2017059"/>
          </a:xfrm>
          <a:prstGeom prst="rect">
            <a:avLst/>
          </a:prstGeom>
          <a:solidFill>
            <a:srgbClr val="D9C5A8">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0" name="CasellaDiTesto 9">
            <a:extLst>
              <a:ext uri="{FF2B5EF4-FFF2-40B4-BE49-F238E27FC236}">
                <a16:creationId xmlns:a16="http://schemas.microsoft.com/office/drawing/2014/main" id="{0D9FB210-EB24-C67E-DD3E-1F048839E735}"/>
              </a:ext>
            </a:extLst>
          </p:cNvPr>
          <p:cNvSpPr txBox="1"/>
          <p:nvPr/>
        </p:nvSpPr>
        <p:spPr>
          <a:xfrm>
            <a:off x="1475229" y="3723065"/>
            <a:ext cx="9241536" cy="707886"/>
          </a:xfrm>
          <a:prstGeom prst="rect">
            <a:avLst/>
          </a:prstGeom>
          <a:noFill/>
        </p:spPr>
        <p:txBody>
          <a:bodyPr wrap="square" rtlCol="0">
            <a:spAutoFit/>
          </a:bodyPr>
          <a:lstStyle/>
          <a:p>
            <a:pPr algn="ctr"/>
            <a:r>
              <a:rPr lang="it-IT" sz="4000" b="1" dirty="0">
                <a:solidFill>
                  <a:srgbClr val="E37E05"/>
                </a:solidFill>
                <a:latin typeface="Poppins ExtraBold" pitchFamily="2" charset="77"/>
                <a:cs typeface="Poppins ExtraBold" pitchFamily="2" charset="77"/>
              </a:rPr>
              <a:t>OBA Puglia</a:t>
            </a:r>
          </a:p>
        </p:txBody>
      </p:sp>
      <p:pic>
        <p:nvPicPr>
          <p:cNvPr id="11" name="Immagine 10">
            <a:extLst>
              <a:ext uri="{FF2B5EF4-FFF2-40B4-BE49-F238E27FC236}">
                <a16:creationId xmlns:a16="http://schemas.microsoft.com/office/drawing/2014/main" id="{FFC056AF-E216-B4CC-356C-5155D035B82B}"/>
              </a:ext>
            </a:extLst>
          </p:cNvPr>
          <p:cNvPicPr>
            <a:picLocks noChangeAspect="1"/>
          </p:cNvPicPr>
          <p:nvPr/>
        </p:nvPicPr>
        <p:blipFill rotWithShape="1">
          <a:blip r:embed="rId5"/>
          <a:srcRect t="4835" b="20483"/>
          <a:stretch/>
        </p:blipFill>
        <p:spPr>
          <a:xfrm>
            <a:off x="1765307" y="5045029"/>
            <a:ext cx="2985060" cy="1466384"/>
          </a:xfrm>
          <a:prstGeom prst="rect">
            <a:avLst/>
          </a:prstGeom>
        </p:spPr>
      </p:pic>
      <p:pic>
        <p:nvPicPr>
          <p:cNvPr id="12" name="Immagine 11">
            <a:extLst>
              <a:ext uri="{FF2B5EF4-FFF2-40B4-BE49-F238E27FC236}">
                <a16:creationId xmlns:a16="http://schemas.microsoft.com/office/drawing/2014/main" id="{1D55292E-CB1A-0126-4C6D-2846C44535BE}"/>
              </a:ext>
            </a:extLst>
          </p:cNvPr>
          <p:cNvPicPr>
            <a:picLocks noChangeAspect="1"/>
          </p:cNvPicPr>
          <p:nvPr/>
        </p:nvPicPr>
        <p:blipFill rotWithShape="1">
          <a:blip r:embed="rId6"/>
          <a:srcRect t="11322" b="21554"/>
          <a:stretch/>
        </p:blipFill>
        <p:spPr>
          <a:xfrm>
            <a:off x="7441627" y="5045029"/>
            <a:ext cx="2985060" cy="1466384"/>
          </a:xfrm>
          <a:prstGeom prst="rect">
            <a:avLst/>
          </a:prstGeom>
        </p:spPr>
      </p:pic>
      <p:pic>
        <p:nvPicPr>
          <p:cNvPr id="13" name="Immagine 12" descr="Immagine che contiene vestiti, calzature, persona, eretto&#10;&#10;Descrizione generata automaticamente">
            <a:extLst>
              <a:ext uri="{FF2B5EF4-FFF2-40B4-BE49-F238E27FC236}">
                <a16:creationId xmlns:a16="http://schemas.microsoft.com/office/drawing/2014/main" id="{E9EDAFF3-539F-5A3F-2238-DB1D7184695C}"/>
              </a:ext>
            </a:extLst>
          </p:cNvPr>
          <p:cNvPicPr>
            <a:picLocks noChangeAspect="1"/>
          </p:cNvPicPr>
          <p:nvPr/>
        </p:nvPicPr>
        <p:blipFill rotWithShape="1">
          <a:blip r:embed="rId7"/>
          <a:srcRect t="15271" b="11042"/>
          <a:stretch/>
        </p:blipFill>
        <p:spPr>
          <a:xfrm>
            <a:off x="5078308" y="5355109"/>
            <a:ext cx="2035384" cy="999864"/>
          </a:xfrm>
          <a:prstGeom prst="rect">
            <a:avLst/>
          </a:prstGeom>
        </p:spPr>
      </p:pic>
    </p:spTree>
    <p:extLst>
      <p:ext uri="{BB962C8B-B14F-4D97-AF65-F5344CB8AC3E}">
        <p14:creationId xmlns:p14="http://schemas.microsoft.com/office/powerpoint/2010/main" val="258135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03FE4F7-9B06-1D19-8ADA-13F094BE786A}"/>
              </a:ext>
            </a:extLst>
          </p:cNvPr>
          <p:cNvSpPr>
            <a:spLocks noGrp="1"/>
          </p:cNvSpPr>
          <p:nvPr>
            <p:ph type="title"/>
          </p:nvPr>
        </p:nvSpPr>
        <p:spPr>
          <a:blipFill>
            <a:blip r:embed="rId2"/>
            <a:tile tx="0" ty="0" sx="100000" sy="100000" flip="none" algn="tl"/>
          </a:blipFill>
        </p:spPr>
        <p:txBody>
          <a:bodyPr/>
          <a:lstStyle/>
          <a:p>
            <a:pPr algn="ctr"/>
            <a:r>
              <a:rPr lang="it-IT" dirty="0">
                <a:solidFill>
                  <a:schemeClr val="accent6">
                    <a:lumMod val="50000"/>
                  </a:schemeClr>
                </a:solidFill>
                <a:latin typeface="+mn-lt"/>
              </a:rPr>
              <a:t>6. </a:t>
            </a:r>
            <a:r>
              <a:rPr lang="it-IT" sz="4400" b="1" dirty="0">
                <a:solidFill>
                  <a:schemeClr val="accent6">
                    <a:lumMod val="50000"/>
                  </a:schemeClr>
                </a:solidFill>
                <a:latin typeface="+mn-lt"/>
              </a:rPr>
              <a:t>GIORNATA NAZIONALE DELLA COLLETTA ALIMENTARE</a:t>
            </a:r>
            <a:endParaRPr lang="it-IT" dirty="0">
              <a:solidFill>
                <a:schemeClr val="accent6">
                  <a:lumMod val="50000"/>
                </a:schemeClr>
              </a:solidFill>
              <a:latin typeface="+mn-lt"/>
            </a:endParaRPr>
          </a:p>
        </p:txBody>
      </p:sp>
      <p:sp>
        <p:nvSpPr>
          <p:cNvPr id="3" name="Segnaposto contenuto 2">
            <a:extLst>
              <a:ext uri="{FF2B5EF4-FFF2-40B4-BE49-F238E27FC236}">
                <a16:creationId xmlns:a16="http://schemas.microsoft.com/office/drawing/2014/main" id="{B3905DD7-D216-95ED-F17D-59B9FE3DC7A2}"/>
              </a:ext>
            </a:extLst>
          </p:cNvPr>
          <p:cNvSpPr>
            <a:spLocks noGrp="1"/>
          </p:cNvSpPr>
          <p:nvPr>
            <p:ph idx="1"/>
          </p:nvPr>
        </p:nvSpPr>
        <p:spPr/>
        <p:txBody>
          <a:bodyPr>
            <a:normAutofit fontScale="55000" lnSpcReduction="20000"/>
          </a:bodyPr>
          <a:lstStyle/>
          <a:p>
            <a:pPr marR="5080" algn="just">
              <a:lnSpc>
                <a:spcPct val="102000"/>
              </a:lnSpc>
              <a:spcBef>
                <a:spcPts val="2650"/>
              </a:spcBef>
            </a:pPr>
            <a:r>
              <a:rPr lang="it-IT" sz="2800" dirty="0">
                <a:effectLst/>
                <a:latin typeface="Ubuntu" panose="020B0504030602030204" pitchFamily="34" charset="0"/>
                <a:ea typeface="Trebuchet MS" panose="020B0603020202020204" pitchFamily="34" charset="0"/>
                <a:cs typeface="Trebuchet MS" panose="020B0603020202020204" pitchFamily="34" charset="0"/>
              </a:rPr>
              <a:t>Ogni anno, l’ultimo sabato di novembre, la Giornata Nazionale della Colletta Alimentare è diventata un importante momento che coinvolge e sensibilizza la società civile al problema della povertà attraverso l’invito a un gesto concreto di gratuità e di condivisione, quest’anno, in via del tutto eccezionale, la Giornat</a:t>
            </a:r>
            <a:r>
              <a:rPr lang="it-IT" dirty="0">
                <a:latin typeface="Ubuntu" panose="020B0504030602030204" pitchFamily="34" charset="0"/>
                <a:ea typeface="Trebuchet MS" panose="020B0603020202020204" pitchFamily="34" charset="0"/>
                <a:cs typeface="Trebuchet MS" panose="020B0603020202020204" pitchFamily="34" charset="0"/>
              </a:rPr>
              <a:t>a Nazionale della Colletta Alimentare si è svolta il penultimo sabato di Novembre:</a:t>
            </a:r>
            <a:endParaRPr lang="it-IT" sz="2800" dirty="0">
              <a:effectLst/>
              <a:latin typeface="Ubuntu" panose="020B0504030602030204" pitchFamily="34" charset="0"/>
              <a:ea typeface="Trebuchet MS" panose="020B0603020202020204" pitchFamily="34" charset="0"/>
              <a:cs typeface="Trebuchet MS" panose="020B0603020202020204" pitchFamily="34" charset="0"/>
            </a:endParaRPr>
          </a:p>
          <a:p>
            <a:pPr marR="7620" algn="just">
              <a:lnSpc>
                <a:spcPct val="102000"/>
              </a:lnSpc>
              <a:spcBef>
                <a:spcPts val="1260"/>
              </a:spcBef>
              <a:spcAft>
                <a:spcPts val="0"/>
              </a:spcAft>
            </a:pPr>
            <a:r>
              <a:rPr lang="it-IT" sz="2800" dirty="0">
                <a:effectLst/>
                <a:latin typeface="Ubuntu" panose="020B0504030602030204" pitchFamily="34" charset="0"/>
                <a:ea typeface="Trebuchet MS" panose="020B0603020202020204" pitchFamily="34" charset="0"/>
                <a:cs typeface="Trebuchet MS" panose="020B0603020202020204" pitchFamily="34" charset="0"/>
              </a:rPr>
              <a:t>Durante questa giornata, presso una fittissima rete di supermercati coinvolti su tutto il  territorio  nazionale  ciascuno</a:t>
            </a:r>
            <a:r>
              <a:rPr lang="it-IT" sz="2800" spc="-60" dirty="0">
                <a:effectLst/>
                <a:latin typeface="Ubuntu" panose="020B0504030602030204" pitchFamily="34" charset="0"/>
                <a:ea typeface="Trebuchet MS" panose="020B0603020202020204" pitchFamily="34" charset="0"/>
                <a:cs typeface="Trebuchet MS" panose="020B0603020202020204" pitchFamily="34" charset="0"/>
              </a:rPr>
              <a:t> </a:t>
            </a:r>
            <a:r>
              <a:rPr lang="it-IT" sz="2800" dirty="0">
                <a:effectLst/>
                <a:latin typeface="Ubuntu" panose="020B0504030602030204" pitchFamily="34" charset="0"/>
                <a:ea typeface="Trebuchet MS" panose="020B0603020202020204" pitchFamily="34" charset="0"/>
                <a:cs typeface="Trebuchet MS" panose="020B0603020202020204" pitchFamily="34" charset="0"/>
              </a:rPr>
              <a:t>può</a:t>
            </a:r>
            <a:r>
              <a:rPr lang="it-IT" sz="2800" spc="-55" dirty="0">
                <a:effectLst/>
                <a:latin typeface="Ubuntu" panose="020B0504030602030204" pitchFamily="34" charset="0"/>
                <a:ea typeface="Trebuchet MS" panose="020B0603020202020204" pitchFamily="34" charset="0"/>
                <a:cs typeface="Trebuchet MS" panose="020B0603020202020204" pitchFamily="34" charset="0"/>
              </a:rPr>
              <a:t> </a:t>
            </a:r>
            <a:r>
              <a:rPr lang="it-IT" sz="2800" dirty="0">
                <a:effectLst/>
                <a:latin typeface="Ubuntu" panose="020B0504030602030204" pitchFamily="34" charset="0"/>
                <a:ea typeface="Trebuchet MS" panose="020B0603020202020204" pitchFamily="34" charset="0"/>
                <a:cs typeface="Trebuchet MS" panose="020B0603020202020204" pitchFamily="34" charset="0"/>
              </a:rPr>
              <a:t>donare</a:t>
            </a:r>
            <a:r>
              <a:rPr lang="it-IT" sz="2800" spc="-55" dirty="0">
                <a:effectLst/>
                <a:latin typeface="Ubuntu" panose="020B0504030602030204" pitchFamily="34" charset="0"/>
                <a:ea typeface="Trebuchet MS" panose="020B0603020202020204" pitchFamily="34" charset="0"/>
                <a:cs typeface="Trebuchet MS" panose="020B0603020202020204" pitchFamily="34" charset="0"/>
              </a:rPr>
              <a:t> </a:t>
            </a:r>
            <a:r>
              <a:rPr lang="it-IT" sz="2800" dirty="0">
                <a:effectLst/>
                <a:latin typeface="Ubuntu" panose="020B0504030602030204" pitchFamily="34" charset="0"/>
                <a:ea typeface="Trebuchet MS" panose="020B0603020202020204" pitchFamily="34" charset="0"/>
                <a:cs typeface="Trebuchet MS" panose="020B0603020202020204" pitchFamily="34" charset="0"/>
              </a:rPr>
              <a:t>parte</a:t>
            </a:r>
            <a:r>
              <a:rPr lang="it-IT" sz="2800" spc="-55" dirty="0">
                <a:effectLst/>
                <a:latin typeface="Ubuntu" panose="020B0504030602030204" pitchFamily="34" charset="0"/>
                <a:ea typeface="Trebuchet MS" panose="020B0603020202020204" pitchFamily="34" charset="0"/>
                <a:cs typeface="Trebuchet MS" panose="020B0603020202020204" pitchFamily="34" charset="0"/>
              </a:rPr>
              <a:t> </a:t>
            </a:r>
            <a:r>
              <a:rPr lang="it-IT" sz="2800" dirty="0">
                <a:effectLst/>
                <a:latin typeface="Ubuntu" panose="020B0504030602030204" pitchFamily="34" charset="0"/>
                <a:ea typeface="Trebuchet MS" panose="020B0603020202020204" pitchFamily="34" charset="0"/>
                <a:cs typeface="Trebuchet MS" panose="020B0603020202020204" pitchFamily="34" charset="0"/>
              </a:rPr>
              <a:t>della</a:t>
            </a:r>
            <a:r>
              <a:rPr lang="it-IT" sz="2800" spc="-55" dirty="0">
                <a:effectLst/>
                <a:latin typeface="Ubuntu" panose="020B0504030602030204" pitchFamily="34" charset="0"/>
                <a:ea typeface="Trebuchet MS" panose="020B0603020202020204" pitchFamily="34" charset="0"/>
                <a:cs typeface="Trebuchet MS" panose="020B0603020202020204" pitchFamily="34" charset="0"/>
              </a:rPr>
              <a:t> </a:t>
            </a:r>
            <a:r>
              <a:rPr lang="it-IT" sz="2800" dirty="0">
                <a:effectLst/>
                <a:latin typeface="Ubuntu" panose="020B0504030602030204" pitchFamily="34" charset="0"/>
                <a:ea typeface="Trebuchet MS" panose="020B0603020202020204" pitchFamily="34" charset="0"/>
                <a:cs typeface="Trebuchet MS" panose="020B0603020202020204" pitchFamily="34" charset="0"/>
              </a:rPr>
              <a:t>propria</a:t>
            </a:r>
            <a:r>
              <a:rPr lang="it-IT" sz="2800" spc="-55" dirty="0">
                <a:effectLst/>
                <a:latin typeface="Ubuntu" panose="020B0504030602030204" pitchFamily="34" charset="0"/>
                <a:ea typeface="Trebuchet MS" panose="020B0603020202020204" pitchFamily="34" charset="0"/>
                <a:cs typeface="Trebuchet MS" panose="020B0603020202020204" pitchFamily="34" charset="0"/>
              </a:rPr>
              <a:t> </a:t>
            </a:r>
            <a:r>
              <a:rPr lang="it-IT" sz="2800" dirty="0">
                <a:effectLst/>
                <a:latin typeface="Ubuntu" panose="020B0504030602030204" pitchFamily="34" charset="0"/>
                <a:ea typeface="Trebuchet MS" panose="020B0603020202020204" pitchFamily="34" charset="0"/>
                <a:cs typeface="Trebuchet MS" panose="020B0603020202020204" pitchFamily="34" charset="0"/>
              </a:rPr>
              <a:t>spesa.</a:t>
            </a:r>
          </a:p>
          <a:p>
            <a:pPr marR="8255" algn="just">
              <a:lnSpc>
                <a:spcPct val="102000"/>
              </a:lnSpc>
              <a:spcBef>
                <a:spcPts val="15"/>
              </a:spcBef>
              <a:spcAft>
                <a:spcPts val="0"/>
              </a:spcAft>
            </a:pPr>
            <a:r>
              <a:rPr lang="it-IT" sz="2800" dirty="0">
                <a:effectLst/>
                <a:latin typeface="Ubuntu" panose="020B0504030602030204" pitchFamily="34" charset="0"/>
                <a:ea typeface="Trebuchet MS" panose="020B0603020202020204" pitchFamily="34" charset="0"/>
                <a:cs typeface="Trebuchet MS" panose="020B0603020202020204" pitchFamily="34" charset="0"/>
              </a:rPr>
              <a:t>È un grande spettacolo di carità: l’esperienza  del  </a:t>
            </a:r>
            <a:r>
              <a:rPr lang="it-IT" sz="2800" spc="-20" dirty="0">
                <a:effectLst/>
                <a:latin typeface="Ubuntu" panose="020B0504030602030204" pitchFamily="34" charset="0"/>
                <a:ea typeface="Trebuchet MS" panose="020B0603020202020204" pitchFamily="34" charset="0"/>
                <a:cs typeface="Trebuchet MS" panose="020B0603020202020204" pitchFamily="34" charset="0"/>
              </a:rPr>
              <a:t>dono</a:t>
            </a:r>
            <a:r>
              <a:rPr lang="it-IT" sz="2800" spc="260" dirty="0">
                <a:effectLst/>
                <a:latin typeface="Ubuntu" panose="020B0504030602030204" pitchFamily="34" charset="0"/>
                <a:ea typeface="Trebuchet MS" panose="020B0603020202020204" pitchFamily="34" charset="0"/>
                <a:cs typeface="Trebuchet MS" panose="020B0603020202020204" pitchFamily="34" charset="0"/>
              </a:rPr>
              <a:t> </a:t>
            </a:r>
            <a:r>
              <a:rPr lang="it-IT" sz="2800" dirty="0">
                <a:effectLst/>
                <a:latin typeface="Ubuntu" panose="020B0504030602030204" pitchFamily="34" charset="0"/>
                <a:ea typeface="Trebuchet MS" panose="020B0603020202020204" pitchFamily="34" charset="0"/>
                <a:cs typeface="Trebuchet MS" panose="020B0603020202020204" pitchFamily="34" charset="0"/>
              </a:rPr>
              <a:t>eccede</a:t>
            </a:r>
            <a:r>
              <a:rPr lang="it-IT" sz="2800" spc="-55" dirty="0">
                <a:effectLst/>
                <a:latin typeface="Ubuntu" panose="020B0504030602030204" pitchFamily="34" charset="0"/>
                <a:ea typeface="Trebuchet MS" panose="020B0603020202020204" pitchFamily="34" charset="0"/>
                <a:cs typeface="Trebuchet MS" panose="020B0603020202020204" pitchFamily="34" charset="0"/>
              </a:rPr>
              <a:t> </a:t>
            </a:r>
            <a:r>
              <a:rPr lang="it-IT" sz="2800" dirty="0">
                <a:effectLst/>
                <a:latin typeface="Ubuntu" panose="020B0504030602030204" pitchFamily="34" charset="0"/>
                <a:ea typeface="Trebuchet MS" panose="020B0603020202020204" pitchFamily="34" charset="0"/>
                <a:cs typeface="Trebuchet MS" panose="020B0603020202020204" pitchFamily="34" charset="0"/>
              </a:rPr>
              <a:t>ogni</a:t>
            </a:r>
            <a:r>
              <a:rPr lang="it-IT" sz="2800" spc="-55" dirty="0">
                <a:effectLst/>
                <a:latin typeface="Ubuntu" panose="020B0504030602030204" pitchFamily="34" charset="0"/>
                <a:ea typeface="Trebuchet MS" panose="020B0603020202020204" pitchFamily="34" charset="0"/>
                <a:cs typeface="Trebuchet MS" panose="020B0603020202020204" pitchFamily="34" charset="0"/>
              </a:rPr>
              <a:t> </a:t>
            </a:r>
            <a:r>
              <a:rPr lang="it-IT" sz="2800" dirty="0">
                <a:effectLst/>
                <a:latin typeface="Ubuntu" panose="020B0504030602030204" pitchFamily="34" charset="0"/>
                <a:ea typeface="Trebuchet MS" panose="020B0603020202020204" pitchFamily="34" charset="0"/>
                <a:cs typeface="Trebuchet MS" panose="020B0603020202020204" pitchFamily="34" charset="0"/>
              </a:rPr>
              <a:t>aspettativa</a:t>
            </a:r>
            <a:r>
              <a:rPr lang="it-IT" sz="2800" spc="-55" dirty="0">
                <a:effectLst/>
                <a:latin typeface="Ubuntu" panose="020B0504030602030204" pitchFamily="34" charset="0"/>
                <a:ea typeface="Trebuchet MS" panose="020B0603020202020204" pitchFamily="34" charset="0"/>
                <a:cs typeface="Trebuchet MS" panose="020B0603020202020204" pitchFamily="34" charset="0"/>
              </a:rPr>
              <a:t> </a:t>
            </a:r>
            <a:r>
              <a:rPr lang="it-IT" sz="2800" dirty="0">
                <a:effectLst/>
                <a:latin typeface="Ubuntu" panose="020B0504030602030204" pitchFamily="34" charset="0"/>
                <a:ea typeface="Trebuchet MS" panose="020B0603020202020204" pitchFamily="34" charset="0"/>
                <a:cs typeface="Trebuchet MS" panose="020B0603020202020204" pitchFamily="34" charset="0"/>
              </a:rPr>
              <a:t>generando</a:t>
            </a:r>
            <a:r>
              <a:rPr lang="it-IT" sz="2800" spc="-50" dirty="0">
                <a:effectLst/>
                <a:latin typeface="Ubuntu" panose="020B0504030602030204" pitchFamily="34" charset="0"/>
                <a:ea typeface="Trebuchet MS" panose="020B0603020202020204" pitchFamily="34" charset="0"/>
                <a:cs typeface="Trebuchet MS" panose="020B0603020202020204" pitchFamily="34" charset="0"/>
              </a:rPr>
              <a:t> </a:t>
            </a:r>
            <a:r>
              <a:rPr lang="it-IT" sz="2800" dirty="0">
                <a:effectLst/>
                <a:latin typeface="Ubuntu" panose="020B0504030602030204" pitchFamily="34" charset="0"/>
                <a:ea typeface="Trebuchet MS" panose="020B0603020202020204" pitchFamily="34" charset="0"/>
                <a:cs typeface="Trebuchet MS" panose="020B0603020202020204" pitchFamily="34" charset="0"/>
              </a:rPr>
              <a:t>una</a:t>
            </a:r>
            <a:r>
              <a:rPr lang="it-IT" sz="2800" spc="-55" dirty="0">
                <a:effectLst/>
                <a:latin typeface="Ubuntu" panose="020B0504030602030204" pitchFamily="34" charset="0"/>
                <a:ea typeface="Trebuchet MS" panose="020B0603020202020204" pitchFamily="34" charset="0"/>
                <a:cs typeface="Trebuchet MS" panose="020B0603020202020204" pitchFamily="34" charset="0"/>
              </a:rPr>
              <a:t> </a:t>
            </a:r>
            <a:r>
              <a:rPr lang="it-IT" sz="2800" dirty="0">
                <a:effectLst/>
                <a:latin typeface="Ubuntu" panose="020B0504030602030204" pitchFamily="34" charset="0"/>
                <a:ea typeface="Trebuchet MS" panose="020B0603020202020204" pitchFamily="34" charset="0"/>
                <a:cs typeface="Trebuchet MS" panose="020B0603020202020204" pitchFamily="34" charset="0"/>
              </a:rPr>
              <a:t>forte</a:t>
            </a:r>
            <a:r>
              <a:rPr lang="it-IT" sz="2800" spc="-55" dirty="0">
                <a:effectLst/>
                <a:latin typeface="Ubuntu" panose="020B0504030602030204" pitchFamily="34" charset="0"/>
                <a:ea typeface="Trebuchet MS" panose="020B0603020202020204" pitchFamily="34" charset="0"/>
                <a:cs typeface="Trebuchet MS" panose="020B0603020202020204" pitchFamily="34" charset="0"/>
              </a:rPr>
              <a:t> </a:t>
            </a:r>
            <a:r>
              <a:rPr lang="it-IT" sz="2800" dirty="0">
                <a:effectLst/>
                <a:latin typeface="Ubuntu" panose="020B0504030602030204" pitchFamily="34" charset="0"/>
                <a:ea typeface="Trebuchet MS" panose="020B0603020202020204" pitchFamily="34" charset="0"/>
                <a:cs typeface="Trebuchet MS" panose="020B0603020202020204" pitchFamily="34" charset="0"/>
              </a:rPr>
              <a:t>solidarietà.</a:t>
            </a:r>
            <a:r>
              <a:rPr lang="it-IT" sz="4000" b="1" dirty="0">
                <a:effectLst/>
                <a:latin typeface="Lucida Sans Unicode" panose="020B0602030504020204" pitchFamily="34" charset="0"/>
                <a:ea typeface="Trebuchet MS" panose="020B0603020202020204" pitchFamily="34" charset="0"/>
                <a:cs typeface="Trebuchet MS" panose="020B0603020202020204" pitchFamily="34" charset="0"/>
              </a:rPr>
              <a:t>	</a:t>
            </a:r>
            <a:endParaRPr lang="it-IT" sz="4000" dirty="0">
              <a:effectLst/>
              <a:latin typeface="Trebuchet MS" panose="020B0603020202020204" pitchFamily="34" charset="0"/>
              <a:ea typeface="Trebuchet MS" panose="020B0603020202020204" pitchFamily="34" charset="0"/>
              <a:cs typeface="Trebuchet MS" panose="020B0603020202020204" pitchFamily="34" charset="0"/>
            </a:endParaRPr>
          </a:p>
          <a:p>
            <a:pPr>
              <a:lnSpc>
                <a:spcPct val="150000"/>
              </a:lnSpc>
              <a:tabLst>
                <a:tab pos="5054600" algn="l"/>
              </a:tabLst>
            </a:pPr>
            <a:r>
              <a:rPr lang="it-IT" sz="2800" dirty="0">
                <a:effectLst/>
                <a:latin typeface="Ubuntu" panose="020B0504030602030204" pitchFamily="34" charset="0"/>
                <a:ea typeface="Trebuchet MS" panose="020B0603020202020204" pitchFamily="34" charset="0"/>
                <a:cs typeface="Trebuchet MS" panose="020B0603020202020204" pitchFamily="34" charset="0"/>
              </a:rPr>
              <a:t>La Giornata Nazionale della Colletta Alimentare, costituisce per l’intera rete BA una fonte di approvvigionamento atipica poiché alimenti donati non fanno parte di eccedenze derivanti da processi di produzione o di distribuzione.</a:t>
            </a:r>
          </a:p>
          <a:p>
            <a:pPr>
              <a:lnSpc>
                <a:spcPct val="150000"/>
              </a:lnSpc>
              <a:tabLst>
                <a:tab pos="5054600" algn="l"/>
              </a:tabLst>
            </a:pPr>
            <a:r>
              <a:rPr lang="it-IT" sz="2800" dirty="0">
                <a:effectLst/>
                <a:latin typeface="Ubuntu" panose="020B0504030602030204" pitchFamily="34" charset="0"/>
                <a:ea typeface="Trebuchet MS" panose="020B0603020202020204" pitchFamily="34" charset="0"/>
                <a:cs typeface="Trebuchet MS" panose="020B0603020202020204" pitchFamily="34" charset="0"/>
              </a:rPr>
              <a:t>Si tratta, invece, di prodotti acquistati direttamente dai cittadini presso i punti vendita della Grande Distribuzione Organizzata.</a:t>
            </a:r>
          </a:p>
          <a:p>
            <a:pPr>
              <a:lnSpc>
                <a:spcPct val="150000"/>
              </a:lnSpc>
              <a:tabLst>
                <a:tab pos="5054600" algn="l"/>
              </a:tabLst>
            </a:pPr>
            <a:r>
              <a:rPr lang="it-IT" sz="2800" dirty="0">
                <a:effectLst/>
                <a:latin typeface="Ubuntu" panose="020B0504030602030204" pitchFamily="34" charset="0"/>
                <a:ea typeface="Trebuchet MS" panose="020B0603020202020204" pitchFamily="34" charset="0"/>
                <a:cs typeface="Trebuchet MS" panose="020B0603020202020204" pitchFamily="34" charset="0"/>
              </a:rPr>
              <a:t>Si tratta di un appuntamento annuale che cade sempre l’ultimo sabato di Novembre.</a:t>
            </a:r>
          </a:p>
          <a:p>
            <a:pPr>
              <a:lnSpc>
                <a:spcPct val="150000"/>
              </a:lnSpc>
              <a:tabLst>
                <a:tab pos="5054600" algn="l"/>
              </a:tabLst>
            </a:pPr>
            <a:r>
              <a:rPr lang="it-IT" sz="2800" dirty="0">
                <a:effectLst/>
                <a:latin typeface="Ubuntu" panose="020B0504030602030204" pitchFamily="34" charset="0"/>
                <a:ea typeface="Trebuchet MS" panose="020B0603020202020204" pitchFamily="34" charset="0"/>
                <a:cs typeface="Trebuchet MS" panose="020B0603020202020204" pitchFamily="34" charset="0"/>
              </a:rPr>
              <a:t>Il principale obiettivo di questo evento resta quello di educare alla carità e alla condivisione dei bisogni dei più deboli.</a:t>
            </a:r>
          </a:p>
          <a:p>
            <a:endParaRPr lang="it-IT" dirty="0"/>
          </a:p>
        </p:txBody>
      </p:sp>
    </p:spTree>
    <p:extLst>
      <p:ext uri="{BB962C8B-B14F-4D97-AF65-F5344CB8AC3E}">
        <p14:creationId xmlns:p14="http://schemas.microsoft.com/office/powerpoint/2010/main" val="36510223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FC8D5B-69E2-8624-0C36-330F1D52BA13}"/>
              </a:ext>
            </a:extLst>
          </p:cNvPr>
          <p:cNvSpPr>
            <a:spLocks noGrp="1"/>
          </p:cNvSpPr>
          <p:nvPr>
            <p:ph type="ctrTitle"/>
          </p:nvPr>
        </p:nvSpPr>
        <p:spPr>
          <a:xfrm>
            <a:off x="0" y="-45415"/>
            <a:ext cx="2923322" cy="1169436"/>
          </a:xfrm>
        </p:spPr>
        <p:txBody>
          <a:bodyPr/>
          <a:lstStyle/>
          <a:p>
            <a:endParaRPr lang="it-IT" dirty="0"/>
          </a:p>
        </p:txBody>
      </p:sp>
      <p:sp>
        <p:nvSpPr>
          <p:cNvPr id="3" name="Sottotitolo 2">
            <a:extLst>
              <a:ext uri="{FF2B5EF4-FFF2-40B4-BE49-F238E27FC236}">
                <a16:creationId xmlns:a16="http://schemas.microsoft.com/office/drawing/2014/main" id="{3BA3682D-EC76-3BFB-C547-63B914640BF4}"/>
              </a:ext>
            </a:extLst>
          </p:cNvPr>
          <p:cNvSpPr>
            <a:spLocks noGrp="1"/>
          </p:cNvSpPr>
          <p:nvPr>
            <p:ph type="subTitle" idx="1"/>
          </p:nvPr>
        </p:nvSpPr>
        <p:spPr>
          <a:xfrm>
            <a:off x="7628340" y="4409643"/>
            <a:ext cx="3382720" cy="1013732"/>
          </a:xfrm>
        </p:spPr>
        <p:txBody>
          <a:bodyPr/>
          <a:lstStyle/>
          <a:p>
            <a:endParaRPr lang="it-IT" dirty="0"/>
          </a:p>
        </p:txBody>
      </p:sp>
      <p:pic>
        <p:nvPicPr>
          <p:cNvPr id="1026" name="Picture 2" descr="Nessuna descrizione della foto disponibile.">
            <a:extLst>
              <a:ext uri="{FF2B5EF4-FFF2-40B4-BE49-F238E27FC236}">
                <a16:creationId xmlns:a16="http://schemas.microsoft.com/office/drawing/2014/main" id="{A5D3B9AB-6809-777E-0F9C-D40783D791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013" y="-11355"/>
            <a:ext cx="3741576" cy="33590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essuna descrizione della foto disponibile.">
            <a:extLst>
              <a:ext uri="{FF2B5EF4-FFF2-40B4-BE49-F238E27FC236}">
                <a16:creationId xmlns:a16="http://schemas.microsoft.com/office/drawing/2014/main" id="{4660A1CF-81D8-588D-3AF8-029C91D424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4215" y="-22708"/>
            <a:ext cx="4096137" cy="335902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essuna descrizione della foto disponibile.">
            <a:extLst>
              <a:ext uri="{FF2B5EF4-FFF2-40B4-BE49-F238E27FC236}">
                <a16:creationId xmlns:a16="http://schemas.microsoft.com/office/drawing/2014/main" id="{0468843F-1A04-458C-1ABE-0CFB4505F0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37714" y="0"/>
            <a:ext cx="4354286" cy="33590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682C2341-E7BF-537F-B1EC-08A71709F8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359020"/>
            <a:ext cx="3741576" cy="349898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D23DEBEF-5236-BA3B-33B7-D2E7DD2158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49154" y="3359018"/>
            <a:ext cx="3557472" cy="349897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22E69EE2-F0EE-300B-48C8-6330895DE92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52836" y="3359018"/>
            <a:ext cx="4885058" cy="3498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07906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67863252-91C0-84E8-07F6-CC32E93233AB}"/>
              </a:ext>
            </a:extLst>
          </p:cNvPr>
          <p:cNvSpPr txBox="1"/>
          <p:nvPr/>
        </p:nvSpPr>
        <p:spPr>
          <a:xfrm>
            <a:off x="637591" y="1768162"/>
            <a:ext cx="10916817" cy="2646878"/>
          </a:xfrm>
          <a:prstGeom prst="rect">
            <a:avLst/>
          </a:prstGeom>
          <a:blipFill>
            <a:blip r:embed="rId2"/>
            <a:tile tx="0" ty="0" sx="100000" sy="100000" flip="none" algn="tl"/>
          </a:blipFill>
        </p:spPr>
        <p:txBody>
          <a:bodyPr wrap="square">
            <a:spAutoFit/>
          </a:bodyPr>
          <a:lstStyle/>
          <a:p>
            <a:pPr marL="285750" indent="-285750">
              <a:buFont typeface="Wingdings" panose="05000000000000000000" pitchFamily="2" charset="2"/>
              <a:buChar char="Ø"/>
            </a:pPr>
            <a:r>
              <a:rPr lang="it-IT" sz="1800" dirty="0"/>
              <a:t>dei ragazzi dell</a:t>
            </a:r>
            <a:r>
              <a:rPr lang="it-IT" sz="2000" dirty="0">
                <a:hlinkClick r:id="rId3">
                  <a:extLst>
                    <a:ext uri="{A12FA001-AC4F-418D-AE19-62706E023703}">
                      <ahyp:hlinkClr xmlns:ahyp="http://schemas.microsoft.com/office/drawing/2018/hyperlinkcolor" val="tx"/>
                    </a:ext>
                  </a:extLst>
                </a:hlinkClick>
              </a:rPr>
              <a:t>’ </a:t>
            </a:r>
            <a:r>
              <a:rPr lang="it-IT" sz="2000" b="0" i="0" u="none" strike="noStrike" dirty="0">
                <a:effectLst/>
                <a:hlinkClick r:id="rId3">
                  <a:extLst>
                    <a:ext uri="{A12FA001-AC4F-418D-AE19-62706E023703}">
                      <ahyp:hlinkClr xmlns:ahyp="http://schemas.microsoft.com/office/drawing/2018/hyperlinkcolor" val="tx"/>
                    </a:ext>
                  </a:extLst>
                </a:hlinkClick>
              </a:rPr>
              <a:t>ITT </a:t>
            </a:r>
            <a:r>
              <a:rPr lang="it-IT" sz="2000" b="0" i="0" u="none" strike="noStrike" dirty="0" err="1">
                <a:effectLst/>
                <a:hlinkClick r:id="rId3">
                  <a:extLst>
                    <a:ext uri="{A12FA001-AC4F-418D-AE19-62706E023703}">
                      <ahyp:hlinkClr xmlns:ahyp="http://schemas.microsoft.com/office/drawing/2018/hyperlinkcolor" val="tx"/>
                    </a:ext>
                  </a:extLst>
                </a:hlinkClick>
              </a:rPr>
              <a:t>A.Pacinotti</a:t>
            </a:r>
            <a:r>
              <a:rPr lang="it-IT" sz="2000" b="0" i="0" u="none" strike="noStrike" dirty="0">
                <a:effectLst/>
                <a:hlinkClick r:id="rId3">
                  <a:extLst>
                    <a:ext uri="{A12FA001-AC4F-418D-AE19-62706E023703}">
                      <ahyp:hlinkClr xmlns:ahyp="http://schemas.microsoft.com/office/drawing/2018/hyperlinkcolor" val="tx"/>
                    </a:ext>
                  </a:extLst>
                </a:hlinkClick>
              </a:rPr>
              <a:t> Taranto</a:t>
            </a:r>
            <a:r>
              <a:rPr lang="it-IT" sz="2000" b="0" i="0" dirty="0">
                <a:effectLst/>
              </a:rPr>
              <a:t> presenti e in aiuto alla </a:t>
            </a:r>
            <a:r>
              <a:rPr lang="it-IT" sz="2000" b="0" i="0" u="none" strike="noStrike" dirty="0">
                <a:effectLst/>
                <a:hlinkClick r:id="rId4">
                  <a:extLst>
                    <a:ext uri="{A12FA001-AC4F-418D-AE19-62706E023703}">
                      <ahyp:hlinkClr xmlns:ahyp="http://schemas.microsoft.com/office/drawing/2018/hyperlinkcolor" val="tx"/>
                    </a:ext>
                  </a:extLst>
                </a:hlinkClick>
              </a:rPr>
              <a:t>Colletta23</a:t>
            </a:r>
            <a:r>
              <a:rPr lang="it-IT" sz="2000" b="0" i="0" dirty="0">
                <a:effectLst/>
              </a:rPr>
              <a:t> con i docenti Guarnieri e Cuomo;</a:t>
            </a:r>
          </a:p>
          <a:p>
            <a:pPr marL="285750" indent="-285750">
              <a:buFont typeface="Wingdings" panose="05000000000000000000" pitchFamily="2" charset="2"/>
              <a:buChar char="Ø"/>
            </a:pPr>
            <a:r>
              <a:rPr lang="it-IT" sz="1800" dirty="0">
                <a:solidFill>
                  <a:srgbClr val="050505"/>
                </a:solidFill>
                <a:latin typeface="Segoe UI Historic" panose="020B0502040204020203" pitchFamily="34" charset="0"/>
              </a:rPr>
              <a:t>a</a:t>
            </a:r>
            <a:r>
              <a:rPr lang="it-IT" sz="1800" b="0" i="0" dirty="0">
                <a:solidFill>
                  <a:srgbClr val="050505"/>
                </a:solidFill>
                <a:effectLst/>
                <a:latin typeface="Segoe UI Historic" panose="020B0502040204020203" pitchFamily="34" charset="0"/>
              </a:rPr>
              <a:t>l </a:t>
            </a:r>
            <a:r>
              <a:rPr lang="it-IT" sz="1800" b="0" i="0" u="none" strike="noStrike" dirty="0">
                <a:effectLst/>
                <a:latin typeface="+mn-lt"/>
                <a:hlinkClick r:id="rId5">
                  <a:extLst>
                    <a:ext uri="{A12FA001-AC4F-418D-AE19-62706E023703}">
                      <ahyp:hlinkClr xmlns:ahyp="http://schemas.microsoft.com/office/drawing/2018/hyperlinkcolor" val="tx"/>
                    </a:ext>
                  </a:extLst>
                </a:hlinkClick>
              </a:rPr>
              <a:t>Gruppo Giovani Imprenditori Confindustria Taranto</a:t>
            </a:r>
            <a:r>
              <a:rPr lang="it-IT" sz="1800" u="none" strike="noStrike" dirty="0">
                <a:latin typeface="+mn-lt"/>
              </a:rPr>
              <a:t>: </a:t>
            </a:r>
            <a:r>
              <a:rPr lang="it-IT" sz="1800" b="0" i="0" dirty="0">
                <a:solidFill>
                  <a:srgbClr val="050505"/>
                </a:solidFill>
                <a:effectLst/>
                <a:latin typeface="Segoe UI Historic" panose="020B0502040204020203" pitchFamily="34" charset="0"/>
              </a:rPr>
              <a:t>La Colletta Alimentare gli ha visti attivamente partecipi all’ Ipercoop, questi ragazzi hanno cercato di aggiungere qualche goccia all'oceano della solidarietà. </a:t>
            </a:r>
            <a:br>
              <a:rPr lang="it-IT" sz="1800" b="0" i="0" dirty="0">
                <a:solidFill>
                  <a:srgbClr val="050505"/>
                </a:solidFill>
                <a:effectLst/>
                <a:latin typeface="Segoe UI Historic" panose="020B0502040204020203" pitchFamily="34" charset="0"/>
              </a:rPr>
            </a:br>
            <a:r>
              <a:rPr lang="it-IT" sz="1800" b="0" i="0" dirty="0">
                <a:solidFill>
                  <a:srgbClr val="050505"/>
                </a:solidFill>
                <a:effectLst/>
                <a:latin typeface="Segoe UI Historic" panose="020B0502040204020203" pitchFamily="34" charset="0"/>
              </a:rPr>
              <a:t>In un altro punto di raccolta, al. Penny di Sava, anche il Presidente di</a:t>
            </a:r>
            <a:r>
              <a:rPr lang="it-IT" sz="1800" b="0" i="0" u="none" strike="noStrike" dirty="0">
                <a:solidFill>
                  <a:srgbClr val="0563C1"/>
                </a:solidFill>
                <a:effectLst/>
                <a:latin typeface="inherit"/>
                <a:hlinkClick r:id="rId6">
                  <a:extLst>
                    <a:ext uri="{A12FA001-AC4F-418D-AE19-62706E023703}">
                      <ahyp:hlinkClr xmlns:ahyp="http://schemas.microsoft.com/office/drawing/2018/hyperlinkcolor" val="tx"/>
                    </a:ext>
                  </a:extLst>
                </a:hlinkClick>
              </a:rPr>
              <a:t> </a:t>
            </a:r>
            <a:r>
              <a:rPr lang="it-IT" sz="1800" b="0" i="0" u="none" strike="noStrike" dirty="0">
                <a:effectLst/>
                <a:latin typeface="+mn-lt"/>
                <a:hlinkClick r:id="rId6">
                  <a:extLst>
                    <a:ext uri="{A12FA001-AC4F-418D-AE19-62706E023703}">
                      <ahyp:hlinkClr xmlns:ahyp="http://schemas.microsoft.com/office/drawing/2018/hyperlinkcolor" val="tx"/>
                    </a:ext>
                  </a:extLst>
                </a:hlinkClick>
              </a:rPr>
              <a:t>Confindustria Tarant</a:t>
            </a:r>
            <a:r>
              <a:rPr lang="it-IT" sz="1800" b="0" i="0" dirty="0">
                <a:effectLst/>
                <a:latin typeface="+mn-lt"/>
              </a:rPr>
              <a:t>o </a:t>
            </a:r>
            <a:r>
              <a:rPr lang="it-IT" sz="1800" b="0" i="0" u="none" strike="noStrike" dirty="0">
                <a:effectLst/>
                <a:latin typeface="+mn-lt"/>
                <a:hlinkClick r:id="rId7">
                  <a:extLst>
                    <a:ext uri="{A12FA001-AC4F-418D-AE19-62706E023703}">
                      <ahyp:hlinkClr xmlns:ahyp="http://schemas.microsoft.com/office/drawing/2018/hyperlinkcolor" val="tx"/>
                    </a:ext>
                  </a:extLst>
                </a:hlinkClick>
              </a:rPr>
              <a:t>Salvatore Tom</a:t>
            </a:r>
            <a:r>
              <a:rPr lang="it-IT" sz="1800" b="0" i="0" dirty="0">
                <a:effectLst/>
                <a:latin typeface="+mn-lt"/>
              </a:rPr>
              <a:t>a </a:t>
            </a:r>
            <a:r>
              <a:rPr lang="it-IT" sz="1800" b="0" i="0" dirty="0">
                <a:solidFill>
                  <a:srgbClr val="050505"/>
                </a:solidFill>
                <a:effectLst/>
                <a:latin typeface="Segoe UI Historic" panose="020B0502040204020203" pitchFamily="34" charset="0"/>
              </a:rPr>
              <a:t>ha voluto prendere parte alla Giornata della</a:t>
            </a:r>
            <a:r>
              <a:rPr lang="it-IT" sz="1800" b="0" i="0" u="none" strike="noStrike" dirty="0">
                <a:solidFill>
                  <a:srgbClr val="0563C1"/>
                </a:solidFill>
                <a:effectLst/>
                <a:latin typeface="inherit"/>
                <a:hlinkClick r:id="rId8">
                  <a:extLst>
                    <a:ext uri="{A12FA001-AC4F-418D-AE19-62706E023703}">
                      <ahyp:hlinkClr xmlns:ahyp="http://schemas.microsoft.com/office/drawing/2018/hyperlinkcolor" val="tx"/>
                    </a:ext>
                  </a:extLst>
                </a:hlinkClick>
              </a:rPr>
              <a:t> </a:t>
            </a:r>
            <a:r>
              <a:rPr lang="it-IT" sz="1800" b="0" i="0" u="none" strike="noStrike" dirty="0">
                <a:effectLst/>
                <a:latin typeface="+mn-lt"/>
                <a:hlinkClick r:id="rId8">
                  <a:extLst>
                    <a:ext uri="{A12FA001-AC4F-418D-AE19-62706E023703}">
                      <ahyp:hlinkClr xmlns:ahyp="http://schemas.microsoft.com/office/drawing/2018/hyperlinkcolor" val="tx"/>
                    </a:ext>
                  </a:extLst>
                </a:hlinkClick>
              </a:rPr>
              <a:t>Colletta2</a:t>
            </a:r>
            <a:r>
              <a:rPr lang="it-IT" sz="1800" b="0" i="0" dirty="0">
                <a:effectLst/>
                <a:latin typeface="+mn-lt"/>
              </a:rPr>
              <a:t>3</a:t>
            </a:r>
            <a:r>
              <a:rPr lang="it-IT" sz="1800" b="0" i="0" dirty="0">
                <a:solidFill>
                  <a:srgbClr val="050505"/>
                </a:solidFill>
                <a:effectLst/>
                <a:latin typeface="Segoe UI Historic" panose="020B0502040204020203" pitchFamily="34" charset="0"/>
              </a:rPr>
              <a:t> con l'associazione Angeli di Quartiere di Sava;</a:t>
            </a:r>
          </a:p>
          <a:p>
            <a:pPr marL="285750" indent="-285750">
              <a:buFont typeface="Wingdings" panose="05000000000000000000" pitchFamily="2" charset="2"/>
              <a:buChar char="Ø"/>
            </a:pPr>
            <a:endParaRPr lang="it-IT" sz="1800" b="0" i="0" dirty="0">
              <a:solidFill>
                <a:srgbClr val="050505"/>
              </a:solidFill>
              <a:effectLst/>
              <a:latin typeface="Segoe UI Historic" panose="020B0502040204020203" pitchFamily="34" charset="0"/>
            </a:endParaRPr>
          </a:p>
          <a:p>
            <a:pPr marL="285750" indent="-285750">
              <a:buFont typeface="Wingdings" panose="05000000000000000000" pitchFamily="2" charset="2"/>
              <a:buChar char="Ø"/>
            </a:pPr>
            <a:r>
              <a:rPr lang="it-IT" b="0" i="0" dirty="0">
                <a:effectLst/>
              </a:rPr>
              <a:t>I rappresentanti del consiglio d'Istituto del </a:t>
            </a:r>
            <a:r>
              <a:rPr lang="it-IT" b="0" i="0" u="none" strike="noStrike" dirty="0">
                <a:solidFill>
                  <a:srgbClr val="0563C1"/>
                </a:solidFill>
                <a:effectLst/>
                <a:hlinkClick r:id="rId9">
                  <a:extLst>
                    <a:ext uri="{A12FA001-AC4F-418D-AE19-62706E023703}">
                      <ahyp:hlinkClr xmlns:ahyp="http://schemas.microsoft.com/office/drawing/2018/hyperlinkcolor" val="tx"/>
                    </a:ext>
                  </a:extLst>
                </a:hlinkClick>
              </a:rPr>
              <a:t>Liceo </a:t>
            </a:r>
            <a:r>
              <a:rPr lang="it-IT" b="0" i="0" u="none" strike="noStrike" dirty="0" err="1">
                <a:solidFill>
                  <a:srgbClr val="0563C1"/>
                </a:solidFill>
                <a:effectLst/>
                <a:hlinkClick r:id="rId9">
                  <a:extLst>
                    <a:ext uri="{A12FA001-AC4F-418D-AE19-62706E023703}">
                      <ahyp:hlinkClr xmlns:ahyp="http://schemas.microsoft.com/office/drawing/2018/hyperlinkcolor" val="tx"/>
                    </a:ext>
                  </a:extLst>
                </a:hlinkClick>
              </a:rPr>
              <a:t>Aristosseno</a:t>
            </a:r>
            <a:r>
              <a:rPr lang="it-IT" b="0" i="0" u="none" strike="noStrike" dirty="0">
                <a:effectLst/>
                <a:hlinkClick r:id="rId9">
                  <a:extLst>
                    <a:ext uri="{A12FA001-AC4F-418D-AE19-62706E023703}">
                      <ahyp:hlinkClr xmlns:ahyp="http://schemas.microsoft.com/office/drawing/2018/hyperlinkcolor" val="tx"/>
                    </a:ext>
                  </a:extLst>
                </a:hlinkClick>
              </a:rPr>
              <a:t> Taranto</a:t>
            </a:r>
            <a:r>
              <a:rPr lang="it-IT" b="0" i="0" dirty="0">
                <a:effectLst/>
              </a:rPr>
              <a:t> insieme al loro prof. Alessandro Cipriani.</a:t>
            </a:r>
            <a:endParaRPr lang="it-IT" dirty="0"/>
          </a:p>
        </p:txBody>
      </p:sp>
      <p:sp>
        <p:nvSpPr>
          <p:cNvPr id="7" name="CasellaDiTesto 6">
            <a:extLst>
              <a:ext uri="{FF2B5EF4-FFF2-40B4-BE49-F238E27FC236}">
                <a16:creationId xmlns:a16="http://schemas.microsoft.com/office/drawing/2014/main" id="{2F7A7D29-96B9-B9FF-0B55-7258D87E3175}"/>
              </a:ext>
            </a:extLst>
          </p:cNvPr>
          <p:cNvSpPr txBox="1"/>
          <p:nvPr/>
        </p:nvSpPr>
        <p:spPr>
          <a:xfrm>
            <a:off x="921398" y="4750943"/>
            <a:ext cx="10144708" cy="646331"/>
          </a:xfrm>
          <a:prstGeom prst="rect">
            <a:avLst/>
          </a:prstGeom>
          <a:noFill/>
        </p:spPr>
        <p:txBody>
          <a:bodyPr wrap="square">
            <a:spAutoFit/>
          </a:bodyPr>
          <a:lstStyle/>
          <a:p>
            <a:r>
              <a:rPr lang="it-IT" sz="1800" b="0" i="0" dirty="0">
                <a:solidFill>
                  <a:srgbClr val="222222"/>
                </a:solidFill>
                <a:effectLst/>
                <a:latin typeface="+mn-lt"/>
              </a:rPr>
              <a:t>Un ringraziamento anche a:  le POSTE ITALIANE, gli scout locali e regionali, la QUESTURA di TARANTO, La CENTRALE DEL LATTE DI TARANTO, l'ESERCITO e l'AERONAUTICA MILITARE per la fattiva partecipazione.</a:t>
            </a:r>
            <a:endParaRPr lang="it-IT" dirty="0"/>
          </a:p>
        </p:txBody>
      </p:sp>
      <p:sp>
        <p:nvSpPr>
          <p:cNvPr id="9" name="CasellaDiTesto 8">
            <a:extLst>
              <a:ext uri="{FF2B5EF4-FFF2-40B4-BE49-F238E27FC236}">
                <a16:creationId xmlns:a16="http://schemas.microsoft.com/office/drawing/2014/main" id="{17E213C2-ECE9-1F4C-4C58-8D4C05F52048}"/>
              </a:ext>
            </a:extLst>
          </p:cNvPr>
          <p:cNvSpPr txBox="1"/>
          <p:nvPr/>
        </p:nvSpPr>
        <p:spPr>
          <a:xfrm>
            <a:off x="921398" y="518748"/>
            <a:ext cx="9332945" cy="646331"/>
          </a:xfrm>
          <a:prstGeom prst="rect">
            <a:avLst/>
          </a:prstGeom>
          <a:noFill/>
        </p:spPr>
        <p:txBody>
          <a:bodyPr wrap="square">
            <a:spAutoFit/>
          </a:bodyPr>
          <a:lstStyle/>
          <a:p>
            <a:r>
              <a:rPr lang="it-IT" sz="1800" dirty="0">
                <a:latin typeface="+mn-lt"/>
              </a:rPr>
              <a:t>Anche quest’anno si sono raggiunti ottimi risultati durante la Giornata Nazionale della Colletta Alimentare grazie alla partecipazione e al sostegno:</a:t>
            </a:r>
            <a:endParaRPr lang="it-IT" dirty="0"/>
          </a:p>
        </p:txBody>
      </p:sp>
    </p:spTree>
    <p:extLst>
      <p:ext uri="{BB962C8B-B14F-4D97-AF65-F5344CB8AC3E}">
        <p14:creationId xmlns:p14="http://schemas.microsoft.com/office/powerpoint/2010/main" val="40495769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DE551D8F-2BD6-055C-2BD1-2608E00771D0}"/>
              </a:ext>
            </a:extLst>
          </p:cNvPr>
          <p:cNvSpPr txBox="1"/>
          <p:nvPr/>
        </p:nvSpPr>
        <p:spPr>
          <a:xfrm>
            <a:off x="1475232" y="147015"/>
            <a:ext cx="9241536" cy="646331"/>
          </a:xfrm>
          <a:prstGeom prst="rect">
            <a:avLst/>
          </a:prstGeom>
          <a:noFill/>
        </p:spPr>
        <p:txBody>
          <a:bodyPr wrap="square" rtlCol="0">
            <a:spAutoFit/>
          </a:bodyPr>
          <a:lstStyle/>
          <a:p>
            <a:pPr algn="ctr"/>
            <a:r>
              <a:rPr lang="it-IT" sz="3600" b="1" dirty="0">
                <a:solidFill>
                  <a:srgbClr val="E37E05"/>
                </a:solidFill>
                <a:latin typeface="Poppins ExtraBold" pitchFamily="2" charset="77"/>
                <a:cs typeface="Poppins ExtraBold" pitchFamily="2" charset="77"/>
              </a:rPr>
              <a:t>Province in cui l’OBA opera</a:t>
            </a:r>
          </a:p>
        </p:txBody>
      </p:sp>
      <p:pic>
        <p:nvPicPr>
          <p:cNvPr id="6" name="Immagine 5">
            <a:extLst>
              <a:ext uri="{FF2B5EF4-FFF2-40B4-BE49-F238E27FC236}">
                <a16:creationId xmlns:a16="http://schemas.microsoft.com/office/drawing/2014/main" id="{D56403B7-4E84-F27B-0C21-DD9283B7DEFB}"/>
              </a:ext>
            </a:extLst>
          </p:cNvPr>
          <p:cNvPicPr>
            <a:picLocks noChangeAspect="1"/>
          </p:cNvPicPr>
          <p:nvPr/>
        </p:nvPicPr>
        <p:blipFill>
          <a:blip r:embed="rId4"/>
          <a:stretch>
            <a:fillRect/>
          </a:stretch>
        </p:blipFill>
        <p:spPr>
          <a:xfrm>
            <a:off x="10956120" y="6431971"/>
            <a:ext cx="1085288" cy="287377"/>
          </a:xfrm>
          <a:prstGeom prst="rect">
            <a:avLst/>
          </a:prstGeom>
        </p:spPr>
      </p:pic>
      <p:sp>
        <p:nvSpPr>
          <p:cNvPr id="7" name="Rettangolo 6">
            <a:extLst>
              <a:ext uri="{FF2B5EF4-FFF2-40B4-BE49-F238E27FC236}">
                <a16:creationId xmlns:a16="http://schemas.microsoft.com/office/drawing/2014/main" id="{CE96A326-5178-09FF-2604-200E0E3216CB}"/>
              </a:ext>
            </a:extLst>
          </p:cNvPr>
          <p:cNvSpPr/>
          <p:nvPr/>
        </p:nvSpPr>
        <p:spPr>
          <a:xfrm>
            <a:off x="150592" y="6472930"/>
            <a:ext cx="10934700" cy="38507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200" b="1" dirty="0">
                <a:solidFill>
                  <a:schemeClr val="accent2"/>
                </a:solidFill>
                <a:latin typeface="Poppins" pitchFamily="2" charset="77"/>
                <a:cs typeface="Poppins" pitchFamily="2" charset="77"/>
              </a:rPr>
              <a:t>1</a:t>
            </a:r>
            <a:r>
              <a:rPr lang="it-IT" sz="1200" dirty="0">
                <a:solidFill>
                  <a:schemeClr val="bg1">
                    <a:lumMod val="75000"/>
                  </a:schemeClr>
                </a:solidFill>
                <a:latin typeface="Poppins" pitchFamily="2" charset="77"/>
                <a:cs typeface="Poppins" pitchFamily="2" charset="77"/>
              </a:rPr>
              <a:t> | 2 | 3 | 4 | 5 | 6 | 7 | 8 | 9 | 10 | 11</a:t>
            </a:r>
          </a:p>
        </p:txBody>
      </p:sp>
      <p:cxnSp>
        <p:nvCxnSpPr>
          <p:cNvPr id="9" name="Connettore 1 7">
            <a:extLst>
              <a:ext uri="{FF2B5EF4-FFF2-40B4-BE49-F238E27FC236}">
                <a16:creationId xmlns:a16="http://schemas.microsoft.com/office/drawing/2014/main" id="{2AC11AAA-9000-542D-E48C-CEA29E134367}"/>
              </a:ext>
            </a:extLst>
          </p:cNvPr>
          <p:cNvCxnSpPr>
            <a:cxnSpLocks/>
          </p:cNvCxnSpPr>
          <p:nvPr/>
        </p:nvCxnSpPr>
        <p:spPr>
          <a:xfrm>
            <a:off x="150592" y="6286940"/>
            <a:ext cx="11890816"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Connettore 1 9">
            <a:extLst>
              <a:ext uri="{FF2B5EF4-FFF2-40B4-BE49-F238E27FC236}">
                <a16:creationId xmlns:a16="http://schemas.microsoft.com/office/drawing/2014/main" id="{CB0E784A-0547-6E63-D47B-4A841BC0A306}"/>
              </a:ext>
            </a:extLst>
          </p:cNvPr>
          <p:cNvCxnSpPr>
            <a:cxnSpLocks/>
          </p:cNvCxnSpPr>
          <p:nvPr/>
        </p:nvCxnSpPr>
        <p:spPr>
          <a:xfrm>
            <a:off x="150592" y="918747"/>
            <a:ext cx="11890816"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Immagine 4" descr="Immagine che contiene mappa, testo, atlante&#10;&#10;Descrizione generata automaticamente">
            <a:extLst>
              <a:ext uri="{FF2B5EF4-FFF2-40B4-BE49-F238E27FC236}">
                <a16:creationId xmlns:a16="http://schemas.microsoft.com/office/drawing/2014/main" id="{745986FE-AB81-A625-8830-D80042879660}"/>
              </a:ext>
            </a:extLst>
          </p:cNvPr>
          <p:cNvPicPr>
            <a:picLocks noChangeAspect="1"/>
          </p:cNvPicPr>
          <p:nvPr/>
        </p:nvPicPr>
        <p:blipFill>
          <a:blip r:embed="rId5"/>
          <a:stretch>
            <a:fillRect/>
          </a:stretch>
        </p:blipFill>
        <p:spPr>
          <a:xfrm>
            <a:off x="3515032" y="1059427"/>
            <a:ext cx="5161935" cy="5161935"/>
          </a:xfrm>
          <a:prstGeom prst="rect">
            <a:avLst/>
          </a:prstGeom>
        </p:spPr>
      </p:pic>
    </p:spTree>
    <p:extLst>
      <p:ext uri="{BB962C8B-B14F-4D97-AF65-F5344CB8AC3E}">
        <p14:creationId xmlns:p14="http://schemas.microsoft.com/office/powerpoint/2010/main" val="37641875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DE551D8F-2BD6-055C-2BD1-2608E00771D0}"/>
              </a:ext>
            </a:extLst>
          </p:cNvPr>
          <p:cNvSpPr txBox="1"/>
          <p:nvPr/>
        </p:nvSpPr>
        <p:spPr>
          <a:xfrm>
            <a:off x="1475232" y="147015"/>
            <a:ext cx="9241536" cy="646331"/>
          </a:xfrm>
          <a:prstGeom prst="rect">
            <a:avLst/>
          </a:prstGeom>
          <a:noFill/>
        </p:spPr>
        <p:txBody>
          <a:bodyPr wrap="square" rtlCol="0">
            <a:spAutoFit/>
          </a:bodyPr>
          <a:lstStyle/>
          <a:p>
            <a:pPr algn="ctr"/>
            <a:r>
              <a:rPr lang="it-IT" sz="3600" b="1" dirty="0">
                <a:solidFill>
                  <a:srgbClr val="E37E05"/>
                </a:solidFill>
                <a:latin typeface="Poppins ExtraBold" pitchFamily="2" charset="77"/>
                <a:cs typeface="Poppins ExtraBold" pitchFamily="2" charset="77"/>
              </a:rPr>
              <a:t>Informazioni generali</a:t>
            </a:r>
          </a:p>
        </p:txBody>
      </p:sp>
      <p:pic>
        <p:nvPicPr>
          <p:cNvPr id="6" name="Immagine 5">
            <a:extLst>
              <a:ext uri="{FF2B5EF4-FFF2-40B4-BE49-F238E27FC236}">
                <a16:creationId xmlns:a16="http://schemas.microsoft.com/office/drawing/2014/main" id="{D56403B7-4E84-F27B-0C21-DD9283B7DEFB}"/>
              </a:ext>
            </a:extLst>
          </p:cNvPr>
          <p:cNvPicPr>
            <a:picLocks noChangeAspect="1"/>
          </p:cNvPicPr>
          <p:nvPr/>
        </p:nvPicPr>
        <p:blipFill>
          <a:blip r:embed="rId4"/>
          <a:stretch>
            <a:fillRect/>
          </a:stretch>
        </p:blipFill>
        <p:spPr>
          <a:xfrm>
            <a:off x="10956120" y="6431971"/>
            <a:ext cx="1085288" cy="287377"/>
          </a:xfrm>
          <a:prstGeom prst="rect">
            <a:avLst/>
          </a:prstGeom>
        </p:spPr>
      </p:pic>
      <p:sp>
        <p:nvSpPr>
          <p:cNvPr id="7" name="Rettangolo 6">
            <a:extLst>
              <a:ext uri="{FF2B5EF4-FFF2-40B4-BE49-F238E27FC236}">
                <a16:creationId xmlns:a16="http://schemas.microsoft.com/office/drawing/2014/main" id="{CE96A326-5178-09FF-2604-200E0E3216CB}"/>
              </a:ext>
            </a:extLst>
          </p:cNvPr>
          <p:cNvSpPr/>
          <p:nvPr/>
        </p:nvSpPr>
        <p:spPr>
          <a:xfrm>
            <a:off x="150592" y="6472930"/>
            <a:ext cx="10934700" cy="38507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200" dirty="0">
                <a:solidFill>
                  <a:schemeClr val="bg1">
                    <a:lumMod val="75000"/>
                  </a:schemeClr>
                </a:solidFill>
                <a:latin typeface="Poppins" pitchFamily="2" charset="77"/>
                <a:cs typeface="Poppins" pitchFamily="2" charset="77"/>
              </a:rPr>
              <a:t>1 | </a:t>
            </a:r>
            <a:r>
              <a:rPr lang="it-IT" sz="1200" b="1" dirty="0">
                <a:solidFill>
                  <a:schemeClr val="accent2"/>
                </a:solidFill>
                <a:latin typeface="Poppins" pitchFamily="2" charset="77"/>
                <a:cs typeface="Poppins" pitchFamily="2" charset="77"/>
              </a:rPr>
              <a:t>2</a:t>
            </a:r>
            <a:r>
              <a:rPr lang="it-IT" sz="1200" dirty="0">
                <a:solidFill>
                  <a:schemeClr val="bg1">
                    <a:lumMod val="75000"/>
                  </a:schemeClr>
                </a:solidFill>
                <a:latin typeface="Poppins" pitchFamily="2" charset="77"/>
                <a:cs typeface="Poppins" pitchFamily="2" charset="77"/>
              </a:rPr>
              <a:t> | 3 | 4 | 5 | 6 | 7 | 8 | 9 | 10 | 11</a:t>
            </a:r>
          </a:p>
        </p:txBody>
      </p:sp>
      <p:cxnSp>
        <p:nvCxnSpPr>
          <p:cNvPr id="9" name="Connettore 1 7">
            <a:extLst>
              <a:ext uri="{FF2B5EF4-FFF2-40B4-BE49-F238E27FC236}">
                <a16:creationId xmlns:a16="http://schemas.microsoft.com/office/drawing/2014/main" id="{2AC11AAA-9000-542D-E48C-CEA29E134367}"/>
              </a:ext>
            </a:extLst>
          </p:cNvPr>
          <p:cNvCxnSpPr>
            <a:cxnSpLocks/>
          </p:cNvCxnSpPr>
          <p:nvPr/>
        </p:nvCxnSpPr>
        <p:spPr>
          <a:xfrm>
            <a:off x="150592" y="6286940"/>
            <a:ext cx="11890816"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Connettore 1 9">
            <a:extLst>
              <a:ext uri="{FF2B5EF4-FFF2-40B4-BE49-F238E27FC236}">
                <a16:creationId xmlns:a16="http://schemas.microsoft.com/office/drawing/2014/main" id="{CB0E784A-0547-6E63-D47B-4A841BC0A306}"/>
              </a:ext>
            </a:extLst>
          </p:cNvPr>
          <p:cNvCxnSpPr>
            <a:cxnSpLocks/>
          </p:cNvCxnSpPr>
          <p:nvPr/>
        </p:nvCxnSpPr>
        <p:spPr>
          <a:xfrm>
            <a:off x="150592" y="918747"/>
            <a:ext cx="11890816"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 name="Immagine 1">
            <a:extLst>
              <a:ext uri="{FF2B5EF4-FFF2-40B4-BE49-F238E27FC236}">
                <a16:creationId xmlns:a16="http://schemas.microsoft.com/office/drawing/2014/main" id="{ABE7F84D-CFF6-57F0-5FCF-6E9C5AAD2ABD}"/>
              </a:ext>
            </a:extLst>
          </p:cNvPr>
          <p:cNvPicPr>
            <a:picLocks noChangeAspect="1"/>
          </p:cNvPicPr>
          <p:nvPr/>
        </p:nvPicPr>
        <p:blipFill>
          <a:blip r:embed="rId5"/>
          <a:stretch>
            <a:fillRect/>
          </a:stretch>
        </p:blipFill>
        <p:spPr>
          <a:xfrm>
            <a:off x="791234" y="1784555"/>
            <a:ext cx="10781439" cy="3237271"/>
          </a:xfrm>
          <a:prstGeom prst="rect">
            <a:avLst/>
          </a:prstGeom>
        </p:spPr>
      </p:pic>
    </p:spTree>
    <p:extLst>
      <p:ext uri="{BB962C8B-B14F-4D97-AF65-F5344CB8AC3E}">
        <p14:creationId xmlns:p14="http://schemas.microsoft.com/office/powerpoint/2010/main" val="36781698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EFFD13-E85A-C8BD-B3B4-CD47D05F35FD}"/>
              </a:ext>
            </a:extLst>
          </p:cNvPr>
          <p:cNvSpPr>
            <a:spLocks noGrp="1"/>
          </p:cNvSpPr>
          <p:nvPr>
            <p:ph type="title"/>
          </p:nvPr>
        </p:nvSpPr>
        <p:spPr>
          <a:xfrm>
            <a:off x="838200" y="365125"/>
            <a:ext cx="10983686" cy="1325563"/>
          </a:xfrm>
        </p:spPr>
        <p:txBody>
          <a:bodyPr/>
          <a:lstStyle/>
          <a:p>
            <a:r>
              <a:rPr lang="it-IT" sz="4400" b="1" spc="30" dirty="0">
                <a:solidFill>
                  <a:schemeClr val="accent6">
                    <a:lumMod val="50000"/>
                  </a:schemeClr>
                </a:solidFill>
              </a:rPr>
              <a:t>I</a:t>
            </a:r>
            <a:r>
              <a:rPr lang="it-IT" sz="4400" b="1" spc="-150" dirty="0">
                <a:solidFill>
                  <a:schemeClr val="accent6">
                    <a:lumMod val="50000"/>
                  </a:schemeClr>
                </a:solidFill>
              </a:rPr>
              <a:t> </a:t>
            </a:r>
            <a:r>
              <a:rPr lang="it-IT" sz="4400" b="1" spc="25" dirty="0">
                <a:solidFill>
                  <a:schemeClr val="accent6">
                    <a:lumMod val="50000"/>
                  </a:schemeClr>
                </a:solidFill>
              </a:rPr>
              <a:t>17</a:t>
            </a:r>
            <a:r>
              <a:rPr lang="it-IT" sz="4400" b="1" spc="-145" dirty="0">
                <a:solidFill>
                  <a:schemeClr val="accent6">
                    <a:lumMod val="50000"/>
                  </a:schemeClr>
                </a:solidFill>
              </a:rPr>
              <a:t> </a:t>
            </a:r>
            <a:r>
              <a:rPr lang="it-IT" sz="4400" b="1" spc="35" dirty="0">
                <a:solidFill>
                  <a:schemeClr val="accent6">
                    <a:lumMod val="50000"/>
                  </a:schemeClr>
                </a:solidFill>
              </a:rPr>
              <a:t>OBIETTIVI DI SVILUPPO SOSTENIBILE</a:t>
            </a:r>
            <a:r>
              <a:rPr lang="it-IT" sz="4400" b="1" spc="-35" dirty="0">
                <a:solidFill>
                  <a:schemeClr val="accent6">
                    <a:lumMod val="50000"/>
                  </a:schemeClr>
                </a:solidFill>
              </a:rPr>
              <a:t> </a:t>
            </a:r>
            <a:r>
              <a:rPr lang="it-IT" sz="4400" b="1" spc="-30" dirty="0">
                <a:solidFill>
                  <a:schemeClr val="accent6">
                    <a:lumMod val="50000"/>
                  </a:schemeClr>
                </a:solidFill>
              </a:rPr>
              <a:t> </a:t>
            </a:r>
            <a:r>
              <a:rPr lang="it-IT" sz="4400" b="1" spc="-130" dirty="0">
                <a:solidFill>
                  <a:schemeClr val="accent6">
                    <a:lumMod val="50000"/>
                  </a:schemeClr>
                </a:solidFill>
              </a:rPr>
              <a:t>(</a:t>
            </a:r>
            <a:r>
              <a:rPr lang="it-IT" sz="4400" b="1" spc="-130" dirty="0" err="1">
                <a:solidFill>
                  <a:schemeClr val="accent6">
                    <a:lumMod val="50000"/>
                  </a:schemeClr>
                </a:solidFill>
              </a:rPr>
              <a:t>SDGs</a:t>
            </a:r>
            <a:r>
              <a:rPr lang="it-IT" sz="4400" b="1" spc="-130" dirty="0">
                <a:solidFill>
                  <a:schemeClr val="accent6">
                    <a:lumMod val="50000"/>
                  </a:schemeClr>
                </a:solidFill>
              </a:rPr>
              <a:t>)</a:t>
            </a:r>
            <a:endParaRPr lang="it-IT" b="1" dirty="0">
              <a:solidFill>
                <a:schemeClr val="accent6">
                  <a:lumMod val="50000"/>
                </a:schemeClr>
              </a:solidFill>
            </a:endParaRPr>
          </a:p>
        </p:txBody>
      </p:sp>
      <p:sp>
        <p:nvSpPr>
          <p:cNvPr id="3" name="Segnaposto contenuto 2">
            <a:extLst>
              <a:ext uri="{FF2B5EF4-FFF2-40B4-BE49-F238E27FC236}">
                <a16:creationId xmlns:a16="http://schemas.microsoft.com/office/drawing/2014/main" id="{7B84D32D-794D-CC7E-6AAB-3164978F2B6D}"/>
              </a:ext>
            </a:extLst>
          </p:cNvPr>
          <p:cNvSpPr>
            <a:spLocks noGrp="1"/>
          </p:cNvSpPr>
          <p:nvPr>
            <p:ph idx="1"/>
          </p:nvPr>
        </p:nvSpPr>
        <p:spPr/>
        <p:txBody>
          <a:bodyPr>
            <a:normAutofit/>
          </a:bodyPr>
          <a:lstStyle/>
          <a:p>
            <a:pPr marL="0" indent="0" algn="just">
              <a:lnSpc>
                <a:spcPct val="100000"/>
              </a:lnSpc>
              <a:buNone/>
            </a:pPr>
            <a:r>
              <a:rPr lang="it-IT" sz="1400" dirty="0"/>
              <a:t>Nel settembre 2015, l’assemblea Nazionale delle Nazioni Unite ha </a:t>
            </a:r>
          </a:p>
          <a:p>
            <a:pPr marL="0" indent="0" algn="just">
              <a:lnSpc>
                <a:spcPct val="100000"/>
              </a:lnSpc>
              <a:buNone/>
            </a:pPr>
            <a:r>
              <a:rPr lang="it-IT" sz="1400" dirty="0"/>
              <a:t>adottato  l’Agenda 2030 per lo Sviluppo Sostenibile che comprende una</a:t>
            </a:r>
          </a:p>
          <a:p>
            <a:pPr marL="0" indent="0" algn="just">
              <a:lnSpc>
                <a:spcPct val="150000"/>
              </a:lnSpc>
              <a:buNone/>
            </a:pPr>
            <a:r>
              <a:rPr lang="it-IT" sz="1400" dirty="0"/>
              <a:t> serie di obiettivi che rappresentano il modello per realizzare un futuro </a:t>
            </a:r>
          </a:p>
          <a:p>
            <a:pPr marL="0" marR="5080" indent="0" algn="just">
              <a:lnSpc>
                <a:spcPct val="150000"/>
              </a:lnSpc>
              <a:spcBef>
                <a:spcPts val="100"/>
              </a:spcBef>
              <a:buNone/>
            </a:pPr>
            <a:r>
              <a:rPr lang="it-IT" sz="1400" dirty="0"/>
              <a:t>più equo e </a:t>
            </a:r>
            <a:r>
              <a:rPr lang="it-IT" sz="1400" spc="15" dirty="0">
                <a:solidFill>
                  <a:srgbClr val="1D1D1B"/>
                </a:solidFill>
                <a:cs typeface="Trebuchet MS"/>
              </a:rPr>
              <a:t>sostenibile </a:t>
            </a:r>
            <a:r>
              <a:rPr lang="it-IT" sz="1400" spc="5" dirty="0">
                <a:solidFill>
                  <a:srgbClr val="1D1D1B"/>
                </a:solidFill>
                <a:cs typeface="Trebuchet MS"/>
              </a:rPr>
              <a:t>per </a:t>
            </a:r>
            <a:r>
              <a:rPr lang="it-IT" sz="1400" spc="-40" dirty="0">
                <a:solidFill>
                  <a:srgbClr val="1D1D1B"/>
                </a:solidFill>
                <a:cs typeface="Trebuchet MS"/>
              </a:rPr>
              <a:t>tutti. </a:t>
            </a:r>
          </a:p>
          <a:p>
            <a:pPr marL="0" marR="5080" indent="0" algn="just">
              <a:lnSpc>
                <a:spcPct val="150000"/>
              </a:lnSpc>
              <a:spcBef>
                <a:spcPts val="100"/>
              </a:spcBef>
              <a:buNone/>
            </a:pPr>
            <a:r>
              <a:rPr lang="it-IT" sz="1400" spc="20" dirty="0">
                <a:solidFill>
                  <a:srgbClr val="1D1D1B"/>
                </a:solidFill>
                <a:cs typeface="Trebuchet MS"/>
              </a:rPr>
              <a:t>Que</a:t>
            </a:r>
            <a:r>
              <a:rPr lang="it-IT" sz="1400" spc="5" dirty="0">
                <a:solidFill>
                  <a:srgbClr val="1D1D1B"/>
                </a:solidFill>
                <a:cs typeface="Trebuchet MS"/>
              </a:rPr>
              <a:t>sti obiettivi </a:t>
            </a:r>
            <a:r>
              <a:rPr lang="it-IT" sz="1400" spc="40" dirty="0">
                <a:solidFill>
                  <a:srgbClr val="1D1D1B"/>
                </a:solidFill>
                <a:cs typeface="Trebuchet MS"/>
              </a:rPr>
              <a:t>sono </a:t>
            </a:r>
            <a:r>
              <a:rPr lang="it-IT" sz="1400" spc="5" dirty="0">
                <a:solidFill>
                  <a:srgbClr val="1D1D1B"/>
                </a:solidFill>
                <a:cs typeface="Trebuchet MS"/>
              </a:rPr>
              <a:t>volti </a:t>
            </a:r>
            <a:r>
              <a:rPr lang="it-IT" sz="1400" spc="10" dirty="0">
                <a:solidFill>
                  <a:srgbClr val="1D1D1B"/>
                </a:solidFill>
                <a:cs typeface="Trebuchet MS"/>
              </a:rPr>
              <a:t>ad </a:t>
            </a:r>
            <a:r>
              <a:rPr lang="it-IT" sz="1400" spc="-15" dirty="0">
                <a:solidFill>
                  <a:srgbClr val="1D1D1B"/>
                </a:solidFill>
                <a:cs typeface="Trebuchet MS"/>
              </a:rPr>
              <a:t>affrontare </a:t>
            </a:r>
            <a:r>
              <a:rPr lang="it-IT" sz="1400" spc="5" dirty="0">
                <a:solidFill>
                  <a:srgbClr val="1D1D1B"/>
                </a:solidFill>
                <a:cs typeface="Trebuchet MS"/>
              </a:rPr>
              <a:t>le </a:t>
            </a:r>
            <a:r>
              <a:rPr lang="it-IT" sz="1400" spc="-320" dirty="0">
                <a:solidFill>
                  <a:srgbClr val="1D1D1B"/>
                </a:solidFill>
                <a:cs typeface="Trebuchet MS"/>
              </a:rPr>
              <a:t> </a:t>
            </a:r>
            <a:r>
              <a:rPr lang="it-IT" sz="1400" spc="-20" dirty="0">
                <a:solidFill>
                  <a:srgbClr val="1D1D1B"/>
                </a:solidFill>
                <a:cs typeface="Trebuchet MS"/>
              </a:rPr>
              <a:t>diffi</a:t>
            </a:r>
            <a:r>
              <a:rPr lang="it-IT" sz="1400" spc="-45" dirty="0">
                <a:solidFill>
                  <a:srgbClr val="1D1D1B"/>
                </a:solidFill>
                <a:cs typeface="Trebuchet MS"/>
              </a:rPr>
              <a:t>c</a:t>
            </a:r>
            <a:r>
              <a:rPr lang="it-IT" sz="1400" spc="-5" dirty="0">
                <a:solidFill>
                  <a:srgbClr val="1D1D1B"/>
                </a:solidFill>
                <a:cs typeface="Trebuchet MS"/>
              </a:rPr>
              <a:t>oltà</a:t>
            </a:r>
            <a:r>
              <a:rPr lang="it-IT" sz="1400" spc="-90" dirty="0">
                <a:solidFill>
                  <a:srgbClr val="1D1D1B"/>
                </a:solidFill>
                <a:cs typeface="Trebuchet MS"/>
              </a:rPr>
              <a:t> </a:t>
            </a:r>
            <a:r>
              <a:rPr lang="it-IT" sz="1400" spc="-5" dirty="0">
                <a:solidFill>
                  <a:srgbClr val="1D1D1B"/>
                </a:solidFill>
                <a:cs typeface="Trebuchet MS"/>
              </a:rPr>
              <a:t>globali,</a:t>
            </a:r>
            <a:r>
              <a:rPr lang="it-IT" sz="1400" spc="-90" dirty="0">
                <a:solidFill>
                  <a:srgbClr val="1D1D1B"/>
                </a:solidFill>
                <a:cs typeface="Trebuchet MS"/>
              </a:rPr>
              <a:t> </a:t>
            </a:r>
            <a:r>
              <a:rPr lang="it-IT" sz="1400" spc="-35" dirty="0">
                <a:solidFill>
                  <a:srgbClr val="1D1D1B"/>
                </a:solidFill>
                <a:cs typeface="Trebuchet MS"/>
              </a:rPr>
              <a:t>t</a:t>
            </a:r>
            <a:r>
              <a:rPr lang="it-IT" sz="1400" spc="-45" dirty="0">
                <a:solidFill>
                  <a:srgbClr val="1D1D1B"/>
                </a:solidFill>
                <a:cs typeface="Trebuchet MS"/>
              </a:rPr>
              <a:t>r</a:t>
            </a:r>
            <a:r>
              <a:rPr lang="it-IT" sz="1400" spc="-10" dirty="0">
                <a:solidFill>
                  <a:srgbClr val="1D1D1B"/>
                </a:solidFill>
                <a:cs typeface="Trebuchet MS"/>
              </a:rPr>
              <a:t>a</a:t>
            </a:r>
            <a:r>
              <a:rPr lang="it-IT" sz="1400" spc="-90" dirty="0">
                <a:solidFill>
                  <a:srgbClr val="1D1D1B"/>
                </a:solidFill>
                <a:cs typeface="Trebuchet MS"/>
              </a:rPr>
              <a:t> </a:t>
            </a:r>
            <a:r>
              <a:rPr lang="it-IT" sz="1400" dirty="0">
                <a:solidFill>
                  <a:srgbClr val="1D1D1B"/>
                </a:solidFill>
                <a:cs typeface="Trebuchet MS"/>
              </a:rPr>
              <a:t>cui</a:t>
            </a:r>
            <a:r>
              <a:rPr lang="it-IT" sz="1400" spc="-90" dirty="0">
                <a:solidFill>
                  <a:srgbClr val="1D1D1B"/>
                </a:solidFill>
                <a:cs typeface="Trebuchet MS"/>
              </a:rPr>
              <a:t> </a:t>
            </a:r>
            <a:r>
              <a:rPr lang="it-IT" sz="1400" spc="-5" dirty="0">
                <a:solidFill>
                  <a:srgbClr val="1D1D1B"/>
                </a:solidFill>
                <a:cs typeface="Trebuchet MS"/>
              </a:rPr>
              <a:t>la</a:t>
            </a:r>
          </a:p>
          <a:p>
            <a:pPr marL="0" marR="5080" indent="0" algn="just">
              <a:lnSpc>
                <a:spcPct val="150000"/>
              </a:lnSpc>
              <a:spcBef>
                <a:spcPts val="100"/>
              </a:spcBef>
              <a:buNone/>
            </a:pPr>
            <a:r>
              <a:rPr lang="it-IT" sz="1400" spc="-90" dirty="0">
                <a:solidFill>
                  <a:srgbClr val="1D1D1B"/>
                </a:solidFill>
                <a:cs typeface="Trebuchet MS"/>
              </a:rPr>
              <a:t> </a:t>
            </a:r>
            <a:r>
              <a:rPr lang="it-IT" sz="1400" spc="40" dirty="0">
                <a:solidFill>
                  <a:srgbClr val="1D1D1B"/>
                </a:solidFill>
                <a:cs typeface="Trebuchet MS"/>
              </a:rPr>
              <a:t>p</a:t>
            </a:r>
            <a:r>
              <a:rPr lang="it-IT" sz="1400" spc="10" dirty="0">
                <a:solidFill>
                  <a:srgbClr val="1D1D1B"/>
                </a:solidFill>
                <a:cs typeface="Trebuchet MS"/>
              </a:rPr>
              <a:t>o</a:t>
            </a:r>
            <a:r>
              <a:rPr lang="it-IT" sz="1400" spc="20" dirty="0">
                <a:solidFill>
                  <a:srgbClr val="1D1D1B"/>
                </a:solidFill>
                <a:cs typeface="Trebuchet MS"/>
              </a:rPr>
              <a:t>v</a:t>
            </a:r>
            <a:r>
              <a:rPr lang="it-IT" sz="1400" spc="-50" dirty="0">
                <a:solidFill>
                  <a:srgbClr val="1D1D1B"/>
                </a:solidFill>
                <a:cs typeface="Trebuchet MS"/>
              </a:rPr>
              <a:t>ertà,</a:t>
            </a:r>
            <a:r>
              <a:rPr lang="it-IT" sz="1400" spc="-90" dirty="0">
                <a:solidFill>
                  <a:srgbClr val="1D1D1B"/>
                </a:solidFill>
                <a:cs typeface="Trebuchet MS"/>
              </a:rPr>
              <a:t> </a:t>
            </a:r>
            <a:r>
              <a:rPr lang="it-IT" sz="1400" spc="-20" dirty="0">
                <a:solidFill>
                  <a:srgbClr val="1D1D1B"/>
                </a:solidFill>
                <a:cs typeface="Trebuchet MS"/>
              </a:rPr>
              <a:t>l’in</a:t>
            </a:r>
            <a:r>
              <a:rPr lang="it-IT" sz="1400" spc="-10" dirty="0">
                <a:solidFill>
                  <a:srgbClr val="1D1D1B"/>
                </a:solidFill>
                <a:cs typeface="Trebuchet MS"/>
              </a:rPr>
              <a:t>giustizia,</a:t>
            </a:r>
            <a:r>
              <a:rPr lang="it-IT" sz="1400" spc="-5" dirty="0">
                <a:solidFill>
                  <a:srgbClr val="1D1D1B"/>
                </a:solidFill>
                <a:cs typeface="Trebuchet MS"/>
              </a:rPr>
              <a:t> la</a:t>
            </a:r>
            <a:r>
              <a:rPr lang="it-IT" sz="1400" spc="320" dirty="0">
                <a:solidFill>
                  <a:srgbClr val="1D1D1B"/>
                </a:solidFill>
                <a:cs typeface="Trebuchet MS"/>
              </a:rPr>
              <a:t> </a:t>
            </a:r>
            <a:r>
              <a:rPr lang="it-IT" sz="1400" spc="10" dirty="0">
                <a:solidFill>
                  <a:srgbClr val="1D1D1B"/>
                </a:solidFill>
                <a:cs typeface="Trebuchet MS"/>
              </a:rPr>
              <a:t>sostenibilità </a:t>
            </a:r>
            <a:r>
              <a:rPr lang="it-IT" sz="1400" spc="-15" dirty="0">
                <a:solidFill>
                  <a:srgbClr val="1D1D1B"/>
                </a:solidFill>
                <a:cs typeface="Trebuchet MS"/>
              </a:rPr>
              <a:t>ambientale, </a:t>
            </a:r>
            <a:r>
              <a:rPr lang="it-IT" sz="1400" spc="-10" dirty="0">
                <a:solidFill>
                  <a:srgbClr val="1D1D1B"/>
                </a:solidFill>
                <a:cs typeface="Trebuchet MS"/>
              </a:rPr>
              <a:t> </a:t>
            </a:r>
            <a:r>
              <a:rPr lang="it-IT" sz="1400" spc="-5" dirty="0">
                <a:solidFill>
                  <a:srgbClr val="1D1D1B"/>
                </a:solidFill>
                <a:cs typeface="Trebuchet MS"/>
              </a:rPr>
              <a:t>la </a:t>
            </a:r>
            <a:r>
              <a:rPr lang="it-IT" sz="1400" spc="-10" dirty="0">
                <a:solidFill>
                  <a:srgbClr val="1D1D1B"/>
                </a:solidFill>
                <a:cs typeface="Trebuchet MS"/>
              </a:rPr>
              <a:t>prosperità, </a:t>
            </a:r>
            <a:r>
              <a:rPr lang="it-IT" sz="1400" spc="-5" dirty="0">
                <a:solidFill>
                  <a:srgbClr val="1D1D1B"/>
                </a:solidFill>
                <a:cs typeface="Trebuchet MS"/>
              </a:rPr>
              <a:t>la pace</a:t>
            </a:r>
          </a:p>
          <a:p>
            <a:pPr marL="0" marR="5080" indent="0" algn="just">
              <a:lnSpc>
                <a:spcPct val="150000"/>
              </a:lnSpc>
              <a:spcBef>
                <a:spcPts val="100"/>
              </a:spcBef>
              <a:buNone/>
            </a:pPr>
            <a:r>
              <a:rPr lang="it-IT" sz="1400" spc="-5" dirty="0">
                <a:solidFill>
                  <a:srgbClr val="1D1D1B"/>
                </a:solidFill>
                <a:cs typeface="Trebuchet MS"/>
              </a:rPr>
              <a:t> </a:t>
            </a:r>
            <a:r>
              <a:rPr lang="it-IT" sz="1400" spc="10" dirty="0">
                <a:solidFill>
                  <a:srgbClr val="1D1D1B"/>
                </a:solidFill>
                <a:cs typeface="Trebuchet MS"/>
              </a:rPr>
              <a:t>e </a:t>
            </a:r>
            <a:r>
              <a:rPr lang="it-IT" sz="1400" spc="-5" dirty="0">
                <a:solidFill>
                  <a:srgbClr val="1D1D1B"/>
                </a:solidFill>
                <a:cs typeface="Trebuchet MS"/>
              </a:rPr>
              <a:t>la giustizia. </a:t>
            </a:r>
          </a:p>
          <a:p>
            <a:pPr marL="0" marR="5080" indent="0" algn="just">
              <a:lnSpc>
                <a:spcPct val="150000"/>
              </a:lnSpc>
              <a:spcBef>
                <a:spcPts val="100"/>
              </a:spcBef>
              <a:buNone/>
            </a:pPr>
            <a:r>
              <a:rPr lang="it-IT" sz="1400" dirty="0">
                <a:solidFill>
                  <a:srgbClr val="1D1D1B"/>
                </a:solidFill>
                <a:cs typeface="Trebuchet MS"/>
              </a:rPr>
              <a:t>Gli </a:t>
            </a:r>
            <a:r>
              <a:rPr lang="it-IT" sz="1400" spc="-320" dirty="0">
                <a:solidFill>
                  <a:srgbClr val="1D1D1B"/>
                </a:solidFill>
                <a:cs typeface="Trebuchet MS"/>
              </a:rPr>
              <a:t> </a:t>
            </a:r>
            <a:r>
              <a:rPr lang="it-IT" sz="1400" spc="5" dirty="0">
                <a:solidFill>
                  <a:srgbClr val="1D1D1B"/>
                </a:solidFill>
                <a:cs typeface="Trebuchet MS"/>
              </a:rPr>
              <a:t>obiettivi</a:t>
            </a:r>
            <a:r>
              <a:rPr lang="it-IT" sz="1400" spc="-10" dirty="0">
                <a:solidFill>
                  <a:srgbClr val="1D1D1B"/>
                </a:solidFill>
                <a:cs typeface="Trebuchet MS"/>
              </a:rPr>
              <a:t> </a:t>
            </a:r>
            <a:r>
              <a:rPr lang="it-IT" sz="1400" spc="40" dirty="0">
                <a:solidFill>
                  <a:srgbClr val="1D1D1B"/>
                </a:solidFill>
                <a:cs typeface="Trebuchet MS"/>
              </a:rPr>
              <a:t>sono</a:t>
            </a:r>
            <a:r>
              <a:rPr lang="it-IT" sz="1400" spc="-5" dirty="0">
                <a:solidFill>
                  <a:srgbClr val="1D1D1B"/>
                </a:solidFill>
                <a:cs typeface="Trebuchet MS"/>
              </a:rPr>
              <a:t> </a:t>
            </a:r>
            <a:r>
              <a:rPr lang="it-IT" sz="1400" spc="10" dirty="0">
                <a:solidFill>
                  <a:srgbClr val="1D1D1B"/>
                </a:solidFill>
                <a:cs typeface="Trebuchet MS"/>
              </a:rPr>
              <a:t>interconnessi</a:t>
            </a:r>
            <a:r>
              <a:rPr lang="it-IT" sz="1400" spc="-5" dirty="0">
                <a:solidFill>
                  <a:srgbClr val="1D1D1B"/>
                </a:solidFill>
                <a:cs typeface="Trebuchet MS"/>
              </a:rPr>
              <a:t> </a:t>
            </a:r>
            <a:r>
              <a:rPr lang="it-IT" sz="1400" spc="-30" dirty="0">
                <a:solidFill>
                  <a:srgbClr val="1D1D1B"/>
                </a:solidFill>
                <a:cs typeface="Trebuchet MS"/>
              </a:rPr>
              <a:t>tra</a:t>
            </a:r>
            <a:r>
              <a:rPr lang="it-IT" sz="1400" spc="-5" dirty="0">
                <a:solidFill>
                  <a:srgbClr val="1D1D1B"/>
                </a:solidFill>
                <a:cs typeface="Trebuchet MS"/>
              </a:rPr>
              <a:t> </a:t>
            </a:r>
            <a:r>
              <a:rPr lang="it-IT" sz="1400" spc="15" dirty="0">
                <a:solidFill>
                  <a:srgbClr val="1D1D1B"/>
                </a:solidFill>
                <a:cs typeface="Trebuchet MS"/>
              </a:rPr>
              <a:t>di</a:t>
            </a:r>
            <a:r>
              <a:rPr lang="it-IT" sz="1400" spc="-5" dirty="0">
                <a:solidFill>
                  <a:srgbClr val="1D1D1B"/>
                </a:solidFill>
                <a:cs typeface="Trebuchet MS"/>
              </a:rPr>
              <a:t> </a:t>
            </a:r>
            <a:r>
              <a:rPr lang="it-IT" sz="1400" spc="10" dirty="0">
                <a:solidFill>
                  <a:srgbClr val="1D1D1B"/>
                </a:solidFill>
                <a:cs typeface="Trebuchet MS"/>
              </a:rPr>
              <a:t>loro </a:t>
            </a:r>
            <a:r>
              <a:rPr lang="it-IT" sz="1400" spc="-320" dirty="0">
                <a:solidFill>
                  <a:srgbClr val="1D1D1B"/>
                </a:solidFill>
                <a:cs typeface="Trebuchet MS"/>
              </a:rPr>
              <a:t> </a:t>
            </a:r>
            <a:r>
              <a:rPr lang="it-IT" sz="1400" spc="10" dirty="0">
                <a:solidFill>
                  <a:srgbClr val="1D1D1B"/>
                </a:solidFill>
                <a:cs typeface="Trebuchet MS"/>
              </a:rPr>
              <a:t>e </a:t>
            </a:r>
            <a:r>
              <a:rPr lang="it-IT" sz="1400" spc="5" dirty="0">
                <a:solidFill>
                  <a:srgbClr val="1D1D1B"/>
                </a:solidFill>
                <a:cs typeface="Trebuchet MS"/>
              </a:rPr>
              <a:t>per </a:t>
            </a:r>
            <a:r>
              <a:rPr lang="it-IT" sz="1400" spc="-5" dirty="0">
                <a:solidFill>
                  <a:srgbClr val="1D1D1B"/>
                </a:solidFill>
                <a:cs typeface="Trebuchet MS"/>
              </a:rPr>
              <a:t>garantire </a:t>
            </a:r>
            <a:r>
              <a:rPr lang="it-IT" sz="1400" spc="5" dirty="0">
                <a:solidFill>
                  <a:srgbClr val="1D1D1B"/>
                </a:solidFill>
                <a:cs typeface="Trebuchet MS"/>
              </a:rPr>
              <a:t>che</a:t>
            </a:r>
          </a:p>
          <a:p>
            <a:pPr marL="0" marR="5080" indent="0" algn="just">
              <a:lnSpc>
                <a:spcPct val="150000"/>
              </a:lnSpc>
              <a:spcBef>
                <a:spcPts val="100"/>
              </a:spcBef>
              <a:buNone/>
            </a:pPr>
            <a:r>
              <a:rPr lang="it-IT" sz="1400" spc="5" dirty="0">
                <a:solidFill>
                  <a:srgbClr val="1D1D1B"/>
                </a:solidFill>
                <a:cs typeface="Trebuchet MS"/>
              </a:rPr>
              <a:t> </a:t>
            </a:r>
            <a:r>
              <a:rPr lang="it-IT" sz="1400" spc="30" dirty="0">
                <a:solidFill>
                  <a:srgbClr val="1D1D1B"/>
                </a:solidFill>
                <a:cs typeface="Trebuchet MS"/>
              </a:rPr>
              <a:t>nessuno </a:t>
            </a:r>
            <a:r>
              <a:rPr lang="it-IT" sz="1400" spc="10" dirty="0">
                <a:solidFill>
                  <a:srgbClr val="1D1D1B"/>
                </a:solidFill>
                <a:cs typeface="Trebuchet MS"/>
              </a:rPr>
              <a:t>rimanga </a:t>
            </a:r>
            <a:r>
              <a:rPr lang="it-IT" sz="1400" spc="15" dirty="0">
                <a:solidFill>
                  <a:srgbClr val="1D1D1B"/>
                </a:solidFill>
                <a:cs typeface="Trebuchet MS"/>
              </a:rPr>
              <a:t> </a:t>
            </a:r>
            <a:r>
              <a:rPr lang="it-IT" sz="1400" spc="-15" dirty="0">
                <a:solidFill>
                  <a:srgbClr val="1D1D1B"/>
                </a:solidFill>
                <a:cs typeface="Trebuchet MS"/>
              </a:rPr>
              <a:t>indietro,</a:t>
            </a:r>
            <a:r>
              <a:rPr lang="it-IT" sz="1400" spc="-55" dirty="0">
                <a:solidFill>
                  <a:srgbClr val="1D1D1B"/>
                </a:solidFill>
                <a:cs typeface="Trebuchet MS"/>
              </a:rPr>
              <a:t> </a:t>
            </a:r>
            <a:r>
              <a:rPr lang="it-IT" sz="1400" spc="10" dirty="0">
                <a:solidFill>
                  <a:srgbClr val="1D1D1B"/>
                </a:solidFill>
                <a:cs typeface="Trebuchet MS"/>
              </a:rPr>
              <a:t>è</a:t>
            </a:r>
            <a:r>
              <a:rPr lang="it-IT" sz="1400" spc="-50" dirty="0">
                <a:solidFill>
                  <a:srgbClr val="1D1D1B"/>
                </a:solidFill>
                <a:cs typeface="Trebuchet MS"/>
              </a:rPr>
              <a:t> </a:t>
            </a:r>
            <a:r>
              <a:rPr lang="it-IT" sz="1400" spc="15" dirty="0">
                <a:solidFill>
                  <a:srgbClr val="1D1D1B"/>
                </a:solidFill>
                <a:cs typeface="Trebuchet MS"/>
              </a:rPr>
              <a:t>essenziale</a:t>
            </a:r>
            <a:r>
              <a:rPr lang="it-IT" sz="1400" spc="-55" dirty="0">
                <a:solidFill>
                  <a:srgbClr val="1D1D1B"/>
                </a:solidFill>
                <a:cs typeface="Trebuchet MS"/>
              </a:rPr>
              <a:t> </a:t>
            </a:r>
            <a:r>
              <a:rPr lang="it-IT" sz="1400" spc="10" dirty="0">
                <a:solidFill>
                  <a:srgbClr val="1D1D1B"/>
                </a:solidFill>
                <a:cs typeface="Trebuchet MS"/>
              </a:rPr>
              <a:t>raggiungerli</a:t>
            </a:r>
            <a:r>
              <a:rPr lang="it-IT" sz="1400" spc="-50" dirty="0">
                <a:solidFill>
                  <a:srgbClr val="1D1D1B"/>
                </a:solidFill>
                <a:cs typeface="Trebuchet MS"/>
              </a:rPr>
              <a:t> </a:t>
            </a:r>
            <a:r>
              <a:rPr lang="it-IT" sz="1400" spc="-20" dirty="0">
                <a:solidFill>
                  <a:srgbClr val="1D1D1B"/>
                </a:solidFill>
                <a:cs typeface="Trebuchet MS"/>
              </a:rPr>
              <a:t>tutti </a:t>
            </a:r>
            <a:r>
              <a:rPr lang="it-IT" sz="1400" spc="-320" dirty="0">
                <a:solidFill>
                  <a:srgbClr val="1D1D1B"/>
                </a:solidFill>
                <a:cs typeface="Trebuchet MS"/>
              </a:rPr>
              <a:t> </a:t>
            </a:r>
            <a:r>
              <a:rPr lang="it-IT" sz="1400" dirty="0">
                <a:solidFill>
                  <a:srgbClr val="1D1D1B"/>
                </a:solidFill>
                <a:cs typeface="Trebuchet MS"/>
              </a:rPr>
              <a:t>entro</a:t>
            </a:r>
            <a:r>
              <a:rPr lang="it-IT" sz="1400" spc="-80" dirty="0">
                <a:solidFill>
                  <a:srgbClr val="1D1D1B"/>
                </a:solidFill>
                <a:cs typeface="Trebuchet MS"/>
              </a:rPr>
              <a:t> </a:t>
            </a:r>
            <a:r>
              <a:rPr lang="it-IT" sz="1400" dirty="0">
                <a:solidFill>
                  <a:srgbClr val="1D1D1B"/>
                </a:solidFill>
                <a:cs typeface="Trebuchet MS"/>
              </a:rPr>
              <a:t>il</a:t>
            </a:r>
            <a:r>
              <a:rPr lang="it-IT" sz="1400" spc="-75" dirty="0">
                <a:solidFill>
                  <a:srgbClr val="1D1D1B"/>
                </a:solidFill>
                <a:cs typeface="Trebuchet MS"/>
              </a:rPr>
              <a:t> </a:t>
            </a:r>
            <a:r>
              <a:rPr lang="it-IT" sz="1400" spc="35" dirty="0">
                <a:solidFill>
                  <a:srgbClr val="1D1D1B"/>
                </a:solidFill>
                <a:cs typeface="Trebuchet MS"/>
              </a:rPr>
              <a:t>2030.</a:t>
            </a:r>
            <a:endParaRPr lang="it-IT" sz="1400" dirty="0">
              <a:cs typeface="Trebuchet MS"/>
            </a:endParaRPr>
          </a:p>
          <a:p>
            <a:pPr marL="0" marR="5080" indent="0" algn="just">
              <a:lnSpc>
                <a:spcPct val="100000"/>
              </a:lnSpc>
              <a:buNone/>
            </a:pPr>
            <a:r>
              <a:rPr lang="it-IT" sz="1400" spc="25" dirty="0">
                <a:solidFill>
                  <a:srgbClr val="1D1D1B"/>
                </a:solidFill>
                <a:cs typeface="Trebuchet MS"/>
              </a:rPr>
              <a:t>Con </a:t>
            </a:r>
            <a:r>
              <a:rPr lang="it-IT" sz="1400" spc="-5" dirty="0">
                <a:solidFill>
                  <a:srgbClr val="1D1D1B"/>
                </a:solidFill>
                <a:cs typeface="Trebuchet MS"/>
              </a:rPr>
              <a:t>la </a:t>
            </a:r>
            <a:r>
              <a:rPr lang="it-IT" sz="1400" spc="25" dirty="0">
                <a:solidFill>
                  <a:srgbClr val="1D1D1B"/>
                </a:solidFill>
                <a:cs typeface="Trebuchet MS"/>
              </a:rPr>
              <a:t>sua </a:t>
            </a:r>
            <a:r>
              <a:rPr lang="it-IT" sz="1400" spc="-15" dirty="0">
                <a:solidFill>
                  <a:srgbClr val="1D1D1B"/>
                </a:solidFill>
                <a:cs typeface="Trebuchet MS"/>
              </a:rPr>
              <a:t>attività </a:t>
            </a:r>
            <a:r>
              <a:rPr lang="it-IT" sz="1400" spc="10" dirty="0">
                <a:solidFill>
                  <a:srgbClr val="1D1D1B"/>
                </a:solidFill>
                <a:cs typeface="Trebuchet MS"/>
              </a:rPr>
              <a:t>Banco </a:t>
            </a:r>
            <a:r>
              <a:rPr lang="it-IT" sz="1400" dirty="0">
                <a:solidFill>
                  <a:srgbClr val="1D1D1B"/>
                </a:solidFill>
                <a:cs typeface="Trebuchet MS"/>
              </a:rPr>
              <a:t>Alimentare </a:t>
            </a:r>
            <a:r>
              <a:rPr lang="it-IT" sz="1400" spc="5" dirty="0">
                <a:solidFill>
                  <a:srgbClr val="1D1D1B"/>
                </a:solidFill>
                <a:cs typeface="Trebuchet MS"/>
              </a:rPr>
              <a:t> della Puglia contribuisce</a:t>
            </a:r>
          </a:p>
          <a:p>
            <a:pPr marL="0" marR="5080" indent="0" algn="just">
              <a:lnSpc>
                <a:spcPct val="100000"/>
              </a:lnSpc>
              <a:buNone/>
            </a:pPr>
            <a:r>
              <a:rPr lang="it-IT" sz="1400" spc="5" dirty="0">
                <a:solidFill>
                  <a:srgbClr val="1D1D1B"/>
                </a:solidFill>
                <a:cs typeface="Trebuchet MS"/>
              </a:rPr>
              <a:t> </a:t>
            </a:r>
            <a:r>
              <a:rPr lang="it-IT" sz="1400" spc="15" dirty="0">
                <a:solidFill>
                  <a:srgbClr val="1D1D1B"/>
                </a:solidFill>
                <a:cs typeface="Trebuchet MS"/>
              </a:rPr>
              <a:t>in </a:t>
            </a:r>
            <a:r>
              <a:rPr lang="it-IT" sz="1400" dirty="0">
                <a:solidFill>
                  <a:srgbClr val="1D1D1B"/>
                </a:solidFill>
                <a:cs typeface="Trebuchet MS"/>
              </a:rPr>
              <a:t>maniera </a:t>
            </a:r>
            <a:r>
              <a:rPr lang="it-IT" sz="1400" spc="-15" dirty="0">
                <a:solidFill>
                  <a:srgbClr val="1D1D1B"/>
                </a:solidFill>
                <a:cs typeface="Trebuchet MS"/>
              </a:rPr>
              <a:t>diretta</a:t>
            </a:r>
            <a:r>
              <a:rPr lang="it-IT" sz="1400" spc="-10" dirty="0">
                <a:solidFill>
                  <a:srgbClr val="1D1D1B"/>
                </a:solidFill>
                <a:cs typeface="Trebuchet MS"/>
              </a:rPr>
              <a:t> </a:t>
            </a:r>
            <a:r>
              <a:rPr lang="it-IT" sz="1400" spc="-5" dirty="0">
                <a:solidFill>
                  <a:srgbClr val="1D1D1B"/>
                </a:solidFill>
                <a:cs typeface="Trebuchet MS"/>
              </a:rPr>
              <a:t>al </a:t>
            </a:r>
            <a:r>
              <a:rPr lang="it-IT" sz="1400" spc="15" dirty="0">
                <a:solidFill>
                  <a:srgbClr val="1D1D1B"/>
                </a:solidFill>
                <a:cs typeface="Trebuchet MS"/>
              </a:rPr>
              <a:t>perseguimento degli </a:t>
            </a:r>
            <a:r>
              <a:rPr lang="it-IT" sz="1400" spc="20" dirty="0">
                <a:solidFill>
                  <a:srgbClr val="1D1D1B"/>
                </a:solidFill>
                <a:cs typeface="Trebuchet MS"/>
              </a:rPr>
              <a:t> </a:t>
            </a:r>
            <a:r>
              <a:rPr lang="it-IT" sz="1400" b="1" dirty="0">
                <a:solidFill>
                  <a:srgbClr val="1D1D1B"/>
                </a:solidFill>
                <a:cs typeface="Trebuchet MS"/>
              </a:rPr>
              <a:t>obiettivi</a:t>
            </a:r>
            <a:r>
              <a:rPr lang="it-IT" sz="1400" b="1" spc="-35" dirty="0">
                <a:solidFill>
                  <a:srgbClr val="1D1D1B"/>
                </a:solidFill>
                <a:cs typeface="Trebuchet MS"/>
              </a:rPr>
              <a:t> </a:t>
            </a:r>
            <a:r>
              <a:rPr lang="it-IT" sz="1400" b="1" spc="15" dirty="0">
                <a:solidFill>
                  <a:srgbClr val="1D1D1B"/>
                </a:solidFill>
                <a:cs typeface="Trebuchet MS"/>
              </a:rPr>
              <a:t>2</a:t>
            </a:r>
            <a:r>
              <a:rPr lang="it-IT" sz="1400" b="1" spc="-30" dirty="0">
                <a:solidFill>
                  <a:srgbClr val="1D1D1B"/>
                </a:solidFill>
                <a:cs typeface="Trebuchet MS"/>
              </a:rPr>
              <a:t> </a:t>
            </a:r>
            <a:r>
              <a:rPr lang="it-IT" sz="1400" b="1" spc="-15" dirty="0">
                <a:solidFill>
                  <a:srgbClr val="1D1D1B"/>
                </a:solidFill>
                <a:cs typeface="Trebuchet MS"/>
              </a:rPr>
              <a:t>e</a:t>
            </a:r>
            <a:r>
              <a:rPr lang="it-IT" sz="1400" b="1" spc="-30" dirty="0">
                <a:solidFill>
                  <a:srgbClr val="1D1D1B"/>
                </a:solidFill>
                <a:cs typeface="Trebuchet MS"/>
              </a:rPr>
              <a:t> </a:t>
            </a:r>
            <a:r>
              <a:rPr lang="it-IT" sz="1400" b="1" spc="-50" dirty="0">
                <a:solidFill>
                  <a:srgbClr val="1D1D1B"/>
                </a:solidFill>
                <a:cs typeface="Trebuchet MS"/>
              </a:rPr>
              <a:t>12</a:t>
            </a:r>
            <a:r>
              <a:rPr lang="it-IT" sz="1400" spc="-50" dirty="0">
                <a:solidFill>
                  <a:srgbClr val="1D1D1B"/>
                </a:solidFill>
                <a:cs typeface="Trebuchet MS"/>
              </a:rPr>
              <a:t>,</a:t>
            </a:r>
          </a:p>
          <a:p>
            <a:pPr marL="0" marR="5080" indent="0" algn="just">
              <a:lnSpc>
                <a:spcPct val="100000"/>
              </a:lnSpc>
              <a:buNone/>
            </a:pPr>
            <a:r>
              <a:rPr lang="it-IT" sz="1400" spc="-10" dirty="0">
                <a:solidFill>
                  <a:srgbClr val="1D1D1B"/>
                </a:solidFill>
                <a:cs typeface="Trebuchet MS"/>
              </a:rPr>
              <a:t> </a:t>
            </a:r>
            <a:r>
              <a:rPr lang="it-IT" sz="1400" spc="10" dirty="0">
                <a:solidFill>
                  <a:srgbClr val="1D1D1B"/>
                </a:solidFill>
                <a:cs typeface="Trebuchet MS"/>
              </a:rPr>
              <a:t>con</a:t>
            </a:r>
            <a:r>
              <a:rPr lang="it-IT" sz="1400" spc="-10" dirty="0">
                <a:solidFill>
                  <a:srgbClr val="1D1D1B"/>
                </a:solidFill>
                <a:cs typeface="Trebuchet MS"/>
              </a:rPr>
              <a:t> </a:t>
            </a:r>
            <a:r>
              <a:rPr lang="it-IT" sz="1400" spc="-5" dirty="0">
                <a:solidFill>
                  <a:srgbClr val="1D1D1B"/>
                </a:solidFill>
                <a:cs typeface="Trebuchet MS"/>
              </a:rPr>
              <a:t>ricadute</a:t>
            </a:r>
            <a:r>
              <a:rPr lang="it-IT" sz="1400" spc="-10" dirty="0">
                <a:solidFill>
                  <a:srgbClr val="1D1D1B"/>
                </a:solidFill>
                <a:cs typeface="Trebuchet MS"/>
              </a:rPr>
              <a:t> </a:t>
            </a:r>
            <a:r>
              <a:rPr lang="it-IT" sz="1400" spc="-5" dirty="0">
                <a:solidFill>
                  <a:srgbClr val="1D1D1B"/>
                </a:solidFill>
                <a:cs typeface="Trebuchet MS"/>
              </a:rPr>
              <a:t>indirette </a:t>
            </a:r>
            <a:r>
              <a:rPr lang="it-IT" sz="1400" spc="-320" dirty="0">
                <a:solidFill>
                  <a:srgbClr val="1D1D1B"/>
                </a:solidFill>
                <a:cs typeface="Trebuchet MS"/>
              </a:rPr>
              <a:t> </a:t>
            </a:r>
            <a:r>
              <a:rPr lang="it-IT" sz="1400" spc="25" dirty="0">
                <a:solidFill>
                  <a:srgbClr val="1D1D1B"/>
                </a:solidFill>
                <a:cs typeface="Trebuchet MS"/>
              </a:rPr>
              <a:t>sugli</a:t>
            </a:r>
            <a:r>
              <a:rPr lang="it-IT" sz="1400" spc="-75" dirty="0">
                <a:solidFill>
                  <a:srgbClr val="1D1D1B"/>
                </a:solidFill>
                <a:cs typeface="Trebuchet MS"/>
              </a:rPr>
              <a:t> </a:t>
            </a:r>
            <a:r>
              <a:rPr lang="it-IT" sz="1400" spc="5" dirty="0">
                <a:solidFill>
                  <a:srgbClr val="1D1D1B"/>
                </a:solidFill>
                <a:cs typeface="Trebuchet MS"/>
              </a:rPr>
              <a:t>obiettivi</a:t>
            </a:r>
            <a:r>
              <a:rPr lang="it-IT" sz="1400" spc="-75" dirty="0">
                <a:solidFill>
                  <a:srgbClr val="1D1D1B"/>
                </a:solidFill>
                <a:cs typeface="Trebuchet MS"/>
              </a:rPr>
              <a:t> </a:t>
            </a:r>
            <a:r>
              <a:rPr lang="it-IT" sz="1400" spc="-45" dirty="0">
                <a:solidFill>
                  <a:srgbClr val="1D1D1B"/>
                </a:solidFill>
                <a:cs typeface="Trebuchet MS"/>
              </a:rPr>
              <a:t>1,</a:t>
            </a:r>
            <a:r>
              <a:rPr lang="it-IT" sz="1400" spc="-75" dirty="0">
                <a:solidFill>
                  <a:srgbClr val="1D1D1B"/>
                </a:solidFill>
                <a:cs typeface="Trebuchet MS"/>
              </a:rPr>
              <a:t> </a:t>
            </a:r>
            <a:r>
              <a:rPr lang="it-IT" sz="1400" spc="-45" dirty="0">
                <a:solidFill>
                  <a:srgbClr val="1D1D1B"/>
                </a:solidFill>
                <a:cs typeface="Trebuchet MS"/>
              </a:rPr>
              <a:t>3,</a:t>
            </a:r>
            <a:r>
              <a:rPr lang="it-IT" sz="1400" spc="-75" dirty="0">
                <a:solidFill>
                  <a:srgbClr val="1D1D1B"/>
                </a:solidFill>
                <a:cs typeface="Trebuchet MS"/>
              </a:rPr>
              <a:t> </a:t>
            </a:r>
            <a:r>
              <a:rPr lang="it-IT" sz="1400" spc="-45" dirty="0">
                <a:solidFill>
                  <a:srgbClr val="1D1D1B"/>
                </a:solidFill>
                <a:cs typeface="Trebuchet MS"/>
              </a:rPr>
              <a:t>4,</a:t>
            </a:r>
            <a:r>
              <a:rPr lang="it-IT" sz="1400" spc="-75" dirty="0">
                <a:solidFill>
                  <a:srgbClr val="1D1D1B"/>
                </a:solidFill>
                <a:cs typeface="Trebuchet MS"/>
              </a:rPr>
              <a:t> </a:t>
            </a:r>
            <a:r>
              <a:rPr lang="it-IT" sz="1400" spc="-5" dirty="0">
                <a:solidFill>
                  <a:srgbClr val="1D1D1B"/>
                </a:solidFill>
                <a:cs typeface="Trebuchet MS"/>
              </a:rPr>
              <a:t>10,</a:t>
            </a:r>
            <a:r>
              <a:rPr lang="it-IT" sz="1400" spc="-75" dirty="0">
                <a:solidFill>
                  <a:srgbClr val="1D1D1B"/>
                </a:solidFill>
                <a:cs typeface="Trebuchet MS"/>
              </a:rPr>
              <a:t> </a:t>
            </a:r>
            <a:r>
              <a:rPr lang="it-IT" sz="1400" spc="-5" dirty="0">
                <a:solidFill>
                  <a:srgbClr val="1D1D1B"/>
                </a:solidFill>
                <a:cs typeface="Trebuchet MS"/>
              </a:rPr>
              <a:t>11,</a:t>
            </a:r>
            <a:r>
              <a:rPr lang="it-IT" sz="1400" spc="-75" dirty="0">
                <a:solidFill>
                  <a:srgbClr val="1D1D1B"/>
                </a:solidFill>
                <a:cs typeface="Trebuchet MS"/>
              </a:rPr>
              <a:t> </a:t>
            </a:r>
            <a:r>
              <a:rPr lang="it-IT" sz="1400" spc="80" dirty="0">
                <a:solidFill>
                  <a:srgbClr val="1D1D1B"/>
                </a:solidFill>
                <a:cs typeface="Trebuchet MS"/>
              </a:rPr>
              <a:t>13</a:t>
            </a:r>
            <a:r>
              <a:rPr lang="it-IT" sz="1400" spc="-75" dirty="0">
                <a:solidFill>
                  <a:srgbClr val="1D1D1B"/>
                </a:solidFill>
                <a:cs typeface="Trebuchet MS"/>
              </a:rPr>
              <a:t> </a:t>
            </a:r>
            <a:r>
              <a:rPr lang="it-IT" sz="1400" spc="10" dirty="0">
                <a:solidFill>
                  <a:srgbClr val="1D1D1B"/>
                </a:solidFill>
                <a:cs typeface="Trebuchet MS"/>
              </a:rPr>
              <a:t>e</a:t>
            </a:r>
            <a:r>
              <a:rPr lang="it-IT" sz="1400" spc="-75" dirty="0">
                <a:solidFill>
                  <a:srgbClr val="1D1D1B"/>
                </a:solidFill>
                <a:cs typeface="Trebuchet MS"/>
              </a:rPr>
              <a:t> </a:t>
            </a:r>
            <a:r>
              <a:rPr lang="it-IT" sz="1400" spc="5" dirty="0">
                <a:solidFill>
                  <a:srgbClr val="1D1D1B"/>
                </a:solidFill>
                <a:cs typeface="Trebuchet MS"/>
              </a:rPr>
              <a:t>17.</a:t>
            </a:r>
            <a:endParaRPr lang="it-IT" sz="1400" dirty="0">
              <a:cs typeface="Trebuchet MS"/>
            </a:endParaRPr>
          </a:p>
          <a:p>
            <a:pPr marL="0" indent="0">
              <a:buNone/>
            </a:pPr>
            <a:endParaRPr lang="it-IT" sz="1400" dirty="0"/>
          </a:p>
        </p:txBody>
      </p:sp>
      <p:grpSp>
        <p:nvGrpSpPr>
          <p:cNvPr id="4" name="object 3">
            <a:extLst>
              <a:ext uri="{FF2B5EF4-FFF2-40B4-BE49-F238E27FC236}">
                <a16:creationId xmlns:a16="http://schemas.microsoft.com/office/drawing/2014/main" id="{9687566B-0D6F-DA1C-6328-A6FF8BB70474}"/>
              </a:ext>
            </a:extLst>
          </p:cNvPr>
          <p:cNvGrpSpPr/>
          <p:nvPr/>
        </p:nvGrpSpPr>
        <p:grpSpPr>
          <a:xfrm>
            <a:off x="6239881" y="1825625"/>
            <a:ext cx="4669309" cy="4351338"/>
            <a:chOff x="3677081" y="1825625"/>
            <a:chExt cx="2750857" cy="5724875"/>
          </a:xfrm>
        </p:grpSpPr>
        <p:sp>
          <p:nvSpPr>
            <p:cNvPr id="6" name="object 5">
              <a:extLst>
                <a:ext uri="{FF2B5EF4-FFF2-40B4-BE49-F238E27FC236}">
                  <a16:creationId xmlns:a16="http://schemas.microsoft.com/office/drawing/2014/main" id="{929AF123-FE3E-996C-2697-EC40AEBCB309}"/>
                </a:ext>
              </a:extLst>
            </p:cNvPr>
            <p:cNvSpPr/>
            <p:nvPr/>
          </p:nvSpPr>
          <p:spPr>
            <a:xfrm>
              <a:off x="3899108" y="1825625"/>
              <a:ext cx="1708621" cy="5441651"/>
            </a:xfrm>
            <a:custGeom>
              <a:avLst/>
              <a:gdLst/>
              <a:ahLst/>
              <a:cxnLst/>
              <a:rect l="l" t="t" r="r" b="b"/>
              <a:pathLst>
                <a:path w="2092325" h="6056630">
                  <a:moveTo>
                    <a:pt x="1876183" y="0"/>
                  </a:moveTo>
                  <a:lnTo>
                    <a:pt x="216001" y="0"/>
                  </a:lnTo>
                  <a:lnTo>
                    <a:pt x="91125" y="3375"/>
                  </a:lnTo>
                  <a:lnTo>
                    <a:pt x="27000" y="27000"/>
                  </a:lnTo>
                  <a:lnTo>
                    <a:pt x="3375" y="91125"/>
                  </a:lnTo>
                  <a:lnTo>
                    <a:pt x="0" y="216001"/>
                  </a:lnTo>
                  <a:lnTo>
                    <a:pt x="0" y="5840399"/>
                  </a:lnTo>
                  <a:lnTo>
                    <a:pt x="3375" y="5965275"/>
                  </a:lnTo>
                  <a:lnTo>
                    <a:pt x="27000" y="6029401"/>
                  </a:lnTo>
                  <a:lnTo>
                    <a:pt x="91125" y="6053026"/>
                  </a:lnTo>
                  <a:lnTo>
                    <a:pt x="216001" y="6056401"/>
                  </a:lnTo>
                  <a:lnTo>
                    <a:pt x="1876183" y="6056401"/>
                  </a:lnTo>
                  <a:lnTo>
                    <a:pt x="2001052" y="6053026"/>
                  </a:lnTo>
                  <a:lnTo>
                    <a:pt x="2065173" y="6029401"/>
                  </a:lnTo>
                  <a:lnTo>
                    <a:pt x="2088797" y="5965275"/>
                  </a:lnTo>
                  <a:lnTo>
                    <a:pt x="2092172" y="5840399"/>
                  </a:lnTo>
                  <a:lnTo>
                    <a:pt x="2092172" y="216001"/>
                  </a:lnTo>
                  <a:lnTo>
                    <a:pt x="2088797" y="91125"/>
                  </a:lnTo>
                  <a:lnTo>
                    <a:pt x="2065173" y="27000"/>
                  </a:lnTo>
                  <a:lnTo>
                    <a:pt x="2001052" y="3375"/>
                  </a:lnTo>
                  <a:lnTo>
                    <a:pt x="1876183" y="0"/>
                  </a:lnTo>
                  <a:close/>
                </a:path>
              </a:pathLst>
            </a:custGeom>
            <a:solidFill>
              <a:srgbClr val="F0F1DD">
                <a:alpha val="69999"/>
              </a:srgbClr>
            </a:solidFill>
          </p:spPr>
          <p:txBody>
            <a:bodyPr wrap="square" lIns="0" tIns="0" rIns="0" bIns="0" rtlCol="0"/>
            <a:lstStyle/>
            <a:p>
              <a:endParaRPr/>
            </a:p>
          </p:txBody>
        </p:sp>
        <p:pic>
          <p:nvPicPr>
            <p:cNvPr id="7" name="object 6">
              <a:extLst>
                <a:ext uri="{FF2B5EF4-FFF2-40B4-BE49-F238E27FC236}">
                  <a16:creationId xmlns:a16="http://schemas.microsoft.com/office/drawing/2014/main" id="{70E998F3-96D4-9EBF-C53C-F7B028010E1B}"/>
                </a:ext>
              </a:extLst>
            </p:cNvPr>
            <p:cNvPicPr/>
            <p:nvPr/>
          </p:nvPicPr>
          <p:blipFill>
            <a:blip r:embed="rId3" cstate="print"/>
            <a:stretch>
              <a:fillRect/>
            </a:stretch>
          </p:blipFill>
          <p:spPr>
            <a:xfrm>
              <a:off x="3677081" y="1862529"/>
              <a:ext cx="814177" cy="814177"/>
            </a:xfrm>
            <a:prstGeom prst="rect">
              <a:avLst/>
            </a:prstGeom>
          </p:spPr>
        </p:pic>
        <p:pic>
          <p:nvPicPr>
            <p:cNvPr id="8" name="object 7">
              <a:extLst>
                <a:ext uri="{FF2B5EF4-FFF2-40B4-BE49-F238E27FC236}">
                  <a16:creationId xmlns:a16="http://schemas.microsoft.com/office/drawing/2014/main" id="{52B1E646-4A48-1EF5-DC7E-9EDDFD031141}"/>
                </a:ext>
              </a:extLst>
            </p:cNvPr>
            <p:cNvPicPr/>
            <p:nvPr/>
          </p:nvPicPr>
          <p:blipFill>
            <a:blip r:embed="rId4" cstate="print"/>
            <a:stretch>
              <a:fillRect/>
            </a:stretch>
          </p:blipFill>
          <p:spPr>
            <a:xfrm>
              <a:off x="4636825" y="1862529"/>
              <a:ext cx="814177" cy="814177"/>
            </a:xfrm>
            <a:prstGeom prst="rect">
              <a:avLst/>
            </a:prstGeom>
          </p:spPr>
        </p:pic>
        <p:pic>
          <p:nvPicPr>
            <p:cNvPr id="9" name="object 8">
              <a:extLst>
                <a:ext uri="{FF2B5EF4-FFF2-40B4-BE49-F238E27FC236}">
                  <a16:creationId xmlns:a16="http://schemas.microsoft.com/office/drawing/2014/main" id="{90CCB22B-C8D5-9933-24B4-0CBA12425F4C}"/>
                </a:ext>
              </a:extLst>
            </p:cNvPr>
            <p:cNvPicPr/>
            <p:nvPr/>
          </p:nvPicPr>
          <p:blipFill>
            <a:blip r:embed="rId5" cstate="print"/>
            <a:stretch>
              <a:fillRect/>
            </a:stretch>
          </p:blipFill>
          <p:spPr>
            <a:xfrm>
              <a:off x="5596569" y="1862529"/>
              <a:ext cx="814177" cy="814177"/>
            </a:xfrm>
            <a:prstGeom prst="rect">
              <a:avLst/>
            </a:prstGeom>
          </p:spPr>
        </p:pic>
        <p:pic>
          <p:nvPicPr>
            <p:cNvPr id="10" name="object 9">
              <a:extLst>
                <a:ext uri="{FF2B5EF4-FFF2-40B4-BE49-F238E27FC236}">
                  <a16:creationId xmlns:a16="http://schemas.microsoft.com/office/drawing/2014/main" id="{992E69E6-175A-C11B-3C23-A4BD799A8D0A}"/>
                </a:ext>
              </a:extLst>
            </p:cNvPr>
            <p:cNvPicPr/>
            <p:nvPr/>
          </p:nvPicPr>
          <p:blipFill>
            <a:blip r:embed="rId6" cstate="print"/>
            <a:stretch>
              <a:fillRect/>
            </a:stretch>
          </p:blipFill>
          <p:spPr>
            <a:xfrm>
              <a:off x="3677081" y="2862389"/>
              <a:ext cx="814177" cy="814177"/>
            </a:xfrm>
            <a:prstGeom prst="rect">
              <a:avLst/>
            </a:prstGeom>
          </p:spPr>
        </p:pic>
        <p:pic>
          <p:nvPicPr>
            <p:cNvPr id="11" name="object 10">
              <a:extLst>
                <a:ext uri="{FF2B5EF4-FFF2-40B4-BE49-F238E27FC236}">
                  <a16:creationId xmlns:a16="http://schemas.microsoft.com/office/drawing/2014/main" id="{245101FC-24F7-4873-2235-9D85AA727A89}"/>
                </a:ext>
              </a:extLst>
            </p:cNvPr>
            <p:cNvPicPr/>
            <p:nvPr/>
          </p:nvPicPr>
          <p:blipFill>
            <a:blip r:embed="rId7" cstate="print"/>
            <a:stretch>
              <a:fillRect/>
            </a:stretch>
          </p:blipFill>
          <p:spPr>
            <a:xfrm>
              <a:off x="4636825" y="2862389"/>
              <a:ext cx="814177" cy="814177"/>
            </a:xfrm>
            <a:prstGeom prst="rect">
              <a:avLst/>
            </a:prstGeom>
          </p:spPr>
        </p:pic>
        <p:pic>
          <p:nvPicPr>
            <p:cNvPr id="12" name="object 11">
              <a:extLst>
                <a:ext uri="{FF2B5EF4-FFF2-40B4-BE49-F238E27FC236}">
                  <a16:creationId xmlns:a16="http://schemas.microsoft.com/office/drawing/2014/main" id="{32932F47-4AE3-92D2-C67D-A81CCD3896CF}"/>
                </a:ext>
              </a:extLst>
            </p:cNvPr>
            <p:cNvPicPr/>
            <p:nvPr/>
          </p:nvPicPr>
          <p:blipFill>
            <a:blip r:embed="rId8" cstate="print"/>
            <a:stretch>
              <a:fillRect/>
            </a:stretch>
          </p:blipFill>
          <p:spPr>
            <a:xfrm>
              <a:off x="5596569" y="2862389"/>
              <a:ext cx="814177" cy="814177"/>
            </a:xfrm>
            <a:prstGeom prst="rect">
              <a:avLst/>
            </a:prstGeom>
          </p:spPr>
        </p:pic>
        <p:pic>
          <p:nvPicPr>
            <p:cNvPr id="13" name="object 12">
              <a:extLst>
                <a:ext uri="{FF2B5EF4-FFF2-40B4-BE49-F238E27FC236}">
                  <a16:creationId xmlns:a16="http://schemas.microsoft.com/office/drawing/2014/main" id="{C0BF3C16-D194-E0F9-6A71-E26E83A4581E}"/>
                </a:ext>
              </a:extLst>
            </p:cNvPr>
            <p:cNvPicPr/>
            <p:nvPr/>
          </p:nvPicPr>
          <p:blipFill>
            <a:blip r:embed="rId9" cstate="print"/>
            <a:stretch>
              <a:fillRect/>
            </a:stretch>
          </p:blipFill>
          <p:spPr>
            <a:xfrm>
              <a:off x="3677081" y="3862250"/>
              <a:ext cx="814177" cy="814177"/>
            </a:xfrm>
            <a:prstGeom prst="rect">
              <a:avLst/>
            </a:prstGeom>
          </p:spPr>
        </p:pic>
        <p:pic>
          <p:nvPicPr>
            <p:cNvPr id="14" name="object 13">
              <a:extLst>
                <a:ext uri="{FF2B5EF4-FFF2-40B4-BE49-F238E27FC236}">
                  <a16:creationId xmlns:a16="http://schemas.microsoft.com/office/drawing/2014/main" id="{DDB2E094-193B-5D26-B072-D36348839CAB}"/>
                </a:ext>
              </a:extLst>
            </p:cNvPr>
            <p:cNvPicPr/>
            <p:nvPr/>
          </p:nvPicPr>
          <p:blipFill>
            <a:blip r:embed="rId10" cstate="print"/>
            <a:stretch>
              <a:fillRect/>
            </a:stretch>
          </p:blipFill>
          <p:spPr>
            <a:xfrm>
              <a:off x="4636825" y="3862250"/>
              <a:ext cx="814177" cy="814177"/>
            </a:xfrm>
            <a:prstGeom prst="rect">
              <a:avLst/>
            </a:prstGeom>
          </p:spPr>
        </p:pic>
        <p:pic>
          <p:nvPicPr>
            <p:cNvPr id="15" name="object 14">
              <a:extLst>
                <a:ext uri="{FF2B5EF4-FFF2-40B4-BE49-F238E27FC236}">
                  <a16:creationId xmlns:a16="http://schemas.microsoft.com/office/drawing/2014/main" id="{29310D2E-3C59-9B0B-3CDF-C088AB65B482}"/>
                </a:ext>
              </a:extLst>
            </p:cNvPr>
            <p:cNvPicPr/>
            <p:nvPr/>
          </p:nvPicPr>
          <p:blipFill>
            <a:blip r:embed="rId11" cstate="print"/>
            <a:stretch>
              <a:fillRect/>
            </a:stretch>
          </p:blipFill>
          <p:spPr>
            <a:xfrm>
              <a:off x="5596569" y="3862250"/>
              <a:ext cx="814177" cy="814177"/>
            </a:xfrm>
            <a:prstGeom prst="rect">
              <a:avLst/>
            </a:prstGeom>
          </p:spPr>
        </p:pic>
        <p:pic>
          <p:nvPicPr>
            <p:cNvPr id="16" name="object 15">
              <a:extLst>
                <a:ext uri="{FF2B5EF4-FFF2-40B4-BE49-F238E27FC236}">
                  <a16:creationId xmlns:a16="http://schemas.microsoft.com/office/drawing/2014/main" id="{F5F7E43C-CE08-07E0-3ECF-B997C50F0F89}"/>
                </a:ext>
              </a:extLst>
            </p:cNvPr>
            <p:cNvPicPr/>
            <p:nvPr/>
          </p:nvPicPr>
          <p:blipFill>
            <a:blip r:embed="rId12" cstate="print"/>
            <a:stretch>
              <a:fillRect/>
            </a:stretch>
          </p:blipFill>
          <p:spPr>
            <a:xfrm>
              <a:off x="3677081" y="4799643"/>
              <a:ext cx="819908" cy="819908"/>
            </a:xfrm>
            <a:prstGeom prst="rect">
              <a:avLst/>
            </a:prstGeom>
          </p:spPr>
        </p:pic>
        <p:pic>
          <p:nvPicPr>
            <p:cNvPr id="17" name="object 16">
              <a:extLst>
                <a:ext uri="{FF2B5EF4-FFF2-40B4-BE49-F238E27FC236}">
                  <a16:creationId xmlns:a16="http://schemas.microsoft.com/office/drawing/2014/main" id="{4BFA2ED1-F4DF-58EB-07D9-D2F0A00EFCCC}"/>
                </a:ext>
              </a:extLst>
            </p:cNvPr>
            <p:cNvPicPr/>
            <p:nvPr/>
          </p:nvPicPr>
          <p:blipFill>
            <a:blip r:embed="rId13" cstate="print"/>
            <a:stretch>
              <a:fillRect/>
            </a:stretch>
          </p:blipFill>
          <p:spPr>
            <a:xfrm>
              <a:off x="4642556" y="4799643"/>
              <a:ext cx="819908" cy="819908"/>
            </a:xfrm>
            <a:prstGeom prst="rect">
              <a:avLst/>
            </a:prstGeom>
          </p:spPr>
        </p:pic>
        <p:pic>
          <p:nvPicPr>
            <p:cNvPr id="18" name="object 17">
              <a:extLst>
                <a:ext uri="{FF2B5EF4-FFF2-40B4-BE49-F238E27FC236}">
                  <a16:creationId xmlns:a16="http://schemas.microsoft.com/office/drawing/2014/main" id="{2771099F-3D20-16F3-103F-A10DB63F294E}"/>
                </a:ext>
              </a:extLst>
            </p:cNvPr>
            <p:cNvPicPr/>
            <p:nvPr/>
          </p:nvPicPr>
          <p:blipFill>
            <a:blip r:embed="rId14" cstate="print"/>
            <a:stretch>
              <a:fillRect/>
            </a:stretch>
          </p:blipFill>
          <p:spPr>
            <a:xfrm>
              <a:off x="5608030" y="4799643"/>
              <a:ext cx="819908" cy="819908"/>
            </a:xfrm>
            <a:prstGeom prst="rect">
              <a:avLst/>
            </a:prstGeom>
          </p:spPr>
        </p:pic>
        <p:pic>
          <p:nvPicPr>
            <p:cNvPr id="19" name="object 18">
              <a:extLst>
                <a:ext uri="{FF2B5EF4-FFF2-40B4-BE49-F238E27FC236}">
                  <a16:creationId xmlns:a16="http://schemas.microsoft.com/office/drawing/2014/main" id="{AAB869BE-952D-AF1C-A1CD-C1E90D519A67}"/>
                </a:ext>
              </a:extLst>
            </p:cNvPr>
            <p:cNvPicPr/>
            <p:nvPr/>
          </p:nvPicPr>
          <p:blipFill>
            <a:blip r:embed="rId15" cstate="print"/>
            <a:stretch>
              <a:fillRect/>
            </a:stretch>
          </p:blipFill>
          <p:spPr>
            <a:xfrm>
              <a:off x="3677081" y="5765117"/>
              <a:ext cx="819908" cy="819908"/>
            </a:xfrm>
            <a:prstGeom prst="rect">
              <a:avLst/>
            </a:prstGeom>
          </p:spPr>
        </p:pic>
        <p:pic>
          <p:nvPicPr>
            <p:cNvPr id="20" name="object 19">
              <a:extLst>
                <a:ext uri="{FF2B5EF4-FFF2-40B4-BE49-F238E27FC236}">
                  <a16:creationId xmlns:a16="http://schemas.microsoft.com/office/drawing/2014/main" id="{1DCFD7A9-A7E7-80B4-F163-E434AF7B3F45}"/>
                </a:ext>
              </a:extLst>
            </p:cNvPr>
            <p:cNvPicPr/>
            <p:nvPr/>
          </p:nvPicPr>
          <p:blipFill>
            <a:blip r:embed="rId16" cstate="print"/>
            <a:stretch>
              <a:fillRect/>
            </a:stretch>
          </p:blipFill>
          <p:spPr>
            <a:xfrm>
              <a:off x="4642556" y="5765117"/>
              <a:ext cx="819908" cy="819908"/>
            </a:xfrm>
            <a:prstGeom prst="rect">
              <a:avLst/>
            </a:prstGeom>
          </p:spPr>
        </p:pic>
        <p:pic>
          <p:nvPicPr>
            <p:cNvPr id="21" name="object 20">
              <a:extLst>
                <a:ext uri="{FF2B5EF4-FFF2-40B4-BE49-F238E27FC236}">
                  <a16:creationId xmlns:a16="http://schemas.microsoft.com/office/drawing/2014/main" id="{6F077543-9295-99DD-B66D-99F9C52D901A}"/>
                </a:ext>
              </a:extLst>
            </p:cNvPr>
            <p:cNvPicPr/>
            <p:nvPr/>
          </p:nvPicPr>
          <p:blipFill>
            <a:blip r:embed="rId17" cstate="print"/>
            <a:stretch>
              <a:fillRect/>
            </a:stretch>
          </p:blipFill>
          <p:spPr>
            <a:xfrm>
              <a:off x="5608030" y="5765117"/>
              <a:ext cx="819908" cy="819908"/>
            </a:xfrm>
            <a:prstGeom prst="rect">
              <a:avLst/>
            </a:prstGeom>
          </p:spPr>
        </p:pic>
        <p:pic>
          <p:nvPicPr>
            <p:cNvPr id="22" name="object 21">
              <a:extLst>
                <a:ext uri="{FF2B5EF4-FFF2-40B4-BE49-F238E27FC236}">
                  <a16:creationId xmlns:a16="http://schemas.microsoft.com/office/drawing/2014/main" id="{F7C8BEEA-843C-666A-97F3-CD4C49C784B9}"/>
                </a:ext>
              </a:extLst>
            </p:cNvPr>
            <p:cNvPicPr/>
            <p:nvPr/>
          </p:nvPicPr>
          <p:blipFill>
            <a:blip r:embed="rId18" cstate="print"/>
            <a:stretch>
              <a:fillRect/>
            </a:stretch>
          </p:blipFill>
          <p:spPr>
            <a:xfrm>
              <a:off x="3677081" y="6730592"/>
              <a:ext cx="819908" cy="819908"/>
            </a:xfrm>
            <a:prstGeom prst="rect">
              <a:avLst/>
            </a:prstGeom>
          </p:spPr>
        </p:pic>
        <p:pic>
          <p:nvPicPr>
            <p:cNvPr id="23" name="object 22">
              <a:extLst>
                <a:ext uri="{FF2B5EF4-FFF2-40B4-BE49-F238E27FC236}">
                  <a16:creationId xmlns:a16="http://schemas.microsoft.com/office/drawing/2014/main" id="{9799239C-A8D9-7922-ADCE-8ACCFF390E9E}"/>
                </a:ext>
              </a:extLst>
            </p:cNvPr>
            <p:cNvPicPr/>
            <p:nvPr/>
          </p:nvPicPr>
          <p:blipFill>
            <a:blip r:embed="rId19" cstate="print"/>
            <a:stretch>
              <a:fillRect/>
            </a:stretch>
          </p:blipFill>
          <p:spPr>
            <a:xfrm>
              <a:off x="4642556" y="6730592"/>
              <a:ext cx="819908" cy="819908"/>
            </a:xfrm>
            <a:prstGeom prst="rect">
              <a:avLst/>
            </a:prstGeom>
          </p:spPr>
        </p:pic>
      </p:grpSp>
    </p:spTree>
    <p:extLst>
      <p:ext uri="{BB962C8B-B14F-4D97-AF65-F5344CB8AC3E}">
        <p14:creationId xmlns:p14="http://schemas.microsoft.com/office/powerpoint/2010/main" val="4591996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95B19180-2B11-DAD5-3CE7-17E7F6959375}"/>
            </a:ext>
          </a:extLst>
        </p:cNvPr>
        <p:cNvGrpSpPr/>
        <p:nvPr/>
      </p:nvGrpSpPr>
      <p:grpSpPr>
        <a:xfrm>
          <a:off x="0" y="0"/>
          <a:ext cx="0" cy="0"/>
          <a:chOff x="0" y="0"/>
          <a:chExt cx="0" cy="0"/>
        </a:xfrm>
      </p:grpSpPr>
      <p:pic>
        <p:nvPicPr>
          <p:cNvPr id="6" name="Immagine 5">
            <a:extLst>
              <a:ext uri="{FF2B5EF4-FFF2-40B4-BE49-F238E27FC236}">
                <a16:creationId xmlns:a16="http://schemas.microsoft.com/office/drawing/2014/main" id="{A86D881D-2C03-42F2-F9C7-E650A1A4C1ED}"/>
              </a:ext>
            </a:extLst>
          </p:cNvPr>
          <p:cNvPicPr>
            <a:picLocks noChangeAspect="1"/>
          </p:cNvPicPr>
          <p:nvPr/>
        </p:nvPicPr>
        <p:blipFill>
          <a:blip r:embed="rId4"/>
          <a:stretch>
            <a:fillRect/>
          </a:stretch>
        </p:blipFill>
        <p:spPr>
          <a:xfrm>
            <a:off x="10956120" y="6431971"/>
            <a:ext cx="1085288" cy="287377"/>
          </a:xfrm>
          <a:prstGeom prst="rect">
            <a:avLst/>
          </a:prstGeom>
        </p:spPr>
      </p:pic>
      <p:sp>
        <p:nvSpPr>
          <p:cNvPr id="7" name="CasellaDiTesto 6">
            <a:extLst>
              <a:ext uri="{FF2B5EF4-FFF2-40B4-BE49-F238E27FC236}">
                <a16:creationId xmlns:a16="http://schemas.microsoft.com/office/drawing/2014/main" id="{D0B34D1E-86B0-DD0C-8CF4-A0A2CCD919B5}"/>
              </a:ext>
            </a:extLst>
          </p:cNvPr>
          <p:cNvSpPr txBox="1"/>
          <p:nvPr/>
        </p:nvSpPr>
        <p:spPr>
          <a:xfrm>
            <a:off x="150592" y="191185"/>
            <a:ext cx="11890816" cy="646331"/>
          </a:xfrm>
          <a:prstGeom prst="rect">
            <a:avLst/>
          </a:prstGeom>
          <a:noFill/>
        </p:spPr>
        <p:txBody>
          <a:bodyPr wrap="square" rtlCol="0">
            <a:spAutoFit/>
          </a:bodyPr>
          <a:lstStyle/>
          <a:p>
            <a:pPr algn="ctr"/>
            <a:r>
              <a:rPr lang="it-IT" sz="3600" b="1" dirty="0">
                <a:solidFill>
                  <a:srgbClr val="E37E05"/>
                </a:solidFill>
                <a:latin typeface="Poppins ExtraBold" pitchFamily="2" charset="77"/>
                <a:cs typeface="Poppins ExtraBold" pitchFamily="2" charset="77"/>
              </a:rPr>
              <a:t>Performance provinciale: PUNTI VENDITA</a:t>
            </a:r>
          </a:p>
        </p:txBody>
      </p:sp>
      <p:cxnSp>
        <p:nvCxnSpPr>
          <p:cNvPr id="14" name="Connettore 1 7">
            <a:extLst>
              <a:ext uri="{FF2B5EF4-FFF2-40B4-BE49-F238E27FC236}">
                <a16:creationId xmlns:a16="http://schemas.microsoft.com/office/drawing/2014/main" id="{5A9D837D-DB67-90D7-1679-3DE843DFF6AE}"/>
              </a:ext>
            </a:extLst>
          </p:cNvPr>
          <p:cNvCxnSpPr>
            <a:cxnSpLocks/>
          </p:cNvCxnSpPr>
          <p:nvPr/>
        </p:nvCxnSpPr>
        <p:spPr>
          <a:xfrm>
            <a:off x="150592" y="6286940"/>
            <a:ext cx="11890816"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Connettore 1 9">
            <a:extLst>
              <a:ext uri="{FF2B5EF4-FFF2-40B4-BE49-F238E27FC236}">
                <a16:creationId xmlns:a16="http://schemas.microsoft.com/office/drawing/2014/main" id="{7771EB06-4FE9-D967-0EE6-35327237D451}"/>
              </a:ext>
            </a:extLst>
          </p:cNvPr>
          <p:cNvCxnSpPr>
            <a:cxnSpLocks/>
          </p:cNvCxnSpPr>
          <p:nvPr/>
        </p:nvCxnSpPr>
        <p:spPr>
          <a:xfrm>
            <a:off x="150592" y="918747"/>
            <a:ext cx="11890816"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ttangolo con angoli arrotondati 12">
            <a:extLst>
              <a:ext uri="{FF2B5EF4-FFF2-40B4-BE49-F238E27FC236}">
                <a16:creationId xmlns:a16="http://schemas.microsoft.com/office/drawing/2014/main" id="{C6B7D588-3A27-0C27-6F64-6F54B42EC60E}"/>
              </a:ext>
            </a:extLst>
          </p:cNvPr>
          <p:cNvSpPr/>
          <p:nvPr/>
        </p:nvSpPr>
        <p:spPr>
          <a:xfrm>
            <a:off x="6003636" y="1437900"/>
            <a:ext cx="5495128" cy="4187039"/>
          </a:xfrm>
          <a:prstGeom prst="roundRect">
            <a:avLst/>
          </a:prstGeom>
          <a:ln w="63500">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sz="3200" b="1" dirty="0">
              <a:solidFill>
                <a:schemeClr val="accent6"/>
              </a:solidFill>
            </a:endParaRPr>
          </a:p>
          <a:p>
            <a:pPr algn="ctr"/>
            <a:r>
              <a:rPr lang="it-IT" sz="3200" b="1" dirty="0">
                <a:solidFill>
                  <a:schemeClr val="accent6"/>
                </a:solidFill>
              </a:rPr>
              <a:t>Capacità di COPERTURA dei punti vendita disponibili:</a:t>
            </a:r>
          </a:p>
          <a:p>
            <a:pPr algn="ctr"/>
            <a:r>
              <a:rPr lang="it-IT" sz="3200" b="1" dirty="0">
                <a:solidFill>
                  <a:schemeClr val="accent6"/>
                </a:solidFill>
              </a:rPr>
              <a:t>45%</a:t>
            </a:r>
          </a:p>
          <a:p>
            <a:pPr algn="ctr"/>
            <a:endParaRPr lang="it-IT" sz="3200" b="1" dirty="0"/>
          </a:p>
          <a:p>
            <a:pPr algn="ctr"/>
            <a:endParaRPr lang="it-IT" sz="3200" b="1" dirty="0"/>
          </a:p>
          <a:p>
            <a:pPr algn="ctr"/>
            <a:r>
              <a:rPr lang="it-IT" sz="3200" b="1" dirty="0">
                <a:solidFill>
                  <a:schemeClr val="accent2"/>
                </a:solidFill>
              </a:rPr>
              <a:t>255 Punti vendita</a:t>
            </a:r>
          </a:p>
          <a:p>
            <a:pPr algn="ctr"/>
            <a:r>
              <a:rPr lang="it-IT" sz="3200" b="1" dirty="0">
                <a:solidFill>
                  <a:schemeClr val="accent2"/>
                </a:solidFill>
              </a:rPr>
              <a:t>NON COPERTI</a:t>
            </a:r>
            <a:endParaRPr lang="it-IT" b="1" dirty="0">
              <a:solidFill>
                <a:schemeClr val="accent2"/>
              </a:solidFill>
            </a:endParaRPr>
          </a:p>
          <a:p>
            <a:pPr algn="ctr"/>
            <a:endParaRPr lang="it-IT" b="1" dirty="0"/>
          </a:p>
        </p:txBody>
      </p:sp>
      <p:sp>
        <p:nvSpPr>
          <p:cNvPr id="15" name="Freccia in giù 14">
            <a:extLst>
              <a:ext uri="{FF2B5EF4-FFF2-40B4-BE49-F238E27FC236}">
                <a16:creationId xmlns:a16="http://schemas.microsoft.com/office/drawing/2014/main" id="{3A3586EF-D1A9-56D4-FA59-EB63BEA818B2}"/>
              </a:ext>
            </a:extLst>
          </p:cNvPr>
          <p:cNvSpPr/>
          <p:nvPr/>
        </p:nvSpPr>
        <p:spPr>
          <a:xfrm>
            <a:off x="8497200" y="3531419"/>
            <a:ext cx="508000" cy="662708"/>
          </a:xfrm>
          <a:prstGeom prst="downArrow">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Rettangolo 1">
            <a:extLst>
              <a:ext uri="{FF2B5EF4-FFF2-40B4-BE49-F238E27FC236}">
                <a16:creationId xmlns:a16="http://schemas.microsoft.com/office/drawing/2014/main" id="{B4413B71-B6E6-109C-D14E-F6C4E985AD34}"/>
              </a:ext>
            </a:extLst>
          </p:cNvPr>
          <p:cNvSpPr/>
          <p:nvPr/>
        </p:nvSpPr>
        <p:spPr>
          <a:xfrm>
            <a:off x="150592" y="6472930"/>
            <a:ext cx="10934700" cy="38507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200" dirty="0">
                <a:solidFill>
                  <a:schemeClr val="bg1">
                    <a:lumMod val="75000"/>
                  </a:schemeClr>
                </a:solidFill>
                <a:latin typeface="Poppins" pitchFamily="2" charset="77"/>
                <a:cs typeface="Poppins" pitchFamily="2" charset="77"/>
              </a:rPr>
              <a:t>1 | 2</a:t>
            </a:r>
            <a:r>
              <a:rPr lang="it-IT" sz="1200" b="1" dirty="0">
                <a:solidFill>
                  <a:schemeClr val="accent2"/>
                </a:solidFill>
                <a:latin typeface="Poppins" pitchFamily="2" charset="77"/>
                <a:cs typeface="Poppins" pitchFamily="2" charset="77"/>
              </a:rPr>
              <a:t> </a:t>
            </a:r>
            <a:r>
              <a:rPr lang="it-IT" sz="1200" dirty="0">
                <a:solidFill>
                  <a:schemeClr val="bg1">
                    <a:lumMod val="75000"/>
                  </a:schemeClr>
                </a:solidFill>
                <a:latin typeface="Poppins" pitchFamily="2" charset="77"/>
                <a:cs typeface="Poppins" pitchFamily="2" charset="77"/>
              </a:rPr>
              <a:t>| </a:t>
            </a:r>
            <a:r>
              <a:rPr lang="it-IT" sz="1200" b="1" dirty="0">
                <a:solidFill>
                  <a:schemeClr val="accent2"/>
                </a:solidFill>
                <a:latin typeface="Poppins" pitchFamily="2" charset="77"/>
                <a:cs typeface="Poppins" pitchFamily="2" charset="77"/>
              </a:rPr>
              <a:t>3</a:t>
            </a:r>
            <a:r>
              <a:rPr lang="it-IT" sz="1200" dirty="0">
                <a:solidFill>
                  <a:schemeClr val="bg1">
                    <a:lumMod val="75000"/>
                  </a:schemeClr>
                </a:solidFill>
                <a:latin typeface="Poppins" pitchFamily="2" charset="77"/>
                <a:cs typeface="Poppins" pitchFamily="2" charset="77"/>
              </a:rPr>
              <a:t> | 4 | 5 | 6 | 7 | 8 | 9 | 10 | 11</a:t>
            </a:r>
          </a:p>
        </p:txBody>
      </p:sp>
      <p:pic>
        <p:nvPicPr>
          <p:cNvPr id="4" name="Immagine 3" descr="Immagine che contiene mappa, testo, atlante&#10;&#10;Descrizione generata automaticamente">
            <a:extLst>
              <a:ext uri="{FF2B5EF4-FFF2-40B4-BE49-F238E27FC236}">
                <a16:creationId xmlns:a16="http://schemas.microsoft.com/office/drawing/2014/main" id="{2A2ADA33-74A8-3A5D-C6F8-D1B1CD84AC9E}"/>
              </a:ext>
            </a:extLst>
          </p:cNvPr>
          <p:cNvPicPr>
            <a:picLocks noChangeAspect="1"/>
          </p:cNvPicPr>
          <p:nvPr/>
        </p:nvPicPr>
        <p:blipFill>
          <a:blip r:embed="rId5"/>
          <a:stretch>
            <a:fillRect/>
          </a:stretch>
        </p:blipFill>
        <p:spPr>
          <a:xfrm>
            <a:off x="417870" y="1033940"/>
            <a:ext cx="5171768" cy="5171768"/>
          </a:xfrm>
          <a:prstGeom prst="rect">
            <a:avLst/>
          </a:prstGeom>
        </p:spPr>
      </p:pic>
    </p:spTree>
    <p:extLst>
      <p:ext uri="{BB962C8B-B14F-4D97-AF65-F5344CB8AC3E}">
        <p14:creationId xmlns:p14="http://schemas.microsoft.com/office/powerpoint/2010/main" val="26537171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95B19180-2B11-DAD5-3CE7-17E7F6959375}"/>
            </a:ext>
          </a:extLst>
        </p:cNvPr>
        <p:cNvGrpSpPr/>
        <p:nvPr/>
      </p:nvGrpSpPr>
      <p:grpSpPr>
        <a:xfrm>
          <a:off x="0" y="0"/>
          <a:ext cx="0" cy="0"/>
          <a:chOff x="0" y="0"/>
          <a:chExt cx="0" cy="0"/>
        </a:xfrm>
      </p:grpSpPr>
      <p:pic>
        <p:nvPicPr>
          <p:cNvPr id="11" name="Immagine 10" descr="Immagine che contiene mappa, testo, atlante&#10;&#10;Descrizione generata automaticamente">
            <a:extLst>
              <a:ext uri="{FF2B5EF4-FFF2-40B4-BE49-F238E27FC236}">
                <a16:creationId xmlns:a16="http://schemas.microsoft.com/office/drawing/2014/main" id="{1EF09C8E-8B1A-CABF-2B39-64EADFCAE287}"/>
              </a:ext>
            </a:extLst>
          </p:cNvPr>
          <p:cNvPicPr>
            <a:picLocks noChangeAspect="1"/>
          </p:cNvPicPr>
          <p:nvPr/>
        </p:nvPicPr>
        <p:blipFill>
          <a:blip r:embed="rId4"/>
          <a:stretch>
            <a:fillRect/>
          </a:stretch>
        </p:blipFill>
        <p:spPr>
          <a:xfrm>
            <a:off x="6223032" y="1131756"/>
            <a:ext cx="5016532" cy="5016532"/>
          </a:xfrm>
          <a:prstGeom prst="rect">
            <a:avLst/>
          </a:prstGeom>
        </p:spPr>
      </p:pic>
      <p:pic>
        <p:nvPicPr>
          <p:cNvPr id="8" name="Immagine 7" descr="Immagine che contiene mappa, testo, atlante&#10;&#10;Descrizione generata automaticamente">
            <a:extLst>
              <a:ext uri="{FF2B5EF4-FFF2-40B4-BE49-F238E27FC236}">
                <a16:creationId xmlns:a16="http://schemas.microsoft.com/office/drawing/2014/main" id="{7BF1E9C3-A504-A9F5-5DAA-A71821ED8ECD}"/>
              </a:ext>
            </a:extLst>
          </p:cNvPr>
          <p:cNvPicPr>
            <a:picLocks noChangeAspect="1"/>
          </p:cNvPicPr>
          <p:nvPr/>
        </p:nvPicPr>
        <p:blipFill>
          <a:blip r:embed="rId5"/>
          <a:stretch>
            <a:fillRect/>
          </a:stretch>
        </p:blipFill>
        <p:spPr>
          <a:xfrm>
            <a:off x="594852" y="1287648"/>
            <a:ext cx="4906297" cy="4906297"/>
          </a:xfrm>
          <a:prstGeom prst="rect">
            <a:avLst/>
          </a:prstGeom>
        </p:spPr>
      </p:pic>
      <p:pic>
        <p:nvPicPr>
          <p:cNvPr id="6" name="Immagine 5">
            <a:extLst>
              <a:ext uri="{FF2B5EF4-FFF2-40B4-BE49-F238E27FC236}">
                <a16:creationId xmlns:a16="http://schemas.microsoft.com/office/drawing/2014/main" id="{A86D881D-2C03-42F2-F9C7-E650A1A4C1ED}"/>
              </a:ext>
            </a:extLst>
          </p:cNvPr>
          <p:cNvPicPr>
            <a:picLocks noChangeAspect="1"/>
          </p:cNvPicPr>
          <p:nvPr/>
        </p:nvPicPr>
        <p:blipFill>
          <a:blip r:embed="rId6"/>
          <a:stretch>
            <a:fillRect/>
          </a:stretch>
        </p:blipFill>
        <p:spPr>
          <a:xfrm>
            <a:off x="10956120" y="6431971"/>
            <a:ext cx="1085288" cy="287377"/>
          </a:xfrm>
          <a:prstGeom prst="rect">
            <a:avLst/>
          </a:prstGeom>
        </p:spPr>
      </p:pic>
      <p:sp>
        <p:nvSpPr>
          <p:cNvPr id="7" name="CasellaDiTesto 6">
            <a:extLst>
              <a:ext uri="{FF2B5EF4-FFF2-40B4-BE49-F238E27FC236}">
                <a16:creationId xmlns:a16="http://schemas.microsoft.com/office/drawing/2014/main" id="{D0B34D1E-86B0-DD0C-8CF4-A0A2CCD919B5}"/>
              </a:ext>
            </a:extLst>
          </p:cNvPr>
          <p:cNvSpPr txBox="1"/>
          <p:nvPr/>
        </p:nvSpPr>
        <p:spPr>
          <a:xfrm>
            <a:off x="150592" y="191185"/>
            <a:ext cx="11890816" cy="646331"/>
          </a:xfrm>
          <a:prstGeom prst="rect">
            <a:avLst/>
          </a:prstGeom>
          <a:noFill/>
        </p:spPr>
        <p:txBody>
          <a:bodyPr wrap="square" rtlCol="0">
            <a:spAutoFit/>
          </a:bodyPr>
          <a:lstStyle/>
          <a:p>
            <a:pPr algn="ctr"/>
            <a:r>
              <a:rPr lang="it-IT" sz="3600" b="1" dirty="0">
                <a:solidFill>
                  <a:srgbClr val="E37E05"/>
                </a:solidFill>
                <a:latin typeface="Poppins ExtraBold" pitchFamily="2" charset="77"/>
                <a:cs typeface="Poppins ExtraBold" pitchFamily="2" charset="77"/>
              </a:rPr>
              <a:t>Performance provinciale</a:t>
            </a:r>
          </a:p>
        </p:txBody>
      </p:sp>
      <p:cxnSp>
        <p:nvCxnSpPr>
          <p:cNvPr id="14" name="Connettore 1 7">
            <a:extLst>
              <a:ext uri="{FF2B5EF4-FFF2-40B4-BE49-F238E27FC236}">
                <a16:creationId xmlns:a16="http://schemas.microsoft.com/office/drawing/2014/main" id="{5A9D837D-DB67-90D7-1679-3DE843DFF6AE}"/>
              </a:ext>
            </a:extLst>
          </p:cNvPr>
          <p:cNvCxnSpPr>
            <a:cxnSpLocks/>
          </p:cNvCxnSpPr>
          <p:nvPr/>
        </p:nvCxnSpPr>
        <p:spPr>
          <a:xfrm>
            <a:off x="150592" y="6286940"/>
            <a:ext cx="11890816"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Connettore 1 9">
            <a:extLst>
              <a:ext uri="{FF2B5EF4-FFF2-40B4-BE49-F238E27FC236}">
                <a16:creationId xmlns:a16="http://schemas.microsoft.com/office/drawing/2014/main" id="{7771EB06-4FE9-D967-0EE6-35327237D451}"/>
              </a:ext>
            </a:extLst>
          </p:cNvPr>
          <p:cNvCxnSpPr>
            <a:cxnSpLocks/>
          </p:cNvCxnSpPr>
          <p:nvPr/>
        </p:nvCxnSpPr>
        <p:spPr>
          <a:xfrm>
            <a:off x="150592" y="918747"/>
            <a:ext cx="11890816"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CasellaDiTesto 1">
            <a:extLst>
              <a:ext uri="{FF2B5EF4-FFF2-40B4-BE49-F238E27FC236}">
                <a16:creationId xmlns:a16="http://schemas.microsoft.com/office/drawing/2014/main" id="{AFF65B2E-E9E2-CDF4-5EA9-FD9AD4A018A8}"/>
              </a:ext>
            </a:extLst>
          </p:cNvPr>
          <p:cNvSpPr txBox="1"/>
          <p:nvPr/>
        </p:nvSpPr>
        <p:spPr>
          <a:xfrm>
            <a:off x="2000925" y="959707"/>
            <a:ext cx="1749039" cy="646331"/>
          </a:xfrm>
          <a:prstGeom prst="rect">
            <a:avLst/>
          </a:prstGeom>
          <a:solidFill>
            <a:schemeClr val="accent6"/>
          </a:solidFill>
        </p:spPr>
        <p:txBody>
          <a:bodyPr wrap="square" rtlCol="0">
            <a:spAutoFit/>
          </a:bodyPr>
          <a:lstStyle/>
          <a:p>
            <a:pPr algn="ctr"/>
            <a:r>
              <a:rPr lang="it-IT" sz="3600" b="1" dirty="0">
                <a:solidFill>
                  <a:schemeClr val="bg1"/>
                </a:solidFill>
                <a:latin typeface="Poppins ExtraBold" pitchFamily="2" charset="77"/>
                <a:cs typeface="Poppins ExtraBold" pitchFamily="2" charset="77"/>
              </a:rPr>
              <a:t>Kg</a:t>
            </a:r>
          </a:p>
        </p:txBody>
      </p:sp>
      <p:sp>
        <p:nvSpPr>
          <p:cNvPr id="4" name="CasellaDiTesto 3">
            <a:extLst>
              <a:ext uri="{FF2B5EF4-FFF2-40B4-BE49-F238E27FC236}">
                <a16:creationId xmlns:a16="http://schemas.microsoft.com/office/drawing/2014/main" id="{85933836-4F64-6A79-40B3-E347298BEE55}"/>
              </a:ext>
            </a:extLst>
          </p:cNvPr>
          <p:cNvSpPr txBox="1"/>
          <p:nvPr/>
        </p:nvSpPr>
        <p:spPr>
          <a:xfrm>
            <a:off x="7856779" y="965534"/>
            <a:ext cx="1749039" cy="646331"/>
          </a:xfrm>
          <a:prstGeom prst="rect">
            <a:avLst/>
          </a:prstGeom>
          <a:solidFill>
            <a:schemeClr val="accent6"/>
          </a:solidFill>
        </p:spPr>
        <p:txBody>
          <a:bodyPr wrap="square" rtlCol="0">
            <a:spAutoFit/>
          </a:bodyPr>
          <a:lstStyle/>
          <a:p>
            <a:pPr algn="ctr"/>
            <a:r>
              <a:rPr lang="it-IT" sz="3600" b="1" dirty="0">
                <a:solidFill>
                  <a:schemeClr val="bg1"/>
                </a:solidFill>
                <a:latin typeface="Poppins ExtraBold" pitchFamily="2" charset="77"/>
                <a:cs typeface="Poppins ExtraBold" pitchFamily="2" charset="77"/>
              </a:rPr>
              <a:t>Euro</a:t>
            </a:r>
          </a:p>
        </p:txBody>
      </p:sp>
      <p:sp>
        <p:nvSpPr>
          <p:cNvPr id="3" name="Rettangolo 2">
            <a:extLst>
              <a:ext uri="{FF2B5EF4-FFF2-40B4-BE49-F238E27FC236}">
                <a16:creationId xmlns:a16="http://schemas.microsoft.com/office/drawing/2014/main" id="{B83D899B-0EAC-05C7-A13A-AEA8EAE1213C}"/>
              </a:ext>
            </a:extLst>
          </p:cNvPr>
          <p:cNvSpPr/>
          <p:nvPr/>
        </p:nvSpPr>
        <p:spPr>
          <a:xfrm>
            <a:off x="150592" y="6472930"/>
            <a:ext cx="10934700" cy="38507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200" dirty="0">
                <a:solidFill>
                  <a:schemeClr val="bg1">
                    <a:lumMod val="75000"/>
                  </a:schemeClr>
                </a:solidFill>
                <a:latin typeface="Poppins" pitchFamily="2" charset="77"/>
                <a:cs typeface="Poppins" pitchFamily="2" charset="77"/>
              </a:rPr>
              <a:t>1 | 2 | 3 | </a:t>
            </a:r>
            <a:r>
              <a:rPr lang="it-IT" sz="1200" b="1" dirty="0">
                <a:solidFill>
                  <a:schemeClr val="accent2"/>
                </a:solidFill>
                <a:latin typeface="Poppins" pitchFamily="2" charset="77"/>
                <a:cs typeface="Poppins" pitchFamily="2" charset="77"/>
              </a:rPr>
              <a:t>4</a:t>
            </a:r>
            <a:r>
              <a:rPr lang="it-IT" sz="1200" dirty="0">
                <a:solidFill>
                  <a:schemeClr val="bg1">
                    <a:lumMod val="75000"/>
                  </a:schemeClr>
                </a:solidFill>
                <a:latin typeface="Poppins" pitchFamily="2" charset="77"/>
                <a:cs typeface="Poppins" pitchFamily="2" charset="77"/>
              </a:rPr>
              <a:t> | 5 | 6 | 7 | 8 | 9 | 10 | 11</a:t>
            </a:r>
          </a:p>
        </p:txBody>
      </p:sp>
    </p:spTree>
    <p:extLst>
      <p:ext uri="{BB962C8B-B14F-4D97-AF65-F5344CB8AC3E}">
        <p14:creationId xmlns:p14="http://schemas.microsoft.com/office/powerpoint/2010/main" val="2676324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AAC229F1-AC42-B605-0C73-FF96F2545244}"/>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0C341BC9-B6CB-8AF5-E480-0A4749F07F64}"/>
              </a:ext>
            </a:extLst>
          </p:cNvPr>
          <p:cNvSpPr txBox="1"/>
          <p:nvPr/>
        </p:nvSpPr>
        <p:spPr>
          <a:xfrm>
            <a:off x="1475232" y="152018"/>
            <a:ext cx="9241536" cy="646331"/>
          </a:xfrm>
          <a:prstGeom prst="rect">
            <a:avLst/>
          </a:prstGeom>
          <a:noFill/>
        </p:spPr>
        <p:txBody>
          <a:bodyPr wrap="square" rtlCol="0">
            <a:spAutoFit/>
          </a:bodyPr>
          <a:lstStyle/>
          <a:p>
            <a:pPr algn="ctr"/>
            <a:r>
              <a:rPr lang="it-IT" sz="3600" b="1" dirty="0">
                <a:solidFill>
                  <a:srgbClr val="E37E05"/>
                </a:solidFill>
                <a:latin typeface="Poppins ExtraBold" pitchFamily="2" charset="77"/>
                <a:cs typeface="Poppins ExtraBold" pitchFamily="2" charset="77"/>
              </a:rPr>
              <a:t>Punti salienti</a:t>
            </a:r>
          </a:p>
        </p:txBody>
      </p:sp>
      <p:pic>
        <p:nvPicPr>
          <p:cNvPr id="6" name="Immagine 5">
            <a:extLst>
              <a:ext uri="{FF2B5EF4-FFF2-40B4-BE49-F238E27FC236}">
                <a16:creationId xmlns:a16="http://schemas.microsoft.com/office/drawing/2014/main" id="{54FEDA52-F714-8E90-9D63-30914C36DDEE}"/>
              </a:ext>
            </a:extLst>
          </p:cNvPr>
          <p:cNvPicPr>
            <a:picLocks noChangeAspect="1"/>
          </p:cNvPicPr>
          <p:nvPr/>
        </p:nvPicPr>
        <p:blipFill>
          <a:blip r:embed="rId4"/>
          <a:stretch>
            <a:fillRect/>
          </a:stretch>
        </p:blipFill>
        <p:spPr>
          <a:xfrm>
            <a:off x="10956120" y="6431971"/>
            <a:ext cx="1085288" cy="287377"/>
          </a:xfrm>
          <a:prstGeom prst="rect">
            <a:avLst/>
          </a:prstGeom>
        </p:spPr>
      </p:pic>
      <p:cxnSp>
        <p:nvCxnSpPr>
          <p:cNvPr id="3" name="Connettore 1 7">
            <a:extLst>
              <a:ext uri="{FF2B5EF4-FFF2-40B4-BE49-F238E27FC236}">
                <a16:creationId xmlns:a16="http://schemas.microsoft.com/office/drawing/2014/main" id="{D39C62BC-577A-211F-11E9-1C17FEEB20BD}"/>
              </a:ext>
            </a:extLst>
          </p:cNvPr>
          <p:cNvCxnSpPr>
            <a:cxnSpLocks/>
          </p:cNvCxnSpPr>
          <p:nvPr/>
        </p:nvCxnSpPr>
        <p:spPr>
          <a:xfrm>
            <a:off x="150592" y="6286940"/>
            <a:ext cx="11890816"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Connettore 1 9">
            <a:extLst>
              <a:ext uri="{FF2B5EF4-FFF2-40B4-BE49-F238E27FC236}">
                <a16:creationId xmlns:a16="http://schemas.microsoft.com/office/drawing/2014/main" id="{BA19FFB3-2FF9-94A0-113D-700455525D60}"/>
              </a:ext>
            </a:extLst>
          </p:cNvPr>
          <p:cNvCxnSpPr>
            <a:cxnSpLocks/>
          </p:cNvCxnSpPr>
          <p:nvPr/>
        </p:nvCxnSpPr>
        <p:spPr>
          <a:xfrm>
            <a:off x="150592" y="918747"/>
            <a:ext cx="11890816"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Connettore 1 48">
            <a:extLst>
              <a:ext uri="{FF2B5EF4-FFF2-40B4-BE49-F238E27FC236}">
                <a16:creationId xmlns:a16="http://schemas.microsoft.com/office/drawing/2014/main" id="{942ECAEB-1F5F-F284-90D5-406EB23052A8}"/>
              </a:ext>
            </a:extLst>
          </p:cNvPr>
          <p:cNvCxnSpPr>
            <a:cxnSpLocks/>
          </p:cNvCxnSpPr>
          <p:nvPr/>
        </p:nvCxnSpPr>
        <p:spPr>
          <a:xfrm flipV="1">
            <a:off x="759850" y="1275735"/>
            <a:ext cx="0" cy="418116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CasellaDiTesto 18">
            <a:extLst>
              <a:ext uri="{FF2B5EF4-FFF2-40B4-BE49-F238E27FC236}">
                <a16:creationId xmlns:a16="http://schemas.microsoft.com/office/drawing/2014/main" id="{5AF5649C-731D-2949-952B-B4B2B5075042}"/>
              </a:ext>
            </a:extLst>
          </p:cNvPr>
          <p:cNvSpPr txBox="1"/>
          <p:nvPr/>
        </p:nvSpPr>
        <p:spPr>
          <a:xfrm>
            <a:off x="1007917" y="1275735"/>
            <a:ext cx="10424234" cy="4362220"/>
          </a:xfrm>
          <a:prstGeom prst="rect">
            <a:avLst/>
          </a:prstGeom>
          <a:noFill/>
        </p:spPr>
        <p:txBody>
          <a:bodyPr wrap="square">
            <a:spAutoFit/>
          </a:bodyPr>
          <a:lstStyle/>
          <a:p>
            <a:pPr marL="457200" indent="-457200">
              <a:lnSpc>
                <a:spcPct val="107000"/>
              </a:lnSpc>
              <a:buFont typeface="Wingdings" panose="05000000000000000000" pitchFamily="2" charset="2"/>
              <a:buChar char="ü"/>
            </a:pPr>
            <a:r>
              <a:rPr lang="it-IT" sz="2000" dirty="0">
                <a:latin typeface="Aptos" panose="020B0004020202020204" pitchFamily="34" charset="0"/>
                <a:cs typeface="Times New Roman" panose="02020603050405020304" pitchFamily="18" charset="0"/>
              </a:rPr>
              <a:t>Nell’OBA PUGLIA è stato  coperto  il </a:t>
            </a:r>
            <a:r>
              <a:rPr lang="it-IT" sz="2000" b="1" dirty="0">
                <a:latin typeface="Aptos" panose="020B0004020202020204" pitchFamily="34" charset="0"/>
                <a:cs typeface="Times New Roman" panose="02020603050405020304" pitchFamily="18" charset="0"/>
              </a:rPr>
              <a:t>45%</a:t>
            </a:r>
            <a:r>
              <a:rPr lang="it-IT" sz="2000" dirty="0">
                <a:latin typeface="Aptos" panose="020B0004020202020204" pitchFamily="34" charset="0"/>
                <a:cs typeface="Times New Roman" panose="02020603050405020304" pitchFamily="18" charset="0"/>
              </a:rPr>
              <a:t> dei </a:t>
            </a:r>
            <a:r>
              <a:rPr lang="it-IT" sz="2000" b="1" dirty="0">
                <a:latin typeface="Aptos" panose="020B0004020202020204" pitchFamily="34" charset="0"/>
                <a:cs typeface="Times New Roman" panose="02020603050405020304" pitchFamily="18" charset="0"/>
              </a:rPr>
              <a:t>461</a:t>
            </a:r>
            <a:r>
              <a:rPr lang="it-IT" sz="2000" dirty="0">
                <a:latin typeface="Aptos" panose="020B0004020202020204" pitchFamily="34" charset="0"/>
                <a:cs typeface="Times New Roman" panose="02020603050405020304" pitchFamily="18" charset="0"/>
              </a:rPr>
              <a:t> P.V. complessivi che le GDO avevano messo a disposizione. Il tasso di utilizzo è stato maggiore  nella provincia di </a:t>
            </a:r>
            <a:r>
              <a:rPr lang="it-IT" sz="2000" b="1" dirty="0">
                <a:latin typeface="Aptos" panose="020B0004020202020204" pitchFamily="34" charset="0"/>
                <a:cs typeface="Times New Roman" panose="02020603050405020304" pitchFamily="18" charset="0"/>
              </a:rPr>
              <a:t>BR</a:t>
            </a:r>
            <a:r>
              <a:rPr lang="it-IT" sz="2000" dirty="0">
                <a:latin typeface="Aptos" panose="020B0004020202020204" pitchFamily="34" charset="0"/>
                <a:cs typeface="Times New Roman" panose="02020603050405020304" pitchFamily="18" charset="0"/>
              </a:rPr>
              <a:t> (</a:t>
            </a:r>
            <a:r>
              <a:rPr lang="it-IT" sz="2000" b="1" dirty="0">
                <a:latin typeface="Aptos" panose="020B0004020202020204" pitchFamily="34" charset="0"/>
                <a:cs typeface="Times New Roman" panose="02020603050405020304" pitchFamily="18" charset="0"/>
              </a:rPr>
              <a:t>65%</a:t>
            </a:r>
            <a:r>
              <a:rPr lang="it-IT" sz="2000" dirty="0">
                <a:latin typeface="Aptos" panose="020B0004020202020204" pitchFamily="34" charset="0"/>
                <a:cs typeface="Times New Roman" panose="02020603050405020304" pitchFamily="18" charset="0"/>
              </a:rPr>
              <a:t>)  e minore nella provincia di </a:t>
            </a:r>
            <a:r>
              <a:rPr lang="it-IT" sz="2000" b="1" dirty="0">
                <a:latin typeface="Aptos" panose="020B0004020202020204" pitchFamily="34" charset="0"/>
                <a:cs typeface="Times New Roman" panose="02020603050405020304" pitchFamily="18" charset="0"/>
              </a:rPr>
              <a:t>LE</a:t>
            </a:r>
            <a:r>
              <a:rPr lang="it-IT" sz="2000" dirty="0">
                <a:latin typeface="Aptos" panose="020B0004020202020204" pitchFamily="34" charset="0"/>
                <a:cs typeface="Times New Roman" panose="02020603050405020304" pitchFamily="18" charset="0"/>
              </a:rPr>
              <a:t> (</a:t>
            </a:r>
            <a:r>
              <a:rPr lang="it-IT" sz="2000" b="1" dirty="0">
                <a:latin typeface="Aptos" panose="020B0004020202020204" pitchFamily="34" charset="0"/>
                <a:cs typeface="Times New Roman" panose="02020603050405020304" pitchFamily="18" charset="0"/>
              </a:rPr>
              <a:t>24%</a:t>
            </a:r>
            <a:r>
              <a:rPr lang="it-IT" sz="2000" dirty="0">
                <a:latin typeface="Aptos" panose="020B0004020202020204" pitchFamily="34" charset="0"/>
                <a:cs typeface="Times New Roman" panose="02020603050405020304" pitchFamily="18" charset="0"/>
              </a:rPr>
              <a:t>).</a:t>
            </a:r>
          </a:p>
          <a:p>
            <a:pPr marL="457200" lvl="0" indent="-457200">
              <a:lnSpc>
                <a:spcPct val="107000"/>
              </a:lnSpc>
              <a:buFont typeface="Wingdings" panose="05000000000000000000" pitchFamily="2" charset="2"/>
              <a:buChar char="ü"/>
            </a:pPr>
            <a:endParaRPr lang="it-IT" sz="2000" dirty="0">
              <a:effectLst/>
              <a:latin typeface="Aptos" panose="020B0004020202020204" pitchFamily="34" charset="0"/>
              <a:ea typeface="Aptos" panose="020B0004020202020204" pitchFamily="34" charset="0"/>
              <a:cs typeface="Times New Roman" panose="02020603050405020304" pitchFamily="18" charset="0"/>
            </a:endParaRPr>
          </a:p>
          <a:p>
            <a:pPr marL="457200" lvl="0" indent="-457200">
              <a:lnSpc>
                <a:spcPct val="107000"/>
              </a:lnSpc>
              <a:buFont typeface="Wingdings" panose="05000000000000000000" pitchFamily="2" charset="2"/>
              <a:buChar char="ü"/>
            </a:pPr>
            <a:r>
              <a:rPr lang="it-IT" sz="2000" dirty="0">
                <a:effectLst/>
                <a:latin typeface="Aptos" panose="020B0004020202020204" pitchFamily="34" charset="0"/>
                <a:ea typeface="Aptos" panose="020B0004020202020204" pitchFamily="34" charset="0"/>
                <a:cs typeface="Times New Roman" panose="02020603050405020304" pitchFamily="18" charset="0"/>
              </a:rPr>
              <a:t>Nei </a:t>
            </a:r>
            <a:r>
              <a:rPr lang="it-IT" sz="2000" b="1" dirty="0">
                <a:effectLst/>
                <a:latin typeface="Aptos" panose="020B0004020202020204" pitchFamily="34" charset="0"/>
                <a:ea typeface="Aptos" panose="020B0004020202020204" pitchFamily="34" charset="0"/>
                <a:cs typeface="Times New Roman" panose="02020603050405020304" pitchFamily="18" charset="0"/>
              </a:rPr>
              <a:t>206 P.V</a:t>
            </a:r>
            <a:r>
              <a:rPr lang="it-IT" sz="2000" dirty="0">
                <a:effectLst/>
                <a:latin typeface="Aptos" panose="020B0004020202020204" pitchFamily="34" charset="0"/>
                <a:ea typeface="Aptos" panose="020B0004020202020204" pitchFamily="34" charset="0"/>
                <a:cs typeface="Times New Roman" panose="02020603050405020304" pitchFamily="18" charset="0"/>
              </a:rPr>
              <a:t>. utilizzati, sono stati raccolti in totale </a:t>
            </a:r>
            <a:r>
              <a:rPr lang="it-IT" sz="2000" b="1" dirty="0">
                <a:effectLst/>
                <a:latin typeface="Aptos" panose="020B0004020202020204" pitchFamily="34" charset="0"/>
                <a:ea typeface="Aptos" panose="020B0004020202020204" pitchFamily="34" charset="0"/>
                <a:cs typeface="Times New Roman" panose="02020603050405020304" pitchFamily="18" charset="0"/>
              </a:rPr>
              <a:t>111.891 kg</a:t>
            </a:r>
            <a:r>
              <a:rPr lang="it-IT" sz="2000" dirty="0">
                <a:effectLst/>
                <a:latin typeface="Aptos" panose="020B0004020202020204" pitchFamily="34" charset="0"/>
                <a:ea typeface="Aptos" panose="020B0004020202020204" pitchFamily="34" charset="0"/>
                <a:cs typeface="Times New Roman" panose="02020603050405020304" pitchFamily="18" charset="0"/>
              </a:rPr>
              <a:t>, per un valore monetario complessivo di </a:t>
            </a:r>
            <a:r>
              <a:rPr lang="it-IT" sz="2000" b="1" dirty="0">
                <a:effectLst/>
                <a:latin typeface="Aptos" panose="020B0004020202020204" pitchFamily="34" charset="0"/>
                <a:ea typeface="Aptos" panose="020B0004020202020204" pitchFamily="34" charset="0"/>
                <a:cs typeface="Times New Roman" panose="02020603050405020304" pitchFamily="18" charset="0"/>
              </a:rPr>
              <a:t>365.489 €.</a:t>
            </a:r>
          </a:p>
          <a:p>
            <a:pPr marL="457200" lvl="0" indent="-457200">
              <a:lnSpc>
                <a:spcPct val="107000"/>
              </a:lnSpc>
              <a:buFont typeface="Wingdings" panose="05000000000000000000" pitchFamily="2" charset="2"/>
              <a:buChar char="ü"/>
            </a:pPr>
            <a:endParaRPr lang="it-IT" sz="2000" dirty="0">
              <a:effectLst/>
              <a:latin typeface="Aptos" panose="020B0004020202020204" pitchFamily="34" charset="0"/>
              <a:ea typeface="Aptos" panose="020B0004020202020204" pitchFamily="34" charset="0"/>
              <a:cs typeface="Times New Roman" panose="02020603050405020304" pitchFamily="18" charset="0"/>
            </a:endParaRPr>
          </a:p>
          <a:p>
            <a:pPr marL="457200" lvl="0" indent="-457200">
              <a:lnSpc>
                <a:spcPct val="107000"/>
              </a:lnSpc>
              <a:buFont typeface="Wingdings" panose="05000000000000000000" pitchFamily="2" charset="2"/>
              <a:buChar char="ü"/>
            </a:pPr>
            <a:r>
              <a:rPr lang="it-IT" sz="2000" dirty="0">
                <a:effectLst/>
                <a:latin typeface="Aptos" panose="020B0004020202020204" pitchFamily="34" charset="0"/>
                <a:ea typeface="Aptos" panose="020B0004020202020204" pitchFamily="34" charset="0"/>
                <a:cs typeface="Times New Roman" panose="02020603050405020304" pitchFamily="18" charset="0"/>
              </a:rPr>
              <a:t>Il rendimento medio dei P.V. è stato in totale di </a:t>
            </a:r>
            <a:r>
              <a:rPr lang="it-IT" sz="2000" b="1" dirty="0">
                <a:effectLst/>
                <a:latin typeface="Aptos" panose="020B0004020202020204" pitchFamily="34" charset="0"/>
                <a:ea typeface="Aptos" panose="020B0004020202020204" pitchFamily="34" charset="0"/>
                <a:cs typeface="Times New Roman" panose="02020603050405020304" pitchFamily="18" charset="0"/>
              </a:rPr>
              <a:t>543 KG</a:t>
            </a:r>
            <a:r>
              <a:rPr lang="it-IT" sz="2000" dirty="0">
                <a:effectLst/>
                <a:latin typeface="Aptos" panose="020B0004020202020204" pitchFamily="34" charset="0"/>
                <a:ea typeface="Aptos" panose="020B0004020202020204" pitchFamily="34" charset="0"/>
                <a:cs typeface="Times New Roman" panose="02020603050405020304" pitchFamily="18" charset="0"/>
              </a:rPr>
              <a:t>, con valori più alti in provincia di </a:t>
            </a:r>
            <a:r>
              <a:rPr lang="it-IT" sz="2000" b="1" dirty="0">
                <a:effectLst/>
                <a:latin typeface="Aptos" panose="020B0004020202020204" pitchFamily="34" charset="0"/>
                <a:ea typeface="Aptos" panose="020B0004020202020204" pitchFamily="34" charset="0"/>
                <a:cs typeface="Times New Roman" panose="02020603050405020304" pitchFamily="18" charset="0"/>
              </a:rPr>
              <a:t>MT</a:t>
            </a:r>
            <a:r>
              <a:rPr lang="it-IT" sz="2000" b="1" dirty="0">
                <a:latin typeface="Aptos" panose="020B0004020202020204" pitchFamily="34" charset="0"/>
                <a:ea typeface="Aptos" panose="020B0004020202020204" pitchFamily="34" charset="0"/>
                <a:cs typeface="Times New Roman" panose="02020603050405020304" pitchFamily="18" charset="0"/>
              </a:rPr>
              <a:t> </a:t>
            </a:r>
            <a:r>
              <a:rPr lang="it-IT" sz="2000" dirty="0">
                <a:effectLst/>
                <a:latin typeface="Aptos" panose="020B0004020202020204" pitchFamily="34" charset="0"/>
                <a:ea typeface="Aptos" panose="020B0004020202020204" pitchFamily="34" charset="0"/>
                <a:cs typeface="Times New Roman" panose="02020603050405020304" pitchFamily="18" charset="0"/>
              </a:rPr>
              <a:t>(</a:t>
            </a:r>
            <a:r>
              <a:rPr lang="it-IT" sz="2000" b="1" dirty="0">
                <a:effectLst/>
                <a:latin typeface="Aptos" panose="020B0004020202020204" pitchFamily="34" charset="0"/>
                <a:ea typeface="Aptos" panose="020B0004020202020204" pitchFamily="34" charset="0"/>
                <a:cs typeface="Times New Roman" panose="02020603050405020304" pitchFamily="18" charset="0"/>
              </a:rPr>
              <a:t>675 kg</a:t>
            </a:r>
            <a:r>
              <a:rPr lang="it-IT" sz="2000" dirty="0">
                <a:effectLst/>
                <a:latin typeface="Aptos" panose="020B0004020202020204" pitchFamily="34" charset="0"/>
                <a:ea typeface="Aptos" panose="020B0004020202020204" pitchFamily="34" charset="0"/>
                <a:cs typeface="Times New Roman" panose="02020603050405020304" pitchFamily="18" charset="0"/>
              </a:rPr>
              <a:t>) e più bassi in provincia di </a:t>
            </a:r>
            <a:r>
              <a:rPr lang="it-IT" sz="2000" b="1" dirty="0">
                <a:effectLst/>
                <a:latin typeface="Aptos" panose="020B0004020202020204" pitchFamily="34" charset="0"/>
                <a:ea typeface="Aptos" panose="020B0004020202020204" pitchFamily="34" charset="0"/>
                <a:cs typeface="Times New Roman" panose="02020603050405020304" pitchFamily="18" charset="0"/>
              </a:rPr>
              <a:t>BT (305 kg).</a:t>
            </a:r>
          </a:p>
          <a:p>
            <a:pPr marL="457200" lvl="0" indent="-457200">
              <a:lnSpc>
                <a:spcPct val="107000"/>
              </a:lnSpc>
              <a:buFont typeface="Wingdings" panose="05000000000000000000" pitchFamily="2" charset="2"/>
              <a:buChar char="ü"/>
            </a:pPr>
            <a:endParaRPr lang="it-IT" sz="2000" dirty="0">
              <a:effectLst/>
              <a:latin typeface="Aptos" panose="020B0004020202020204" pitchFamily="34" charset="0"/>
              <a:ea typeface="Aptos" panose="020B0004020202020204" pitchFamily="34" charset="0"/>
              <a:cs typeface="Times New Roman" panose="02020603050405020304" pitchFamily="18" charset="0"/>
            </a:endParaRPr>
          </a:p>
          <a:p>
            <a:pPr marL="457200" lvl="0" indent="-457200">
              <a:lnSpc>
                <a:spcPct val="107000"/>
              </a:lnSpc>
              <a:spcAft>
                <a:spcPts val="800"/>
              </a:spcAft>
              <a:buFont typeface="Wingdings" panose="05000000000000000000" pitchFamily="2" charset="2"/>
              <a:buChar char="ü"/>
            </a:pPr>
            <a:r>
              <a:rPr lang="it-IT" sz="2000" dirty="0">
                <a:effectLst/>
                <a:latin typeface="Aptos" panose="020B0004020202020204" pitchFamily="34" charset="0"/>
                <a:ea typeface="Aptos" panose="020B0004020202020204" pitchFamily="34" charset="0"/>
                <a:cs typeface="Times New Roman" panose="02020603050405020304" pitchFamily="18" charset="0"/>
              </a:rPr>
              <a:t>In termini monetari le donazioni per P.V. hanno raggiunto i </a:t>
            </a:r>
            <a:r>
              <a:rPr lang="it-IT" sz="2000" b="1" dirty="0">
                <a:effectLst/>
                <a:latin typeface="Aptos" panose="020B0004020202020204" pitchFamily="34" charset="0"/>
                <a:ea typeface="Aptos" panose="020B0004020202020204" pitchFamily="34" charset="0"/>
                <a:cs typeface="Times New Roman" panose="02020603050405020304" pitchFamily="18" charset="0"/>
              </a:rPr>
              <a:t>1.774 €,</a:t>
            </a:r>
            <a:r>
              <a:rPr lang="it-IT" sz="2000" dirty="0">
                <a:effectLst/>
                <a:latin typeface="Aptos" panose="020B0004020202020204" pitchFamily="34" charset="0"/>
                <a:ea typeface="Aptos" panose="020B0004020202020204" pitchFamily="34" charset="0"/>
                <a:cs typeface="Times New Roman" panose="02020603050405020304" pitchFamily="18" charset="0"/>
              </a:rPr>
              <a:t> con valori più alti in provincia di </a:t>
            </a:r>
            <a:r>
              <a:rPr lang="it-IT" sz="2000" b="1" dirty="0">
                <a:effectLst/>
                <a:latin typeface="Aptos" panose="020B0004020202020204" pitchFamily="34" charset="0"/>
                <a:ea typeface="Aptos" panose="020B0004020202020204" pitchFamily="34" charset="0"/>
                <a:cs typeface="Times New Roman" panose="02020603050405020304" pitchFamily="18" charset="0"/>
              </a:rPr>
              <a:t>MT</a:t>
            </a:r>
            <a:r>
              <a:rPr lang="it-IT" sz="2000" dirty="0">
                <a:effectLst/>
                <a:latin typeface="Aptos" panose="020B0004020202020204" pitchFamily="34" charset="0"/>
                <a:ea typeface="Aptos" panose="020B0004020202020204" pitchFamily="34" charset="0"/>
                <a:cs typeface="Times New Roman" panose="02020603050405020304" pitchFamily="18" charset="0"/>
              </a:rPr>
              <a:t> (</a:t>
            </a:r>
            <a:r>
              <a:rPr lang="it-IT" sz="2000" b="1" dirty="0">
                <a:effectLst/>
                <a:latin typeface="Aptos" panose="020B0004020202020204" pitchFamily="34" charset="0"/>
                <a:ea typeface="Aptos" panose="020B0004020202020204" pitchFamily="34" charset="0"/>
                <a:cs typeface="Times New Roman" panose="02020603050405020304" pitchFamily="18" charset="0"/>
              </a:rPr>
              <a:t>2.226</a:t>
            </a:r>
            <a:r>
              <a:rPr lang="it-IT" sz="2000" dirty="0">
                <a:effectLst/>
                <a:latin typeface="Aptos" panose="020B0004020202020204" pitchFamily="34" charset="0"/>
                <a:ea typeface="Aptos" panose="020B0004020202020204" pitchFamily="34" charset="0"/>
                <a:cs typeface="Times New Roman" panose="02020603050405020304" pitchFamily="18" charset="0"/>
              </a:rPr>
              <a:t> €) e più bassi in provincia di </a:t>
            </a:r>
            <a:r>
              <a:rPr lang="it-IT" sz="2000" b="1" dirty="0">
                <a:effectLst/>
                <a:latin typeface="Aptos" panose="020B0004020202020204" pitchFamily="34" charset="0"/>
                <a:ea typeface="Aptos" panose="020B0004020202020204" pitchFamily="34" charset="0"/>
                <a:cs typeface="Times New Roman" panose="02020603050405020304" pitchFamily="18" charset="0"/>
              </a:rPr>
              <a:t>BT (919 €)</a:t>
            </a:r>
            <a:r>
              <a:rPr lang="it-IT" sz="2000" dirty="0">
                <a:effectLst/>
                <a:latin typeface="Aptos" panose="020B0004020202020204" pitchFamily="34" charset="0"/>
                <a:ea typeface="Aptos" panose="020B0004020202020204" pitchFamily="34" charset="0"/>
                <a:cs typeface="Times New Roman" panose="02020603050405020304" pitchFamily="18" charset="0"/>
              </a:rPr>
              <a:t>, con una graduatoria </a:t>
            </a:r>
            <a:r>
              <a:rPr lang="it-IT" sz="2000" b="1" dirty="0">
                <a:effectLst/>
                <a:latin typeface="Aptos" panose="020B0004020202020204" pitchFamily="34" charset="0"/>
                <a:ea typeface="Aptos" panose="020B0004020202020204" pitchFamily="34" charset="0"/>
                <a:cs typeface="Times New Roman" panose="02020603050405020304" pitchFamily="18" charset="0"/>
              </a:rPr>
              <a:t>identica</a:t>
            </a:r>
            <a:r>
              <a:rPr lang="it-IT" sz="2000" dirty="0">
                <a:effectLst/>
                <a:latin typeface="Aptos" panose="020B0004020202020204" pitchFamily="34" charset="0"/>
                <a:ea typeface="Aptos" panose="020B0004020202020204" pitchFamily="34" charset="0"/>
                <a:cs typeface="Times New Roman" panose="02020603050405020304" pitchFamily="18" charset="0"/>
              </a:rPr>
              <a:t> a quella emersa in base al peso medio.</a:t>
            </a:r>
          </a:p>
        </p:txBody>
      </p:sp>
      <p:sp>
        <p:nvSpPr>
          <p:cNvPr id="5" name="Rettangolo 4">
            <a:extLst>
              <a:ext uri="{FF2B5EF4-FFF2-40B4-BE49-F238E27FC236}">
                <a16:creationId xmlns:a16="http://schemas.microsoft.com/office/drawing/2014/main" id="{AF35AE40-A6C2-FB87-9E95-5DDC6D7E1D73}"/>
              </a:ext>
            </a:extLst>
          </p:cNvPr>
          <p:cNvSpPr/>
          <p:nvPr/>
        </p:nvSpPr>
        <p:spPr>
          <a:xfrm>
            <a:off x="150592" y="6472930"/>
            <a:ext cx="10934700" cy="38507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200" dirty="0">
                <a:solidFill>
                  <a:schemeClr val="bg1">
                    <a:lumMod val="75000"/>
                  </a:schemeClr>
                </a:solidFill>
                <a:latin typeface="Poppins" pitchFamily="2" charset="77"/>
                <a:cs typeface="Poppins" pitchFamily="2" charset="77"/>
              </a:rPr>
              <a:t>1 | 2 | 3 | 4 | </a:t>
            </a:r>
            <a:r>
              <a:rPr lang="it-IT" sz="1200" b="1" dirty="0">
                <a:solidFill>
                  <a:schemeClr val="accent2"/>
                </a:solidFill>
                <a:latin typeface="Poppins" pitchFamily="2" charset="77"/>
                <a:cs typeface="Poppins" pitchFamily="2" charset="77"/>
              </a:rPr>
              <a:t>5</a:t>
            </a:r>
            <a:r>
              <a:rPr lang="it-IT" sz="1200" dirty="0">
                <a:solidFill>
                  <a:schemeClr val="bg1">
                    <a:lumMod val="75000"/>
                  </a:schemeClr>
                </a:solidFill>
                <a:latin typeface="Poppins" pitchFamily="2" charset="77"/>
                <a:cs typeface="Poppins" pitchFamily="2" charset="77"/>
              </a:rPr>
              <a:t> | 6 | 7 | 8 | 9 | 10 | 11</a:t>
            </a:r>
          </a:p>
        </p:txBody>
      </p:sp>
      <p:grpSp>
        <p:nvGrpSpPr>
          <p:cNvPr id="10" name="Gruppo 9">
            <a:extLst>
              <a:ext uri="{FF2B5EF4-FFF2-40B4-BE49-F238E27FC236}">
                <a16:creationId xmlns:a16="http://schemas.microsoft.com/office/drawing/2014/main" id="{80A60FA7-146F-3D53-BEAB-C2FD51DEBB95}"/>
              </a:ext>
            </a:extLst>
          </p:cNvPr>
          <p:cNvGrpSpPr/>
          <p:nvPr/>
        </p:nvGrpSpPr>
        <p:grpSpPr>
          <a:xfrm>
            <a:off x="523515" y="1381267"/>
            <a:ext cx="499407" cy="3436752"/>
            <a:chOff x="523515" y="1381267"/>
            <a:chExt cx="499407" cy="3436752"/>
          </a:xfrm>
        </p:grpSpPr>
        <p:sp>
          <p:nvSpPr>
            <p:cNvPr id="7" name="Ovale 6">
              <a:extLst>
                <a:ext uri="{FF2B5EF4-FFF2-40B4-BE49-F238E27FC236}">
                  <a16:creationId xmlns:a16="http://schemas.microsoft.com/office/drawing/2014/main" id="{F738BC03-6011-234A-816C-F57C6AC9B71E}"/>
                </a:ext>
              </a:extLst>
            </p:cNvPr>
            <p:cNvSpPr/>
            <p:nvPr/>
          </p:nvSpPr>
          <p:spPr>
            <a:xfrm>
              <a:off x="523515" y="3666462"/>
              <a:ext cx="472568" cy="1578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Ovale 7">
              <a:extLst>
                <a:ext uri="{FF2B5EF4-FFF2-40B4-BE49-F238E27FC236}">
                  <a16:creationId xmlns:a16="http://schemas.microsoft.com/office/drawing/2014/main" id="{987281F4-5326-A078-D4FF-40BB43AC93F4}"/>
                </a:ext>
              </a:extLst>
            </p:cNvPr>
            <p:cNvSpPr/>
            <p:nvPr/>
          </p:nvSpPr>
          <p:spPr>
            <a:xfrm>
              <a:off x="523515" y="2672774"/>
              <a:ext cx="472568" cy="1578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Ovale 12">
              <a:extLst>
                <a:ext uri="{FF2B5EF4-FFF2-40B4-BE49-F238E27FC236}">
                  <a16:creationId xmlns:a16="http://schemas.microsoft.com/office/drawing/2014/main" id="{44D1F3CE-F414-65F4-6597-813269806E2F}"/>
                </a:ext>
              </a:extLst>
            </p:cNvPr>
            <p:cNvSpPr/>
            <p:nvPr/>
          </p:nvSpPr>
          <p:spPr>
            <a:xfrm>
              <a:off x="550354" y="4660150"/>
              <a:ext cx="472568" cy="1578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Ovale 1">
              <a:extLst>
                <a:ext uri="{FF2B5EF4-FFF2-40B4-BE49-F238E27FC236}">
                  <a16:creationId xmlns:a16="http://schemas.microsoft.com/office/drawing/2014/main" id="{A4164786-232B-BDD1-5C2A-036573A28938}"/>
                </a:ext>
              </a:extLst>
            </p:cNvPr>
            <p:cNvSpPr/>
            <p:nvPr/>
          </p:nvSpPr>
          <p:spPr>
            <a:xfrm>
              <a:off x="535349" y="1381267"/>
              <a:ext cx="472568" cy="1578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7139503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CB5FC2B3-797C-B53B-3A26-3AD5C137293F}"/>
            </a:ext>
          </a:extLst>
        </p:cNvPr>
        <p:cNvGrpSpPr/>
        <p:nvPr/>
      </p:nvGrpSpPr>
      <p:grpSpPr>
        <a:xfrm>
          <a:off x="0" y="0"/>
          <a:ext cx="0" cy="0"/>
          <a:chOff x="0" y="0"/>
          <a:chExt cx="0" cy="0"/>
        </a:xfrm>
      </p:grpSpPr>
      <p:pic>
        <p:nvPicPr>
          <p:cNvPr id="6" name="Immagine 5">
            <a:extLst>
              <a:ext uri="{FF2B5EF4-FFF2-40B4-BE49-F238E27FC236}">
                <a16:creationId xmlns:a16="http://schemas.microsoft.com/office/drawing/2014/main" id="{1588D5B0-E5A2-AEB3-04EF-8542085D0389}"/>
              </a:ext>
            </a:extLst>
          </p:cNvPr>
          <p:cNvPicPr>
            <a:picLocks noChangeAspect="1"/>
          </p:cNvPicPr>
          <p:nvPr/>
        </p:nvPicPr>
        <p:blipFill>
          <a:blip r:embed="rId4"/>
          <a:stretch>
            <a:fillRect/>
          </a:stretch>
        </p:blipFill>
        <p:spPr>
          <a:xfrm>
            <a:off x="10956120" y="6431971"/>
            <a:ext cx="1085288" cy="287377"/>
          </a:xfrm>
          <a:prstGeom prst="rect">
            <a:avLst/>
          </a:prstGeom>
        </p:spPr>
      </p:pic>
      <p:sp>
        <p:nvSpPr>
          <p:cNvPr id="2" name="CasellaDiTesto 1">
            <a:extLst>
              <a:ext uri="{FF2B5EF4-FFF2-40B4-BE49-F238E27FC236}">
                <a16:creationId xmlns:a16="http://schemas.microsoft.com/office/drawing/2014/main" id="{241133A2-0E23-69EB-AF0E-C30109803B29}"/>
              </a:ext>
            </a:extLst>
          </p:cNvPr>
          <p:cNvSpPr txBox="1"/>
          <p:nvPr/>
        </p:nvSpPr>
        <p:spPr>
          <a:xfrm>
            <a:off x="72620" y="163413"/>
            <a:ext cx="11890816" cy="646331"/>
          </a:xfrm>
          <a:prstGeom prst="rect">
            <a:avLst/>
          </a:prstGeom>
          <a:noFill/>
        </p:spPr>
        <p:txBody>
          <a:bodyPr wrap="square" rtlCol="0">
            <a:spAutoFit/>
          </a:bodyPr>
          <a:lstStyle/>
          <a:p>
            <a:pPr algn="ctr"/>
            <a:r>
              <a:rPr lang="it-IT" sz="3600" b="1" dirty="0">
                <a:solidFill>
                  <a:srgbClr val="E37E05"/>
                </a:solidFill>
                <a:latin typeface="Poppins ExtraBold" pitchFamily="2" charset="77"/>
                <a:cs typeface="Poppins ExtraBold" pitchFamily="2" charset="77"/>
              </a:rPr>
              <a:t>Performance nel biennio 2022-23</a:t>
            </a:r>
          </a:p>
        </p:txBody>
      </p:sp>
      <p:cxnSp>
        <p:nvCxnSpPr>
          <p:cNvPr id="9" name="Connettore 1 7">
            <a:extLst>
              <a:ext uri="{FF2B5EF4-FFF2-40B4-BE49-F238E27FC236}">
                <a16:creationId xmlns:a16="http://schemas.microsoft.com/office/drawing/2014/main" id="{3DC2B265-131A-4DE5-06C0-123F90AEE514}"/>
              </a:ext>
            </a:extLst>
          </p:cNvPr>
          <p:cNvCxnSpPr>
            <a:cxnSpLocks/>
          </p:cNvCxnSpPr>
          <p:nvPr/>
        </p:nvCxnSpPr>
        <p:spPr>
          <a:xfrm>
            <a:off x="150592" y="6286940"/>
            <a:ext cx="11890816"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Connettore 1 9">
            <a:extLst>
              <a:ext uri="{FF2B5EF4-FFF2-40B4-BE49-F238E27FC236}">
                <a16:creationId xmlns:a16="http://schemas.microsoft.com/office/drawing/2014/main" id="{68C06FAA-06BD-3D21-9068-D9F03606B6B9}"/>
              </a:ext>
            </a:extLst>
          </p:cNvPr>
          <p:cNvCxnSpPr>
            <a:cxnSpLocks/>
          </p:cNvCxnSpPr>
          <p:nvPr/>
        </p:nvCxnSpPr>
        <p:spPr>
          <a:xfrm>
            <a:off x="150592" y="918747"/>
            <a:ext cx="11890816"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Rettangolo con angoli arrotondati 13">
            <a:extLst>
              <a:ext uri="{FF2B5EF4-FFF2-40B4-BE49-F238E27FC236}">
                <a16:creationId xmlns:a16="http://schemas.microsoft.com/office/drawing/2014/main" id="{ECA3A2BF-A163-189A-ABFD-16D6E523073B}"/>
              </a:ext>
            </a:extLst>
          </p:cNvPr>
          <p:cNvSpPr/>
          <p:nvPr/>
        </p:nvSpPr>
        <p:spPr>
          <a:xfrm>
            <a:off x="7175089" y="1288342"/>
            <a:ext cx="4618739" cy="4720742"/>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285750" indent="-285750" algn="ctr">
              <a:buFont typeface="Wingdings" panose="05000000000000000000" pitchFamily="2" charset="2"/>
              <a:buChar char="ü"/>
            </a:pPr>
            <a:r>
              <a:rPr lang="it-IT" b="1" dirty="0">
                <a:solidFill>
                  <a:schemeClr val="tx1"/>
                </a:solidFill>
              </a:rPr>
              <a:t>Rispetto al 2022: </a:t>
            </a:r>
            <a:r>
              <a:rPr lang="it-IT" dirty="0">
                <a:solidFill>
                  <a:schemeClr val="tx1"/>
                </a:solidFill>
              </a:rPr>
              <a:t>aumento lieve dei </a:t>
            </a:r>
            <a:r>
              <a:rPr lang="it-IT" b="1" dirty="0">
                <a:solidFill>
                  <a:schemeClr val="tx1"/>
                </a:solidFill>
              </a:rPr>
              <a:t>P.V. (+2%), </a:t>
            </a:r>
            <a:r>
              <a:rPr lang="it-IT" dirty="0">
                <a:solidFill>
                  <a:schemeClr val="tx1"/>
                </a:solidFill>
              </a:rPr>
              <a:t>più sostenuto per i </a:t>
            </a:r>
            <a:r>
              <a:rPr lang="it-IT" b="1" dirty="0">
                <a:solidFill>
                  <a:schemeClr val="tx1"/>
                </a:solidFill>
              </a:rPr>
              <a:t>kg (+ 18%) </a:t>
            </a:r>
            <a:r>
              <a:rPr lang="it-IT" dirty="0">
                <a:solidFill>
                  <a:schemeClr val="tx1"/>
                </a:solidFill>
              </a:rPr>
              <a:t>e il </a:t>
            </a:r>
            <a:r>
              <a:rPr lang="it-IT" b="1" dirty="0">
                <a:solidFill>
                  <a:schemeClr val="tx1"/>
                </a:solidFill>
              </a:rPr>
              <a:t>valore monetario (+14%) </a:t>
            </a:r>
            <a:r>
              <a:rPr lang="it-IT" dirty="0">
                <a:solidFill>
                  <a:schemeClr val="tx1"/>
                </a:solidFill>
                <a:sym typeface="Wingdings" panose="05000000000000000000" pitchFamily="2" charset="2"/>
              </a:rPr>
              <a:t> </a:t>
            </a:r>
            <a:r>
              <a:rPr lang="it-IT" dirty="0">
                <a:solidFill>
                  <a:schemeClr val="tx1"/>
                </a:solidFill>
              </a:rPr>
              <a:t>i donatori si sono orientati all’acquisto di prodotti di costo medio.</a:t>
            </a:r>
          </a:p>
          <a:p>
            <a:pPr algn="ctr"/>
            <a:r>
              <a:rPr lang="it-IT" b="1" dirty="0">
                <a:solidFill>
                  <a:schemeClr val="tx1"/>
                </a:solidFill>
              </a:rPr>
              <a:t> </a:t>
            </a:r>
          </a:p>
          <a:p>
            <a:pPr marL="285750" indent="-285750" algn="ctr">
              <a:buFont typeface="Wingdings" panose="05000000000000000000" pitchFamily="2" charset="2"/>
              <a:buChar char="ü"/>
            </a:pPr>
            <a:r>
              <a:rPr lang="it-IT" dirty="0">
                <a:solidFill>
                  <a:schemeClr val="tx1"/>
                </a:solidFill>
              </a:rPr>
              <a:t>Situazione </a:t>
            </a:r>
            <a:r>
              <a:rPr lang="it-IT" b="1" dirty="0">
                <a:solidFill>
                  <a:schemeClr val="tx1"/>
                </a:solidFill>
              </a:rPr>
              <a:t>più favorevole in provincia di BA e BT. </a:t>
            </a:r>
            <a:r>
              <a:rPr lang="it-IT" dirty="0">
                <a:solidFill>
                  <a:schemeClr val="tx1"/>
                </a:solidFill>
              </a:rPr>
              <a:t>Positiva anche la situazione di </a:t>
            </a:r>
            <a:r>
              <a:rPr lang="it-IT" b="1" dirty="0">
                <a:solidFill>
                  <a:schemeClr val="tx1"/>
                </a:solidFill>
              </a:rPr>
              <a:t>TA. </a:t>
            </a:r>
            <a:r>
              <a:rPr lang="it-IT" dirty="0">
                <a:solidFill>
                  <a:schemeClr val="tx1"/>
                </a:solidFill>
              </a:rPr>
              <a:t>Andamenti </a:t>
            </a:r>
            <a:r>
              <a:rPr lang="it-IT" b="1" dirty="0">
                <a:solidFill>
                  <a:schemeClr val="tx1"/>
                </a:solidFill>
              </a:rPr>
              <a:t>critici</a:t>
            </a:r>
            <a:r>
              <a:rPr lang="it-IT" dirty="0">
                <a:solidFill>
                  <a:schemeClr val="tx1"/>
                </a:solidFill>
              </a:rPr>
              <a:t> nelle province di </a:t>
            </a:r>
            <a:r>
              <a:rPr lang="it-IT" b="1" dirty="0">
                <a:solidFill>
                  <a:schemeClr val="tx1"/>
                </a:solidFill>
              </a:rPr>
              <a:t>MT</a:t>
            </a:r>
            <a:r>
              <a:rPr lang="it-IT" dirty="0">
                <a:solidFill>
                  <a:schemeClr val="tx1"/>
                </a:solidFill>
              </a:rPr>
              <a:t> e </a:t>
            </a:r>
            <a:r>
              <a:rPr lang="it-IT" b="1" dirty="0">
                <a:solidFill>
                  <a:schemeClr val="tx1"/>
                </a:solidFill>
              </a:rPr>
              <a:t>LE</a:t>
            </a:r>
            <a:r>
              <a:rPr lang="it-IT" dirty="0">
                <a:solidFill>
                  <a:schemeClr val="tx1"/>
                </a:solidFill>
              </a:rPr>
              <a:t>  con valori fortemente negativi. </a:t>
            </a:r>
          </a:p>
        </p:txBody>
      </p:sp>
      <p:sp>
        <p:nvSpPr>
          <p:cNvPr id="3" name="Rettangolo 2">
            <a:extLst>
              <a:ext uri="{FF2B5EF4-FFF2-40B4-BE49-F238E27FC236}">
                <a16:creationId xmlns:a16="http://schemas.microsoft.com/office/drawing/2014/main" id="{3F8D9E93-D526-B575-D697-A99D6D30B2F4}"/>
              </a:ext>
            </a:extLst>
          </p:cNvPr>
          <p:cNvSpPr/>
          <p:nvPr/>
        </p:nvSpPr>
        <p:spPr>
          <a:xfrm>
            <a:off x="150592" y="6472930"/>
            <a:ext cx="10934700" cy="38507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200" dirty="0">
                <a:solidFill>
                  <a:schemeClr val="bg1">
                    <a:lumMod val="75000"/>
                  </a:schemeClr>
                </a:solidFill>
                <a:latin typeface="Poppins" pitchFamily="2" charset="77"/>
                <a:cs typeface="Poppins" pitchFamily="2" charset="77"/>
              </a:rPr>
              <a:t>1 | 2 | 3 | 4 | 5 | </a:t>
            </a:r>
            <a:r>
              <a:rPr lang="it-IT" sz="1200" b="1" dirty="0">
                <a:solidFill>
                  <a:schemeClr val="accent2"/>
                </a:solidFill>
                <a:latin typeface="Poppins" pitchFamily="2" charset="77"/>
                <a:cs typeface="Poppins" pitchFamily="2" charset="77"/>
              </a:rPr>
              <a:t>6</a:t>
            </a:r>
            <a:r>
              <a:rPr lang="it-IT" sz="1200" dirty="0">
                <a:solidFill>
                  <a:schemeClr val="bg1">
                    <a:lumMod val="75000"/>
                  </a:schemeClr>
                </a:solidFill>
                <a:latin typeface="Poppins" pitchFamily="2" charset="77"/>
                <a:cs typeface="Poppins" pitchFamily="2" charset="77"/>
              </a:rPr>
              <a:t> | 7 | 8 | 9 | 10 | 11</a:t>
            </a:r>
          </a:p>
        </p:txBody>
      </p:sp>
      <p:pic>
        <p:nvPicPr>
          <p:cNvPr id="5" name="Immagine 4">
            <a:extLst>
              <a:ext uri="{FF2B5EF4-FFF2-40B4-BE49-F238E27FC236}">
                <a16:creationId xmlns:a16="http://schemas.microsoft.com/office/drawing/2014/main" id="{D214600C-CD3D-6ACF-D2D6-256FCAAA764A}"/>
              </a:ext>
            </a:extLst>
          </p:cNvPr>
          <p:cNvPicPr>
            <a:picLocks noChangeAspect="1"/>
          </p:cNvPicPr>
          <p:nvPr/>
        </p:nvPicPr>
        <p:blipFill>
          <a:blip r:embed="rId5"/>
          <a:stretch>
            <a:fillRect/>
          </a:stretch>
        </p:blipFill>
        <p:spPr>
          <a:xfrm>
            <a:off x="339214" y="1851426"/>
            <a:ext cx="6515176" cy="3155148"/>
          </a:xfrm>
          <a:prstGeom prst="rect">
            <a:avLst/>
          </a:prstGeom>
        </p:spPr>
      </p:pic>
    </p:spTree>
    <p:extLst>
      <p:ext uri="{BB962C8B-B14F-4D97-AF65-F5344CB8AC3E}">
        <p14:creationId xmlns:p14="http://schemas.microsoft.com/office/powerpoint/2010/main" val="19415438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43A321B-AF7F-2831-CB77-9E9515429930}"/>
              </a:ext>
            </a:extLst>
          </p:cNvPr>
          <p:cNvPicPr>
            <a:picLocks noChangeAspect="1"/>
          </p:cNvPicPr>
          <p:nvPr/>
        </p:nvPicPr>
        <p:blipFill>
          <a:blip r:embed="rId4"/>
          <a:stretch>
            <a:fillRect/>
          </a:stretch>
        </p:blipFill>
        <p:spPr>
          <a:xfrm>
            <a:off x="231708" y="1006959"/>
            <a:ext cx="11399854" cy="5222632"/>
          </a:xfrm>
          <a:prstGeom prst="rect">
            <a:avLst/>
          </a:prstGeom>
        </p:spPr>
      </p:pic>
      <p:pic>
        <p:nvPicPr>
          <p:cNvPr id="6" name="Immagine 5">
            <a:extLst>
              <a:ext uri="{FF2B5EF4-FFF2-40B4-BE49-F238E27FC236}">
                <a16:creationId xmlns:a16="http://schemas.microsoft.com/office/drawing/2014/main" id="{D56403B7-4E84-F27B-0C21-DD9283B7DEFB}"/>
              </a:ext>
            </a:extLst>
          </p:cNvPr>
          <p:cNvPicPr>
            <a:picLocks noChangeAspect="1"/>
          </p:cNvPicPr>
          <p:nvPr/>
        </p:nvPicPr>
        <p:blipFill>
          <a:blip r:embed="rId5"/>
          <a:stretch>
            <a:fillRect/>
          </a:stretch>
        </p:blipFill>
        <p:spPr>
          <a:xfrm>
            <a:off x="10956120" y="6431971"/>
            <a:ext cx="1085288" cy="287377"/>
          </a:xfrm>
          <a:prstGeom prst="rect">
            <a:avLst/>
          </a:prstGeom>
        </p:spPr>
      </p:pic>
      <p:sp>
        <p:nvSpPr>
          <p:cNvPr id="2" name="CasellaDiTesto 1">
            <a:extLst>
              <a:ext uri="{FF2B5EF4-FFF2-40B4-BE49-F238E27FC236}">
                <a16:creationId xmlns:a16="http://schemas.microsoft.com/office/drawing/2014/main" id="{8EB99DE9-04ED-77FB-1033-30466E4E8856}"/>
              </a:ext>
            </a:extLst>
          </p:cNvPr>
          <p:cNvSpPr txBox="1"/>
          <p:nvPr/>
        </p:nvSpPr>
        <p:spPr>
          <a:xfrm>
            <a:off x="0" y="178845"/>
            <a:ext cx="10442961" cy="584775"/>
          </a:xfrm>
          <a:prstGeom prst="rect">
            <a:avLst/>
          </a:prstGeom>
          <a:noFill/>
        </p:spPr>
        <p:txBody>
          <a:bodyPr wrap="square" rtlCol="0">
            <a:spAutoFit/>
          </a:bodyPr>
          <a:lstStyle/>
          <a:p>
            <a:pPr algn="ctr"/>
            <a:r>
              <a:rPr lang="it-IT" sz="3200" b="1" dirty="0">
                <a:solidFill>
                  <a:srgbClr val="E37E05"/>
                </a:solidFill>
                <a:latin typeface="Poppins ExtraBold" pitchFamily="2" charset="77"/>
                <a:cs typeface="Poppins ExtraBold" pitchFamily="2" charset="77"/>
              </a:rPr>
              <a:t>Performance per categoria merceologica </a:t>
            </a:r>
          </a:p>
        </p:txBody>
      </p:sp>
      <p:cxnSp>
        <p:nvCxnSpPr>
          <p:cNvPr id="11" name="Connettore 1 7">
            <a:extLst>
              <a:ext uri="{FF2B5EF4-FFF2-40B4-BE49-F238E27FC236}">
                <a16:creationId xmlns:a16="http://schemas.microsoft.com/office/drawing/2014/main" id="{D42D09B1-AA49-472E-FFDE-77281990DFA7}"/>
              </a:ext>
            </a:extLst>
          </p:cNvPr>
          <p:cNvCxnSpPr>
            <a:cxnSpLocks/>
          </p:cNvCxnSpPr>
          <p:nvPr/>
        </p:nvCxnSpPr>
        <p:spPr>
          <a:xfrm>
            <a:off x="150592" y="6286940"/>
            <a:ext cx="11890816"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Connettore 1 9">
            <a:extLst>
              <a:ext uri="{FF2B5EF4-FFF2-40B4-BE49-F238E27FC236}">
                <a16:creationId xmlns:a16="http://schemas.microsoft.com/office/drawing/2014/main" id="{0E401C8E-94C3-CB84-6705-2A314E4255E2}"/>
              </a:ext>
            </a:extLst>
          </p:cNvPr>
          <p:cNvCxnSpPr>
            <a:cxnSpLocks/>
          </p:cNvCxnSpPr>
          <p:nvPr/>
        </p:nvCxnSpPr>
        <p:spPr>
          <a:xfrm>
            <a:off x="150592" y="918747"/>
            <a:ext cx="11890816"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CasellaDiTesto 9">
            <a:extLst>
              <a:ext uri="{FF2B5EF4-FFF2-40B4-BE49-F238E27FC236}">
                <a16:creationId xmlns:a16="http://schemas.microsoft.com/office/drawing/2014/main" id="{921F41A9-0F28-9C5F-89FC-2BDDEDD60B9C}"/>
              </a:ext>
            </a:extLst>
          </p:cNvPr>
          <p:cNvSpPr txBox="1"/>
          <p:nvPr/>
        </p:nvSpPr>
        <p:spPr>
          <a:xfrm>
            <a:off x="383457" y="1073875"/>
            <a:ext cx="2077706" cy="954107"/>
          </a:xfrm>
          <a:prstGeom prst="rect">
            <a:avLst/>
          </a:prstGeom>
          <a:noFill/>
        </p:spPr>
        <p:txBody>
          <a:bodyPr wrap="square" rtlCol="0">
            <a:spAutoFit/>
          </a:bodyPr>
          <a:lstStyle/>
          <a:p>
            <a:r>
              <a:rPr lang="it-IT" sz="2800" b="1" i="1" dirty="0">
                <a:solidFill>
                  <a:schemeClr val="bg1"/>
                </a:solidFill>
              </a:rPr>
              <a:t>Pasta</a:t>
            </a:r>
          </a:p>
          <a:p>
            <a:r>
              <a:rPr lang="it-IT" sz="2800" b="1" i="1" dirty="0">
                <a:solidFill>
                  <a:schemeClr val="bg1"/>
                </a:solidFill>
              </a:rPr>
              <a:t>26%</a:t>
            </a:r>
          </a:p>
        </p:txBody>
      </p:sp>
      <p:sp>
        <p:nvSpPr>
          <p:cNvPr id="13" name="CasellaDiTesto 12">
            <a:extLst>
              <a:ext uri="{FF2B5EF4-FFF2-40B4-BE49-F238E27FC236}">
                <a16:creationId xmlns:a16="http://schemas.microsoft.com/office/drawing/2014/main" id="{DC56C932-930F-0A99-557C-75AF14AD0449}"/>
              </a:ext>
            </a:extLst>
          </p:cNvPr>
          <p:cNvSpPr txBox="1"/>
          <p:nvPr/>
        </p:nvSpPr>
        <p:spPr>
          <a:xfrm>
            <a:off x="3274693" y="1101848"/>
            <a:ext cx="1946787" cy="1384995"/>
          </a:xfrm>
          <a:prstGeom prst="rect">
            <a:avLst/>
          </a:prstGeom>
          <a:noFill/>
        </p:spPr>
        <p:txBody>
          <a:bodyPr wrap="square" rtlCol="0">
            <a:spAutoFit/>
          </a:bodyPr>
          <a:lstStyle/>
          <a:p>
            <a:r>
              <a:rPr lang="it-IT" sz="2800" b="1" i="1" dirty="0">
                <a:solidFill>
                  <a:schemeClr val="bg1"/>
                </a:solidFill>
              </a:rPr>
              <a:t>Conserve di pomodoro 21%</a:t>
            </a:r>
          </a:p>
        </p:txBody>
      </p:sp>
      <p:sp>
        <p:nvSpPr>
          <p:cNvPr id="14" name="CasellaDiTesto 13">
            <a:extLst>
              <a:ext uri="{FF2B5EF4-FFF2-40B4-BE49-F238E27FC236}">
                <a16:creationId xmlns:a16="http://schemas.microsoft.com/office/drawing/2014/main" id="{0BAD39BD-997F-3D9A-93F6-0C59067E7129}"/>
              </a:ext>
            </a:extLst>
          </p:cNvPr>
          <p:cNvSpPr txBox="1"/>
          <p:nvPr/>
        </p:nvSpPr>
        <p:spPr>
          <a:xfrm>
            <a:off x="5566323" y="1101848"/>
            <a:ext cx="1681391" cy="1384995"/>
          </a:xfrm>
          <a:prstGeom prst="rect">
            <a:avLst/>
          </a:prstGeom>
          <a:noFill/>
        </p:spPr>
        <p:txBody>
          <a:bodyPr wrap="square" rtlCol="0">
            <a:spAutoFit/>
          </a:bodyPr>
          <a:lstStyle/>
          <a:p>
            <a:r>
              <a:rPr lang="it-IT" sz="2800" b="1" i="1" dirty="0">
                <a:solidFill>
                  <a:schemeClr val="bg1"/>
                </a:solidFill>
              </a:rPr>
              <a:t>Legumi e verdure 13%</a:t>
            </a:r>
          </a:p>
        </p:txBody>
      </p:sp>
      <p:sp>
        <p:nvSpPr>
          <p:cNvPr id="15" name="CasellaDiTesto 14">
            <a:extLst>
              <a:ext uri="{FF2B5EF4-FFF2-40B4-BE49-F238E27FC236}">
                <a16:creationId xmlns:a16="http://schemas.microsoft.com/office/drawing/2014/main" id="{40EA9FE6-6174-8D16-B65C-6442F32C01B0}"/>
              </a:ext>
            </a:extLst>
          </p:cNvPr>
          <p:cNvSpPr txBox="1"/>
          <p:nvPr/>
        </p:nvSpPr>
        <p:spPr>
          <a:xfrm>
            <a:off x="10442961" y="117289"/>
            <a:ext cx="1749039" cy="646331"/>
          </a:xfrm>
          <a:prstGeom prst="rect">
            <a:avLst/>
          </a:prstGeom>
          <a:solidFill>
            <a:schemeClr val="accent6"/>
          </a:solidFill>
        </p:spPr>
        <p:txBody>
          <a:bodyPr wrap="square" rtlCol="0">
            <a:spAutoFit/>
          </a:bodyPr>
          <a:lstStyle/>
          <a:p>
            <a:pPr algn="ctr"/>
            <a:r>
              <a:rPr lang="it-IT" sz="3600" b="1" dirty="0">
                <a:solidFill>
                  <a:schemeClr val="bg1"/>
                </a:solidFill>
                <a:latin typeface="Poppins ExtraBold" pitchFamily="2" charset="77"/>
                <a:cs typeface="Poppins ExtraBold" pitchFamily="2" charset="77"/>
              </a:rPr>
              <a:t>Kg</a:t>
            </a:r>
          </a:p>
        </p:txBody>
      </p:sp>
      <p:sp>
        <p:nvSpPr>
          <p:cNvPr id="5" name="Rettangolo 4">
            <a:extLst>
              <a:ext uri="{FF2B5EF4-FFF2-40B4-BE49-F238E27FC236}">
                <a16:creationId xmlns:a16="http://schemas.microsoft.com/office/drawing/2014/main" id="{EEC5B9C7-B743-8689-B018-B83A21B939DF}"/>
              </a:ext>
            </a:extLst>
          </p:cNvPr>
          <p:cNvSpPr/>
          <p:nvPr/>
        </p:nvSpPr>
        <p:spPr>
          <a:xfrm>
            <a:off x="150592" y="6472930"/>
            <a:ext cx="10934700" cy="38507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200" dirty="0">
                <a:solidFill>
                  <a:schemeClr val="bg1">
                    <a:lumMod val="75000"/>
                  </a:schemeClr>
                </a:solidFill>
                <a:latin typeface="Poppins" pitchFamily="2" charset="77"/>
                <a:cs typeface="Poppins" pitchFamily="2" charset="77"/>
              </a:rPr>
              <a:t>1 | 2 | 3 | 4 | 5 | 6 | </a:t>
            </a:r>
            <a:r>
              <a:rPr lang="it-IT" sz="1200" b="1" dirty="0">
                <a:solidFill>
                  <a:schemeClr val="accent2"/>
                </a:solidFill>
                <a:latin typeface="Poppins" pitchFamily="2" charset="77"/>
                <a:cs typeface="Poppins" pitchFamily="2" charset="77"/>
              </a:rPr>
              <a:t>7</a:t>
            </a:r>
            <a:r>
              <a:rPr lang="it-IT" sz="1200" dirty="0">
                <a:solidFill>
                  <a:schemeClr val="bg1">
                    <a:lumMod val="75000"/>
                  </a:schemeClr>
                </a:solidFill>
                <a:latin typeface="Poppins" pitchFamily="2" charset="77"/>
                <a:cs typeface="Poppins" pitchFamily="2" charset="77"/>
              </a:rPr>
              <a:t> | 8 | 9 | 10 | 11</a:t>
            </a:r>
          </a:p>
        </p:txBody>
      </p:sp>
    </p:spTree>
    <p:extLst>
      <p:ext uri="{BB962C8B-B14F-4D97-AF65-F5344CB8AC3E}">
        <p14:creationId xmlns:p14="http://schemas.microsoft.com/office/powerpoint/2010/main" val="23856317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711A51DF-2B46-3499-5299-48F5D2FF2FFA}"/>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60062B4E-E816-2262-AD57-D1C3C6CD4F00}"/>
              </a:ext>
            </a:extLst>
          </p:cNvPr>
          <p:cNvPicPr>
            <a:picLocks noChangeAspect="1"/>
          </p:cNvPicPr>
          <p:nvPr/>
        </p:nvPicPr>
        <p:blipFill>
          <a:blip r:embed="rId4"/>
          <a:stretch>
            <a:fillRect/>
          </a:stretch>
        </p:blipFill>
        <p:spPr>
          <a:xfrm>
            <a:off x="258097" y="1063778"/>
            <a:ext cx="11234496" cy="5107291"/>
          </a:xfrm>
          <a:prstGeom prst="rect">
            <a:avLst/>
          </a:prstGeom>
        </p:spPr>
      </p:pic>
      <p:pic>
        <p:nvPicPr>
          <p:cNvPr id="6" name="Immagine 5">
            <a:extLst>
              <a:ext uri="{FF2B5EF4-FFF2-40B4-BE49-F238E27FC236}">
                <a16:creationId xmlns:a16="http://schemas.microsoft.com/office/drawing/2014/main" id="{20D0EC4F-AD2C-4532-FB29-A2DD3BC1DCDD}"/>
              </a:ext>
            </a:extLst>
          </p:cNvPr>
          <p:cNvPicPr>
            <a:picLocks noChangeAspect="1"/>
          </p:cNvPicPr>
          <p:nvPr/>
        </p:nvPicPr>
        <p:blipFill>
          <a:blip r:embed="rId5"/>
          <a:stretch>
            <a:fillRect/>
          </a:stretch>
        </p:blipFill>
        <p:spPr>
          <a:xfrm>
            <a:off x="10956120" y="6431971"/>
            <a:ext cx="1085288" cy="287377"/>
          </a:xfrm>
          <a:prstGeom prst="rect">
            <a:avLst/>
          </a:prstGeom>
        </p:spPr>
      </p:pic>
      <p:cxnSp>
        <p:nvCxnSpPr>
          <p:cNvPr id="9" name="Connettore 1 7">
            <a:extLst>
              <a:ext uri="{FF2B5EF4-FFF2-40B4-BE49-F238E27FC236}">
                <a16:creationId xmlns:a16="http://schemas.microsoft.com/office/drawing/2014/main" id="{D73D96E1-FBED-B529-DFA7-2C30F7E800A6}"/>
              </a:ext>
            </a:extLst>
          </p:cNvPr>
          <p:cNvCxnSpPr>
            <a:cxnSpLocks/>
          </p:cNvCxnSpPr>
          <p:nvPr/>
        </p:nvCxnSpPr>
        <p:spPr>
          <a:xfrm>
            <a:off x="150592" y="6286940"/>
            <a:ext cx="11890816"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Connettore 1 9">
            <a:extLst>
              <a:ext uri="{FF2B5EF4-FFF2-40B4-BE49-F238E27FC236}">
                <a16:creationId xmlns:a16="http://schemas.microsoft.com/office/drawing/2014/main" id="{E183AD0F-AAA6-3D3E-CE04-917A5BC5477C}"/>
              </a:ext>
            </a:extLst>
          </p:cNvPr>
          <p:cNvCxnSpPr>
            <a:cxnSpLocks/>
          </p:cNvCxnSpPr>
          <p:nvPr/>
        </p:nvCxnSpPr>
        <p:spPr>
          <a:xfrm>
            <a:off x="150592" y="918747"/>
            <a:ext cx="11890816"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CasellaDiTesto 9">
            <a:extLst>
              <a:ext uri="{FF2B5EF4-FFF2-40B4-BE49-F238E27FC236}">
                <a16:creationId xmlns:a16="http://schemas.microsoft.com/office/drawing/2014/main" id="{90ED962E-D38A-1673-55E3-2E831EC8163C}"/>
              </a:ext>
            </a:extLst>
          </p:cNvPr>
          <p:cNvSpPr txBox="1"/>
          <p:nvPr/>
        </p:nvSpPr>
        <p:spPr>
          <a:xfrm>
            <a:off x="3379749" y="1125577"/>
            <a:ext cx="1647084" cy="954107"/>
          </a:xfrm>
          <a:prstGeom prst="rect">
            <a:avLst/>
          </a:prstGeom>
          <a:noFill/>
        </p:spPr>
        <p:txBody>
          <a:bodyPr wrap="square" rtlCol="0">
            <a:spAutoFit/>
          </a:bodyPr>
          <a:lstStyle/>
          <a:p>
            <a:r>
              <a:rPr lang="it-IT" sz="2800" b="1" i="1" dirty="0">
                <a:solidFill>
                  <a:schemeClr val="bg1"/>
                </a:solidFill>
              </a:rPr>
              <a:t>Tonno</a:t>
            </a:r>
          </a:p>
          <a:p>
            <a:r>
              <a:rPr lang="it-IT" sz="2800" b="1" i="1" dirty="0">
                <a:solidFill>
                  <a:schemeClr val="bg1"/>
                </a:solidFill>
              </a:rPr>
              <a:t>11%</a:t>
            </a:r>
          </a:p>
        </p:txBody>
      </p:sp>
      <p:sp>
        <p:nvSpPr>
          <p:cNvPr id="12" name="CasellaDiTesto 11">
            <a:extLst>
              <a:ext uri="{FF2B5EF4-FFF2-40B4-BE49-F238E27FC236}">
                <a16:creationId xmlns:a16="http://schemas.microsoft.com/office/drawing/2014/main" id="{225092F5-4ED9-235B-B645-1AAFFD1EC9DF}"/>
              </a:ext>
            </a:extLst>
          </p:cNvPr>
          <p:cNvSpPr txBox="1"/>
          <p:nvPr/>
        </p:nvSpPr>
        <p:spPr>
          <a:xfrm>
            <a:off x="324465" y="3643614"/>
            <a:ext cx="2182760" cy="954107"/>
          </a:xfrm>
          <a:prstGeom prst="rect">
            <a:avLst/>
          </a:prstGeom>
          <a:noFill/>
        </p:spPr>
        <p:txBody>
          <a:bodyPr wrap="square" rtlCol="0">
            <a:spAutoFit/>
          </a:bodyPr>
          <a:lstStyle/>
          <a:p>
            <a:r>
              <a:rPr lang="it-IT" sz="2800" b="1" i="1" dirty="0">
                <a:solidFill>
                  <a:schemeClr val="bg1"/>
                </a:solidFill>
              </a:rPr>
              <a:t>Pasta</a:t>
            </a:r>
          </a:p>
          <a:p>
            <a:r>
              <a:rPr lang="it-IT" sz="2800" b="1" i="1" dirty="0">
                <a:solidFill>
                  <a:schemeClr val="bg1"/>
                </a:solidFill>
              </a:rPr>
              <a:t>13%</a:t>
            </a:r>
          </a:p>
        </p:txBody>
      </p:sp>
      <p:sp>
        <p:nvSpPr>
          <p:cNvPr id="13" name="CasellaDiTesto 12">
            <a:extLst>
              <a:ext uri="{FF2B5EF4-FFF2-40B4-BE49-F238E27FC236}">
                <a16:creationId xmlns:a16="http://schemas.microsoft.com/office/drawing/2014/main" id="{257C4613-AE8F-16BD-F096-15317C554E81}"/>
              </a:ext>
            </a:extLst>
          </p:cNvPr>
          <p:cNvSpPr txBox="1"/>
          <p:nvPr/>
        </p:nvSpPr>
        <p:spPr>
          <a:xfrm>
            <a:off x="346587" y="1125577"/>
            <a:ext cx="2772696" cy="954107"/>
          </a:xfrm>
          <a:prstGeom prst="rect">
            <a:avLst/>
          </a:prstGeom>
          <a:noFill/>
        </p:spPr>
        <p:txBody>
          <a:bodyPr wrap="square" rtlCol="0">
            <a:spAutoFit/>
          </a:bodyPr>
          <a:lstStyle/>
          <a:p>
            <a:r>
              <a:rPr lang="it-IT" sz="2800" b="1" i="1" dirty="0">
                <a:solidFill>
                  <a:schemeClr val="bg1"/>
                </a:solidFill>
              </a:rPr>
              <a:t>Varie</a:t>
            </a:r>
          </a:p>
          <a:p>
            <a:r>
              <a:rPr lang="it-IT" sz="2800" b="1" i="1" dirty="0">
                <a:solidFill>
                  <a:schemeClr val="bg1"/>
                </a:solidFill>
              </a:rPr>
              <a:t>14%</a:t>
            </a:r>
          </a:p>
        </p:txBody>
      </p:sp>
      <p:sp>
        <p:nvSpPr>
          <p:cNvPr id="18" name="CasellaDiTesto 17">
            <a:extLst>
              <a:ext uri="{FF2B5EF4-FFF2-40B4-BE49-F238E27FC236}">
                <a16:creationId xmlns:a16="http://schemas.microsoft.com/office/drawing/2014/main" id="{88211771-FE74-05FF-49CC-7454EFCC5CDC}"/>
              </a:ext>
            </a:extLst>
          </p:cNvPr>
          <p:cNvSpPr txBox="1"/>
          <p:nvPr/>
        </p:nvSpPr>
        <p:spPr>
          <a:xfrm>
            <a:off x="0" y="178845"/>
            <a:ext cx="10442961" cy="584775"/>
          </a:xfrm>
          <a:prstGeom prst="rect">
            <a:avLst/>
          </a:prstGeom>
          <a:noFill/>
        </p:spPr>
        <p:txBody>
          <a:bodyPr wrap="square" rtlCol="0">
            <a:spAutoFit/>
          </a:bodyPr>
          <a:lstStyle/>
          <a:p>
            <a:pPr algn="ctr"/>
            <a:r>
              <a:rPr lang="it-IT" sz="3200" b="1" dirty="0">
                <a:solidFill>
                  <a:srgbClr val="E37E05"/>
                </a:solidFill>
                <a:latin typeface="Poppins ExtraBold" pitchFamily="2" charset="77"/>
                <a:cs typeface="Poppins ExtraBold" pitchFamily="2" charset="77"/>
              </a:rPr>
              <a:t>Performance per categoria merceologica </a:t>
            </a:r>
          </a:p>
        </p:txBody>
      </p:sp>
      <p:sp>
        <p:nvSpPr>
          <p:cNvPr id="19" name="CasellaDiTesto 18">
            <a:extLst>
              <a:ext uri="{FF2B5EF4-FFF2-40B4-BE49-F238E27FC236}">
                <a16:creationId xmlns:a16="http://schemas.microsoft.com/office/drawing/2014/main" id="{07EED871-CCE2-8A94-E9A5-DD5199F87462}"/>
              </a:ext>
            </a:extLst>
          </p:cNvPr>
          <p:cNvSpPr txBox="1"/>
          <p:nvPr/>
        </p:nvSpPr>
        <p:spPr>
          <a:xfrm>
            <a:off x="10442961" y="117289"/>
            <a:ext cx="1749039" cy="646331"/>
          </a:xfrm>
          <a:prstGeom prst="rect">
            <a:avLst/>
          </a:prstGeom>
          <a:solidFill>
            <a:schemeClr val="accent6"/>
          </a:solidFill>
        </p:spPr>
        <p:txBody>
          <a:bodyPr wrap="square" rtlCol="0">
            <a:spAutoFit/>
          </a:bodyPr>
          <a:lstStyle/>
          <a:p>
            <a:pPr algn="ctr"/>
            <a:r>
              <a:rPr lang="it-IT" sz="3600" b="1" dirty="0">
                <a:solidFill>
                  <a:schemeClr val="bg1"/>
                </a:solidFill>
                <a:latin typeface="Poppins ExtraBold" pitchFamily="2" charset="77"/>
                <a:cs typeface="Poppins ExtraBold" pitchFamily="2" charset="77"/>
              </a:rPr>
              <a:t>Euro</a:t>
            </a:r>
          </a:p>
        </p:txBody>
      </p:sp>
      <p:sp>
        <p:nvSpPr>
          <p:cNvPr id="2" name="Rettangolo 1">
            <a:extLst>
              <a:ext uri="{FF2B5EF4-FFF2-40B4-BE49-F238E27FC236}">
                <a16:creationId xmlns:a16="http://schemas.microsoft.com/office/drawing/2014/main" id="{726C25DD-481E-967F-624F-481BFCCAC880}"/>
              </a:ext>
            </a:extLst>
          </p:cNvPr>
          <p:cNvSpPr/>
          <p:nvPr/>
        </p:nvSpPr>
        <p:spPr>
          <a:xfrm>
            <a:off x="150592" y="6472930"/>
            <a:ext cx="10934700" cy="38507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200" dirty="0">
                <a:solidFill>
                  <a:schemeClr val="bg1">
                    <a:lumMod val="75000"/>
                  </a:schemeClr>
                </a:solidFill>
                <a:latin typeface="Poppins" pitchFamily="2" charset="77"/>
                <a:cs typeface="Poppins" pitchFamily="2" charset="77"/>
              </a:rPr>
              <a:t>1 | 2 | 3 | 4 | 5 | 6 | 7 | </a:t>
            </a:r>
            <a:r>
              <a:rPr lang="it-IT" sz="1200" b="1" dirty="0">
                <a:solidFill>
                  <a:schemeClr val="accent2"/>
                </a:solidFill>
                <a:latin typeface="Poppins" pitchFamily="2" charset="77"/>
                <a:cs typeface="Poppins" pitchFamily="2" charset="77"/>
              </a:rPr>
              <a:t>8</a:t>
            </a:r>
            <a:r>
              <a:rPr lang="it-IT" sz="1200" dirty="0">
                <a:solidFill>
                  <a:schemeClr val="bg1">
                    <a:lumMod val="75000"/>
                  </a:schemeClr>
                </a:solidFill>
                <a:latin typeface="Poppins" pitchFamily="2" charset="77"/>
                <a:cs typeface="Poppins" pitchFamily="2" charset="77"/>
              </a:rPr>
              <a:t> | 9 | 10 | 11</a:t>
            </a:r>
          </a:p>
        </p:txBody>
      </p:sp>
    </p:spTree>
    <p:extLst>
      <p:ext uri="{BB962C8B-B14F-4D97-AF65-F5344CB8AC3E}">
        <p14:creationId xmlns:p14="http://schemas.microsoft.com/office/powerpoint/2010/main" val="3970973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AAC229F1-AC42-B605-0C73-FF96F2545244}"/>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0C341BC9-B6CB-8AF5-E480-0A4749F07F64}"/>
              </a:ext>
            </a:extLst>
          </p:cNvPr>
          <p:cNvSpPr txBox="1"/>
          <p:nvPr/>
        </p:nvSpPr>
        <p:spPr>
          <a:xfrm>
            <a:off x="1475232" y="152018"/>
            <a:ext cx="9241536" cy="646331"/>
          </a:xfrm>
          <a:prstGeom prst="rect">
            <a:avLst/>
          </a:prstGeom>
          <a:noFill/>
        </p:spPr>
        <p:txBody>
          <a:bodyPr wrap="square" rtlCol="0">
            <a:spAutoFit/>
          </a:bodyPr>
          <a:lstStyle/>
          <a:p>
            <a:pPr algn="ctr"/>
            <a:r>
              <a:rPr lang="it-IT" sz="3600" b="1" dirty="0">
                <a:solidFill>
                  <a:srgbClr val="E37E05"/>
                </a:solidFill>
                <a:latin typeface="Poppins ExtraBold" pitchFamily="2" charset="77"/>
                <a:cs typeface="Poppins ExtraBold" pitchFamily="2" charset="77"/>
              </a:rPr>
              <a:t>Punti salienti</a:t>
            </a:r>
          </a:p>
        </p:txBody>
      </p:sp>
      <p:pic>
        <p:nvPicPr>
          <p:cNvPr id="6" name="Immagine 5">
            <a:extLst>
              <a:ext uri="{FF2B5EF4-FFF2-40B4-BE49-F238E27FC236}">
                <a16:creationId xmlns:a16="http://schemas.microsoft.com/office/drawing/2014/main" id="{54FEDA52-F714-8E90-9D63-30914C36DDEE}"/>
              </a:ext>
            </a:extLst>
          </p:cNvPr>
          <p:cNvPicPr>
            <a:picLocks noChangeAspect="1"/>
          </p:cNvPicPr>
          <p:nvPr/>
        </p:nvPicPr>
        <p:blipFill>
          <a:blip r:embed="rId4"/>
          <a:stretch>
            <a:fillRect/>
          </a:stretch>
        </p:blipFill>
        <p:spPr>
          <a:xfrm>
            <a:off x="10956120" y="6431971"/>
            <a:ext cx="1085288" cy="287377"/>
          </a:xfrm>
          <a:prstGeom prst="rect">
            <a:avLst/>
          </a:prstGeom>
        </p:spPr>
      </p:pic>
      <p:cxnSp>
        <p:nvCxnSpPr>
          <p:cNvPr id="3" name="Connettore 1 7">
            <a:extLst>
              <a:ext uri="{FF2B5EF4-FFF2-40B4-BE49-F238E27FC236}">
                <a16:creationId xmlns:a16="http://schemas.microsoft.com/office/drawing/2014/main" id="{D39C62BC-577A-211F-11E9-1C17FEEB20BD}"/>
              </a:ext>
            </a:extLst>
          </p:cNvPr>
          <p:cNvCxnSpPr>
            <a:cxnSpLocks/>
          </p:cNvCxnSpPr>
          <p:nvPr/>
        </p:nvCxnSpPr>
        <p:spPr>
          <a:xfrm>
            <a:off x="150592" y="6286940"/>
            <a:ext cx="11890816"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Connettore 1 9">
            <a:extLst>
              <a:ext uri="{FF2B5EF4-FFF2-40B4-BE49-F238E27FC236}">
                <a16:creationId xmlns:a16="http://schemas.microsoft.com/office/drawing/2014/main" id="{BA19FFB3-2FF9-94A0-113D-700455525D60}"/>
              </a:ext>
            </a:extLst>
          </p:cNvPr>
          <p:cNvCxnSpPr>
            <a:cxnSpLocks/>
          </p:cNvCxnSpPr>
          <p:nvPr/>
        </p:nvCxnSpPr>
        <p:spPr>
          <a:xfrm>
            <a:off x="150592" y="918747"/>
            <a:ext cx="11890816"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Connettore 1 48">
            <a:extLst>
              <a:ext uri="{FF2B5EF4-FFF2-40B4-BE49-F238E27FC236}">
                <a16:creationId xmlns:a16="http://schemas.microsoft.com/office/drawing/2014/main" id="{942ECAEB-1F5F-F284-90D5-406EB23052A8}"/>
              </a:ext>
            </a:extLst>
          </p:cNvPr>
          <p:cNvCxnSpPr>
            <a:cxnSpLocks/>
          </p:cNvCxnSpPr>
          <p:nvPr/>
        </p:nvCxnSpPr>
        <p:spPr>
          <a:xfrm flipV="1">
            <a:off x="759850" y="1275735"/>
            <a:ext cx="0" cy="4660491"/>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CasellaDiTesto 18">
            <a:extLst>
              <a:ext uri="{FF2B5EF4-FFF2-40B4-BE49-F238E27FC236}">
                <a16:creationId xmlns:a16="http://schemas.microsoft.com/office/drawing/2014/main" id="{5AF5649C-731D-2949-952B-B4B2B5075042}"/>
              </a:ext>
            </a:extLst>
          </p:cNvPr>
          <p:cNvSpPr txBox="1"/>
          <p:nvPr/>
        </p:nvSpPr>
        <p:spPr>
          <a:xfrm>
            <a:off x="1137845" y="1626252"/>
            <a:ext cx="10360919" cy="2748766"/>
          </a:xfrm>
          <a:prstGeom prst="rect">
            <a:avLst/>
          </a:prstGeom>
          <a:noFill/>
        </p:spPr>
        <p:txBody>
          <a:bodyPr wrap="square">
            <a:spAutoFit/>
          </a:bodyPr>
          <a:lstStyle/>
          <a:p>
            <a:pPr marL="266700" lvl="0" indent="-266700">
              <a:lnSpc>
                <a:spcPct val="107000"/>
              </a:lnSpc>
            </a:pPr>
            <a:r>
              <a:rPr lang="it-IT" sz="1800" dirty="0">
                <a:effectLst/>
                <a:latin typeface="Aptos" panose="020B0004020202020204" pitchFamily="34" charset="0"/>
                <a:ea typeface="Aptos" panose="020B0004020202020204" pitchFamily="34" charset="0"/>
                <a:cs typeface="Times New Roman" panose="02020603050405020304" pitchFamily="18" charset="0"/>
              </a:rPr>
              <a:t> </a:t>
            </a:r>
          </a:p>
          <a:p>
            <a:pPr marL="285750" lvl="0" indent="-285750">
              <a:lnSpc>
                <a:spcPct val="107000"/>
              </a:lnSpc>
              <a:buFont typeface="Wingdings" panose="05000000000000000000" pitchFamily="2" charset="2"/>
              <a:buChar char="ü"/>
            </a:pPr>
            <a:r>
              <a:rPr lang="it-IT" sz="1800" dirty="0">
                <a:effectLst/>
                <a:latin typeface="Aptos" panose="020B0004020202020204" pitchFamily="34" charset="0"/>
                <a:ea typeface="Aptos" panose="020B0004020202020204" pitchFamily="34" charset="0"/>
                <a:cs typeface="Times New Roman" panose="02020603050405020304" pitchFamily="18" charset="0"/>
              </a:rPr>
              <a:t>In termini di peso, i 3 prodotti più acquistati e donati sono </a:t>
            </a:r>
            <a:r>
              <a:rPr lang="it-IT" sz="1800" b="1" dirty="0">
                <a:effectLst/>
                <a:latin typeface="Aptos" panose="020B0004020202020204" pitchFamily="34" charset="0"/>
                <a:ea typeface="Aptos" panose="020B0004020202020204" pitchFamily="34" charset="0"/>
                <a:cs typeface="Times New Roman" panose="02020603050405020304" pitchFamily="18" charset="0"/>
              </a:rPr>
              <a:t>pasta, conserve di pomodoro, legumi e verdure</a:t>
            </a:r>
            <a:r>
              <a:rPr lang="it-IT" sz="1800" dirty="0">
                <a:effectLst/>
                <a:latin typeface="Aptos" panose="020B0004020202020204" pitchFamily="34" charset="0"/>
                <a:ea typeface="Aptos" panose="020B0004020202020204" pitchFamily="34" charset="0"/>
                <a:cs typeface="Times New Roman" panose="02020603050405020304" pitchFamily="18" charset="0"/>
              </a:rPr>
              <a:t>; i 3 prodotti meno acquistati sono invece  </a:t>
            </a:r>
            <a:r>
              <a:rPr lang="it-IT" sz="1800" b="1" dirty="0">
                <a:effectLst/>
                <a:latin typeface="Aptos" panose="020B0004020202020204" pitchFamily="34" charset="0"/>
                <a:ea typeface="Aptos" panose="020B0004020202020204" pitchFamily="34" charset="0"/>
                <a:cs typeface="Times New Roman" panose="02020603050405020304" pitchFamily="18" charset="0"/>
              </a:rPr>
              <a:t>carne in scatola, olio, zucchero.</a:t>
            </a:r>
            <a:endParaRPr lang="it-IT" sz="1800" dirty="0">
              <a:effectLst/>
              <a:latin typeface="Aptos" panose="020B0004020202020204" pitchFamily="34" charset="0"/>
              <a:ea typeface="Aptos" panose="020B0004020202020204" pitchFamily="34" charset="0"/>
              <a:cs typeface="Times New Roman" panose="02020603050405020304" pitchFamily="18" charset="0"/>
            </a:endParaRPr>
          </a:p>
          <a:p>
            <a:pPr marL="180340">
              <a:lnSpc>
                <a:spcPct val="107000"/>
              </a:lnSpc>
            </a:pPr>
            <a:r>
              <a:rPr lang="it-IT" sz="1800" b="1" dirty="0">
                <a:effectLst/>
                <a:latin typeface="Aptos" panose="020B0004020202020204" pitchFamily="34" charset="0"/>
                <a:ea typeface="Aptos" panose="020B0004020202020204" pitchFamily="34" charset="0"/>
                <a:cs typeface="Times New Roman" panose="02020603050405020304" pitchFamily="18" charset="0"/>
              </a:rPr>
              <a:t> </a:t>
            </a:r>
          </a:p>
          <a:p>
            <a:pPr marL="180340">
              <a:lnSpc>
                <a:spcPct val="107000"/>
              </a:lnSpc>
            </a:pPr>
            <a:endParaRPr lang="it-IT" b="1" dirty="0">
              <a:latin typeface="Aptos" panose="020B0004020202020204" pitchFamily="34" charset="0"/>
              <a:ea typeface="Aptos" panose="020B0004020202020204" pitchFamily="34" charset="0"/>
              <a:cs typeface="Times New Roman" panose="02020603050405020304" pitchFamily="18" charset="0"/>
            </a:endParaRPr>
          </a:p>
          <a:p>
            <a:pPr marL="180340">
              <a:lnSpc>
                <a:spcPct val="107000"/>
              </a:lnSpc>
            </a:pPr>
            <a:endParaRPr lang="it-IT" sz="1800" dirty="0">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lnSpc>
                <a:spcPct val="107000"/>
              </a:lnSpc>
              <a:spcAft>
                <a:spcPts val="800"/>
              </a:spcAft>
              <a:buFont typeface="Wingdings" panose="05000000000000000000" pitchFamily="2" charset="2"/>
              <a:buChar char="ü"/>
            </a:pPr>
            <a:r>
              <a:rPr lang="it-IT" sz="1800" dirty="0">
                <a:effectLst/>
                <a:latin typeface="Aptos" panose="020B0004020202020204" pitchFamily="34" charset="0"/>
                <a:ea typeface="Aptos" panose="020B0004020202020204" pitchFamily="34" charset="0"/>
                <a:cs typeface="Times New Roman" panose="02020603050405020304" pitchFamily="18" charset="0"/>
              </a:rPr>
              <a:t>In termini monetari la graduatoria merceologica cambia sensibilmente, con ai primi 3 posti </a:t>
            </a:r>
            <a:r>
              <a:rPr lang="it-IT" sz="1800" b="1" dirty="0">
                <a:effectLst/>
                <a:latin typeface="Aptos" panose="020B0004020202020204" pitchFamily="34" charset="0"/>
                <a:ea typeface="Aptos" panose="020B0004020202020204" pitchFamily="34" charset="0"/>
                <a:cs typeface="Times New Roman" panose="02020603050405020304" pitchFamily="18" charset="0"/>
              </a:rPr>
              <a:t>varie, pasta, tonno</a:t>
            </a:r>
            <a:r>
              <a:rPr lang="it-IT" sz="1800" dirty="0">
                <a:effectLst/>
                <a:latin typeface="Aptos" panose="020B0004020202020204" pitchFamily="34" charset="0"/>
                <a:ea typeface="Aptos" panose="020B0004020202020204" pitchFamily="34" charset="0"/>
                <a:cs typeface="Times New Roman" panose="02020603050405020304" pitchFamily="18" charset="0"/>
              </a:rPr>
              <a:t>. Rispetto a questa variabile si verifica dunque una maggior adesione dei donatori alle priorità merceologiche indicate nel volantino promozionale della Colletta</a:t>
            </a:r>
            <a:endParaRPr kumimoji="0" lang="it-IT" b="1" i="0" u="none" strike="noStrike" kern="1200" cap="none" spc="0" normalizeH="0" baseline="0" noProof="0" dirty="0">
              <a:ln>
                <a:noFill/>
              </a:ln>
              <a:solidFill>
                <a:prstClr val="black">
                  <a:lumMod val="85000"/>
                  <a:lumOff val="15000"/>
                </a:prstClr>
              </a:solidFill>
              <a:effectLst/>
              <a:uLnTx/>
              <a:uFillTx/>
              <a:ea typeface="Verdana" panose="020B0604030504040204" pitchFamily="34" charset="0"/>
              <a:cs typeface="Verdana" panose="020B0604030504040204" pitchFamily="34" charset="0"/>
            </a:endParaRPr>
          </a:p>
        </p:txBody>
      </p:sp>
      <p:grpSp>
        <p:nvGrpSpPr>
          <p:cNvPr id="14" name="Gruppo 13">
            <a:extLst>
              <a:ext uri="{FF2B5EF4-FFF2-40B4-BE49-F238E27FC236}">
                <a16:creationId xmlns:a16="http://schemas.microsoft.com/office/drawing/2014/main" id="{83ACE602-8779-A56B-E5F9-87A961A4AA80}"/>
              </a:ext>
            </a:extLst>
          </p:cNvPr>
          <p:cNvGrpSpPr/>
          <p:nvPr/>
        </p:nvGrpSpPr>
        <p:grpSpPr>
          <a:xfrm>
            <a:off x="476280" y="2015646"/>
            <a:ext cx="519854" cy="1929547"/>
            <a:chOff x="486208" y="1579699"/>
            <a:chExt cx="519854" cy="1929547"/>
          </a:xfrm>
        </p:grpSpPr>
        <p:sp>
          <p:nvSpPr>
            <p:cNvPr id="7" name="Ovale 6">
              <a:extLst>
                <a:ext uri="{FF2B5EF4-FFF2-40B4-BE49-F238E27FC236}">
                  <a16:creationId xmlns:a16="http://schemas.microsoft.com/office/drawing/2014/main" id="{F738BC03-6011-234A-816C-F57C6AC9B71E}"/>
                </a:ext>
              </a:extLst>
            </p:cNvPr>
            <p:cNvSpPr/>
            <p:nvPr/>
          </p:nvSpPr>
          <p:spPr>
            <a:xfrm>
              <a:off x="486208" y="3351377"/>
              <a:ext cx="472568" cy="1578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Ovale 7">
              <a:extLst>
                <a:ext uri="{FF2B5EF4-FFF2-40B4-BE49-F238E27FC236}">
                  <a16:creationId xmlns:a16="http://schemas.microsoft.com/office/drawing/2014/main" id="{987281F4-5326-A078-D4FF-40BB43AC93F4}"/>
                </a:ext>
              </a:extLst>
            </p:cNvPr>
            <p:cNvSpPr/>
            <p:nvPr/>
          </p:nvSpPr>
          <p:spPr>
            <a:xfrm>
              <a:off x="533494" y="1579699"/>
              <a:ext cx="472568" cy="1578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5" name="Rettangolo 4">
            <a:extLst>
              <a:ext uri="{FF2B5EF4-FFF2-40B4-BE49-F238E27FC236}">
                <a16:creationId xmlns:a16="http://schemas.microsoft.com/office/drawing/2014/main" id="{EF79DF05-3246-7F77-F235-42658C5F38AC}"/>
              </a:ext>
            </a:extLst>
          </p:cNvPr>
          <p:cNvSpPr/>
          <p:nvPr/>
        </p:nvSpPr>
        <p:spPr>
          <a:xfrm>
            <a:off x="150592" y="6472930"/>
            <a:ext cx="10934700" cy="38507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sz="1200" dirty="0">
              <a:solidFill>
                <a:schemeClr val="bg1">
                  <a:lumMod val="75000"/>
                </a:schemeClr>
              </a:solidFill>
              <a:latin typeface="Poppins" pitchFamily="2" charset="77"/>
              <a:cs typeface="Poppins" pitchFamily="2" charset="77"/>
            </a:endParaRPr>
          </a:p>
        </p:txBody>
      </p:sp>
    </p:spTree>
    <p:extLst>
      <p:ext uri="{BB962C8B-B14F-4D97-AF65-F5344CB8AC3E}">
        <p14:creationId xmlns:p14="http://schemas.microsoft.com/office/powerpoint/2010/main" val="17790929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CB5FC2B3-797C-B53B-3A26-3AD5C137293F}"/>
            </a:ext>
          </a:extLst>
        </p:cNvPr>
        <p:cNvGrpSpPr/>
        <p:nvPr/>
      </p:nvGrpSpPr>
      <p:grpSpPr>
        <a:xfrm>
          <a:off x="0" y="0"/>
          <a:ext cx="0" cy="0"/>
          <a:chOff x="0" y="0"/>
          <a:chExt cx="0" cy="0"/>
        </a:xfrm>
      </p:grpSpPr>
      <p:pic>
        <p:nvPicPr>
          <p:cNvPr id="6" name="Immagine 5">
            <a:extLst>
              <a:ext uri="{FF2B5EF4-FFF2-40B4-BE49-F238E27FC236}">
                <a16:creationId xmlns:a16="http://schemas.microsoft.com/office/drawing/2014/main" id="{1588D5B0-E5A2-AEB3-04EF-8542085D0389}"/>
              </a:ext>
            </a:extLst>
          </p:cNvPr>
          <p:cNvPicPr>
            <a:picLocks noChangeAspect="1"/>
          </p:cNvPicPr>
          <p:nvPr/>
        </p:nvPicPr>
        <p:blipFill>
          <a:blip r:embed="rId4"/>
          <a:stretch>
            <a:fillRect/>
          </a:stretch>
        </p:blipFill>
        <p:spPr>
          <a:xfrm>
            <a:off x="10956120" y="6431971"/>
            <a:ext cx="1085288" cy="287377"/>
          </a:xfrm>
          <a:prstGeom prst="rect">
            <a:avLst/>
          </a:prstGeom>
        </p:spPr>
      </p:pic>
      <p:sp>
        <p:nvSpPr>
          <p:cNvPr id="2" name="CasellaDiTesto 1">
            <a:extLst>
              <a:ext uri="{FF2B5EF4-FFF2-40B4-BE49-F238E27FC236}">
                <a16:creationId xmlns:a16="http://schemas.microsoft.com/office/drawing/2014/main" id="{241133A2-0E23-69EB-AF0E-C30109803B29}"/>
              </a:ext>
            </a:extLst>
          </p:cNvPr>
          <p:cNvSpPr txBox="1"/>
          <p:nvPr/>
        </p:nvSpPr>
        <p:spPr>
          <a:xfrm>
            <a:off x="72620" y="163413"/>
            <a:ext cx="11890816" cy="646331"/>
          </a:xfrm>
          <a:prstGeom prst="rect">
            <a:avLst/>
          </a:prstGeom>
          <a:noFill/>
        </p:spPr>
        <p:txBody>
          <a:bodyPr wrap="square" rtlCol="0">
            <a:spAutoFit/>
          </a:bodyPr>
          <a:lstStyle/>
          <a:p>
            <a:pPr algn="ctr"/>
            <a:r>
              <a:rPr lang="it-IT" sz="3600" b="1" dirty="0">
                <a:solidFill>
                  <a:srgbClr val="E37E05"/>
                </a:solidFill>
                <a:latin typeface="Poppins ExtraBold" pitchFamily="2" charset="77"/>
                <a:cs typeface="Poppins ExtraBold" pitchFamily="2" charset="77"/>
              </a:rPr>
              <a:t>I gruppi commerciali della GDO</a:t>
            </a:r>
          </a:p>
        </p:txBody>
      </p:sp>
      <p:cxnSp>
        <p:nvCxnSpPr>
          <p:cNvPr id="9" name="Connettore 1 7">
            <a:extLst>
              <a:ext uri="{FF2B5EF4-FFF2-40B4-BE49-F238E27FC236}">
                <a16:creationId xmlns:a16="http://schemas.microsoft.com/office/drawing/2014/main" id="{3DC2B265-131A-4DE5-06C0-123F90AEE514}"/>
              </a:ext>
            </a:extLst>
          </p:cNvPr>
          <p:cNvCxnSpPr>
            <a:cxnSpLocks/>
          </p:cNvCxnSpPr>
          <p:nvPr/>
        </p:nvCxnSpPr>
        <p:spPr>
          <a:xfrm>
            <a:off x="150592" y="6286940"/>
            <a:ext cx="11890816"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Connettore 1 9">
            <a:extLst>
              <a:ext uri="{FF2B5EF4-FFF2-40B4-BE49-F238E27FC236}">
                <a16:creationId xmlns:a16="http://schemas.microsoft.com/office/drawing/2014/main" id="{68C06FAA-06BD-3D21-9068-D9F03606B6B9}"/>
              </a:ext>
            </a:extLst>
          </p:cNvPr>
          <p:cNvCxnSpPr>
            <a:cxnSpLocks/>
          </p:cNvCxnSpPr>
          <p:nvPr/>
        </p:nvCxnSpPr>
        <p:spPr>
          <a:xfrm>
            <a:off x="150592" y="918747"/>
            <a:ext cx="11890816"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ttangolo con angoli arrotondati 12">
            <a:extLst>
              <a:ext uri="{FF2B5EF4-FFF2-40B4-BE49-F238E27FC236}">
                <a16:creationId xmlns:a16="http://schemas.microsoft.com/office/drawing/2014/main" id="{7E534CBB-4D26-9ECA-D4A7-D1617B07167F}"/>
              </a:ext>
            </a:extLst>
          </p:cNvPr>
          <p:cNvSpPr/>
          <p:nvPr/>
        </p:nvSpPr>
        <p:spPr>
          <a:xfrm>
            <a:off x="1113503" y="4664468"/>
            <a:ext cx="9424220" cy="1274782"/>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lvl="0">
              <a:lnSpc>
                <a:spcPct val="107000"/>
              </a:lnSpc>
            </a:pPr>
            <a:r>
              <a:rPr lang="it-IT" dirty="0">
                <a:effectLst/>
                <a:latin typeface="Aptos" panose="020B0004020202020204" pitchFamily="34" charset="0"/>
                <a:ea typeface="Aptos" panose="020B0004020202020204" pitchFamily="34" charset="0"/>
                <a:cs typeface="Times New Roman" panose="02020603050405020304" pitchFamily="18" charset="0"/>
              </a:rPr>
              <a:t>Il coinvolgimento delle GDO - misurato in base al numero dei P.V. effettivamente utilizzati -  vede ai primi 5 posti </a:t>
            </a:r>
            <a:r>
              <a:rPr lang="it-IT" b="1" dirty="0">
                <a:effectLst/>
                <a:latin typeface="Aptos" panose="020B0004020202020204" pitchFamily="34" charset="0"/>
                <a:ea typeface="Aptos" panose="020B0004020202020204" pitchFamily="34" charset="0"/>
                <a:cs typeface="Times New Roman" panose="02020603050405020304" pitchFamily="18" charset="0"/>
              </a:rPr>
              <a:t>EUROSPIN, SELEX, CONAD, DESPAR, REWE</a:t>
            </a:r>
            <a:endParaRPr lang="it-IT" dirty="0">
              <a:effectLst/>
              <a:latin typeface="Aptos" panose="020B0004020202020204" pitchFamily="34" charset="0"/>
              <a:ea typeface="Aptos" panose="020B0004020202020204" pitchFamily="34" charset="0"/>
              <a:cs typeface="Times New Roman" panose="02020603050405020304" pitchFamily="18" charset="0"/>
            </a:endParaRPr>
          </a:p>
          <a:p>
            <a:pPr lvl="0">
              <a:lnSpc>
                <a:spcPct val="107000"/>
              </a:lnSpc>
            </a:pPr>
            <a:r>
              <a:rPr lang="it-IT" dirty="0">
                <a:effectLst/>
                <a:latin typeface="Aptos" panose="020B0004020202020204" pitchFamily="34" charset="0"/>
                <a:ea typeface="Aptos" panose="020B0004020202020204" pitchFamily="34" charset="0"/>
                <a:cs typeface="Times New Roman" panose="02020603050405020304" pitchFamily="18" charset="0"/>
              </a:rPr>
              <a:t>Questa graduatoria varia però rispetto ai KG medi donati per P.V. , con CONAD che sale al 2° posto (603 kg per P.V.), e DESPAR che </a:t>
            </a:r>
            <a:r>
              <a:rPr lang="it-IT" dirty="0" err="1">
                <a:effectLst/>
                <a:latin typeface="Aptos" panose="020B0004020202020204" pitchFamily="34" charset="0"/>
                <a:ea typeface="Aptos" panose="020B0004020202020204" pitchFamily="34" charset="0"/>
                <a:cs typeface="Times New Roman" panose="02020603050405020304" pitchFamily="18" charset="0"/>
              </a:rPr>
              <a:t>scendE</a:t>
            </a:r>
            <a:r>
              <a:rPr lang="it-IT" dirty="0">
                <a:effectLst/>
                <a:latin typeface="Aptos" panose="020B0004020202020204" pitchFamily="34" charset="0"/>
                <a:ea typeface="Aptos" panose="020B0004020202020204" pitchFamily="34" charset="0"/>
                <a:cs typeface="Times New Roman" panose="02020603050405020304" pitchFamily="18" charset="0"/>
              </a:rPr>
              <a:t> al 5° posto.</a:t>
            </a:r>
          </a:p>
        </p:txBody>
      </p:sp>
      <p:sp>
        <p:nvSpPr>
          <p:cNvPr id="3" name="Rettangolo 2">
            <a:extLst>
              <a:ext uri="{FF2B5EF4-FFF2-40B4-BE49-F238E27FC236}">
                <a16:creationId xmlns:a16="http://schemas.microsoft.com/office/drawing/2014/main" id="{9FFCAC04-F1BE-9313-44C5-066EE574B9E6}"/>
              </a:ext>
            </a:extLst>
          </p:cNvPr>
          <p:cNvSpPr/>
          <p:nvPr/>
        </p:nvSpPr>
        <p:spPr>
          <a:xfrm>
            <a:off x="150592" y="6472930"/>
            <a:ext cx="10934700" cy="38507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sz="1200" dirty="0">
              <a:solidFill>
                <a:schemeClr val="bg1">
                  <a:lumMod val="75000"/>
                </a:schemeClr>
              </a:solidFill>
              <a:latin typeface="Poppins" pitchFamily="2" charset="77"/>
              <a:cs typeface="Poppins" pitchFamily="2" charset="77"/>
            </a:endParaRPr>
          </a:p>
        </p:txBody>
      </p:sp>
      <p:pic>
        <p:nvPicPr>
          <p:cNvPr id="4" name="Immagine 3">
            <a:extLst>
              <a:ext uri="{FF2B5EF4-FFF2-40B4-BE49-F238E27FC236}">
                <a16:creationId xmlns:a16="http://schemas.microsoft.com/office/drawing/2014/main" id="{F21A40FF-22EB-5FD0-7ABB-35C13C5BB258}"/>
              </a:ext>
            </a:extLst>
          </p:cNvPr>
          <p:cNvPicPr>
            <a:picLocks noChangeAspect="1"/>
          </p:cNvPicPr>
          <p:nvPr/>
        </p:nvPicPr>
        <p:blipFill>
          <a:blip r:embed="rId5"/>
          <a:stretch>
            <a:fillRect/>
          </a:stretch>
        </p:blipFill>
        <p:spPr>
          <a:xfrm>
            <a:off x="2588112" y="1266438"/>
            <a:ext cx="7015775" cy="3024819"/>
          </a:xfrm>
          <a:prstGeom prst="rect">
            <a:avLst/>
          </a:prstGeom>
        </p:spPr>
      </p:pic>
    </p:spTree>
    <p:extLst>
      <p:ext uri="{BB962C8B-B14F-4D97-AF65-F5344CB8AC3E}">
        <p14:creationId xmlns:p14="http://schemas.microsoft.com/office/powerpoint/2010/main" val="34224196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CB5FC2B3-797C-B53B-3A26-3AD5C137293F}"/>
            </a:ext>
          </a:extLst>
        </p:cNvPr>
        <p:cNvGrpSpPr/>
        <p:nvPr/>
      </p:nvGrpSpPr>
      <p:grpSpPr>
        <a:xfrm>
          <a:off x="0" y="0"/>
          <a:ext cx="0" cy="0"/>
          <a:chOff x="0" y="0"/>
          <a:chExt cx="0" cy="0"/>
        </a:xfrm>
      </p:grpSpPr>
      <p:pic>
        <p:nvPicPr>
          <p:cNvPr id="6" name="Immagine 5">
            <a:extLst>
              <a:ext uri="{FF2B5EF4-FFF2-40B4-BE49-F238E27FC236}">
                <a16:creationId xmlns:a16="http://schemas.microsoft.com/office/drawing/2014/main" id="{1588D5B0-E5A2-AEB3-04EF-8542085D0389}"/>
              </a:ext>
            </a:extLst>
          </p:cNvPr>
          <p:cNvPicPr>
            <a:picLocks noChangeAspect="1"/>
          </p:cNvPicPr>
          <p:nvPr/>
        </p:nvPicPr>
        <p:blipFill>
          <a:blip r:embed="rId4"/>
          <a:stretch>
            <a:fillRect/>
          </a:stretch>
        </p:blipFill>
        <p:spPr>
          <a:xfrm>
            <a:off x="10956120" y="6431971"/>
            <a:ext cx="1085288" cy="287377"/>
          </a:xfrm>
          <a:prstGeom prst="rect">
            <a:avLst/>
          </a:prstGeom>
        </p:spPr>
      </p:pic>
      <p:sp>
        <p:nvSpPr>
          <p:cNvPr id="2" name="CasellaDiTesto 1">
            <a:extLst>
              <a:ext uri="{FF2B5EF4-FFF2-40B4-BE49-F238E27FC236}">
                <a16:creationId xmlns:a16="http://schemas.microsoft.com/office/drawing/2014/main" id="{241133A2-0E23-69EB-AF0E-C30109803B29}"/>
              </a:ext>
            </a:extLst>
          </p:cNvPr>
          <p:cNvSpPr txBox="1"/>
          <p:nvPr/>
        </p:nvSpPr>
        <p:spPr>
          <a:xfrm>
            <a:off x="72620" y="163413"/>
            <a:ext cx="11890816" cy="646331"/>
          </a:xfrm>
          <a:prstGeom prst="rect">
            <a:avLst/>
          </a:prstGeom>
          <a:noFill/>
        </p:spPr>
        <p:txBody>
          <a:bodyPr wrap="square" rtlCol="0">
            <a:spAutoFit/>
          </a:bodyPr>
          <a:lstStyle/>
          <a:p>
            <a:pPr algn="ctr"/>
            <a:r>
              <a:rPr lang="it-IT" sz="3600" b="1" dirty="0">
                <a:solidFill>
                  <a:srgbClr val="E37E05"/>
                </a:solidFill>
                <a:latin typeface="Poppins ExtraBold" pitchFamily="2" charset="77"/>
                <a:cs typeface="Poppins ExtraBold" pitchFamily="2" charset="77"/>
              </a:rPr>
              <a:t>Le risorse utilizzate</a:t>
            </a:r>
          </a:p>
        </p:txBody>
      </p:sp>
      <p:cxnSp>
        <p:nvCxnSpPr>
          <p:cNvPr id="9" name="Connettore 1 7">
            <a:extLst>
              <a:ext uri="{FF2B5EF4-FFF2-40B4-BE49-F238E27FC236}">
                <a16:creationId xmlns:a16="http://schemas.microsoft.com/office/drawing/2014/main" id="{3DC2B265-131A-4DE5-06C0-123F90AEE514}"/>
              </a:ext>
            </a:extLst>
          </p:cNvPr>
          <p:cNvCxnSpPr>
            <a:cxnSpLocks/>
          </p:cNvCxnSpPr>
          <p:nvPr/>
        </p:nvCxnSpPr>
        <p:spPr>
          <a:xfrm>
            <a:off x="150592" y="6286940"/>
            <a:ext cx="11890816"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Connettore 1 9">
            <a:extLst>
              <a:ext uri="{FF2B5EF4-FFF2-40B4-BE49-F238E27FC236}">
                <a16:creationId xmlns:a16="http://schemas.microsoft.com/office/drawing/2014/main" id="{68C06FAA-06BD-3D21-9068-D9F03606B6B9}"/>
              </a:ext>
            </a:extLst>
          </p:cNvPr>
          <p:cNvCxnSpPr>
            <a:cxnSpLocks/>
          </p:cNvCxnSpPr>
          <p:nvPr/>
        </p:nvCxnSpPr>
        <p:spPr>
          <a:xfrm>
            <a:off x="150592" y="918747"/>
            <a:ext cx="11890816"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Rettangolo con angoli arrotondati 2">
            <a:extLst>
              <a:ext uri="{FF2B5EF4-FFF2-40B4-BE49-F238E27FC236}">
                <a16:creationId xmlns:a16="http://schemas.microsoft.com/office/drawing/2014/main" id="{D4C1F85A-8E9C-8C78-CA9A-84A83675FAD9}"/>
              </a:ext>
            </a:extLst>
          </p:cNvPr>
          <p:cNvSpPr/>
          <p:nvPr/>
        </p:nvSpPr>
        <p:spPr>
          <a:xfrm>
            <a:off x="314632" y="1277905"/>
            <a:ext cx="3505199" cy="2139634"/>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it-IT" sz="3200" b="1" dirty="0"/>
              <a:t>3.000</a:t>
            </a:r>
          </a:p>
          <a:p>
            <a:pPr algn="ctr"/>
            <a:r>
              <a:rPr lang="it-IT" sz="3200" b="1" dirty="0"/>
              <a:t>VOLONTARI</a:t>
            </a:r>
          </a:p>
          <a:p>
            <a:pPr algn="ctr"/>
            <a:endParaRPr lang="it-IT" sz="3200" b="1" dirty="0"/>
          </a:p>
          <a:p>
            <a:pPr algn="ctr"/>
            <a:endParaRPr lang="it-IT" b="1" dirty="0"/>
          </a:p>
          <a:p>
            <a:pPr algn="ctr"/>
            <a:endParaRPr lang="it-IT" b="1" dirty="0"/>
          </a:p>
        </p:txBody>
      </p:sp>
      <p:sp>
        <p:nvSpPr>
          <p:cNvPr id="4" name="Rettangolo con angoli arrotondati 3">
            <a:extLst>
              <a:ext uri="{FF2B5EF4-FFF2-40B4-BE49-F238E27FC236}">
                <a16:creationId xmlns:a16="http://schemas.microsoft.com/office/drawing/2014/main" id="{339C3697-46EC-D25B-C75C-685DA683EAE7}"/>
              </a:ext>
            </a:extLst>
          </p:cNvPr>
          <p:cNvSpPr/>
          <p:nvPr/>
        </p:nvSpPr>
        <p:spPr>
          <a:xfrm>
            <a:off x="4198989" y="1290672"/>
            <a:ext cx="3505198" cy="2162557"/>
          </a:xfrm>
          <a:prstGeom prst="round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r>
              <a:rPr lang="it-IT" sz="2800" b="1" dirty="0"/>
              <a:t>101.400 VOLANTINI</a:t>
            </a:r>
          </a:p>
          <a:p>
            <a:pPr algn="ctr"/>
            <a:r>
              <a:rPr lang="it-IT" sz="2800" b="1" dirty="0"/>
              <a:t>2.050 MANIFESTI</a:t>
            </a:r>
          </a:p>
          <a:p>
            <a:pPr algn="ctr"/>
            <a:endParaRPr lang="it-IT" sz="2400" b="1" dirty="0"/>
          </a:p>
          <a:p>
            <a:pPr algn="ctr"/>
            <a:endParaRPr lang="it-IT" b="1" dirty="0"/>
          </a:p>
          <a:p>
            <a:pPr algn="ctr"/>
            <a:endParaRPr lang="it-IT" b="1" dirty="0"/>
          </a:p>
        </p:txBody>
      </p:sp>
      <p:sp>
        <p:nvSpPr>
          <p:cNvPr id="5" name="Rettangolo con angoli arrotondati 4">
            <a:extLst>
              <a:ext uri="{FF2B5EF4-FFF2-40B4-BE49-F238E27FC236}">
                <a16:creationId xmlns:a16="http://schemas.microsoft.com/office/drawing/2014/main" id="{66725FB0-C398-773A-D6C1-073E6702DBD7}"/>
              </a:ext>
            </a:extLst>
          </p:cNvPr>
          <p:cNvSpPr/>
          <p:nvPr/>
        </p:nvSpPr>
        <p:spPr>
          <a:xfrm>
            <a:off x="8083345" y="1254983"/>
            <a:ext cx="3505197" cy="2162556"/>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it-IT" sz="2800" b="1" dirty="0"/>
              <a:t>20.149 SCATOLE</a:t>
            </a:r>
          </a:p>
          <a:p>
            <a:pPr algn="ctr"/>
            <a:r>
              <a:rPr lang="it-IT" sz="2800" b="1" dirty="0"/>
              <a:t>914 SCOTCH</a:t>
            </a:r>
          </a:p>
          <a:p>
            <a:pPr algn="ctr"/>
            <a:endParaRPr lang="it-IT" sz="3200" b="1" dirty="0"/>
          </a:p>
          <a:p>
            <a:pPr algn="ctr"/>
            <a:endParaRPr lang="it-IT" b="1" dirty="0"/>
          </a:p>
          <a:p>
            <a:pPr algn="ctr"/>
            <a:endParaRPr lang="it-IT" b="1" dirty="0"/>
          </a:p>
        </p:txBody>
      </p:sp>
      <p:pic>
        <p:nvPicPr>
          <p:cNvPr id="12" name="Immagine 11" descr="Immagine che contiene Elementi grafici, Carattere, schizzo, bianco&#10;&#10;Descrizione generata automaticamente">
            <a:extLst>
              <a:ext uri="{FF2B5EF4-FFF2-40B4-BE49-F238E27FC236}">
                <a16:creationId xmlns:a16="http://schemas.microsoft.com/office/drawing/2014/main" id="{A20199BC-4074-6115-2DA0-D73C925E0212}"/>
              </a:ext>
            </a:extLst>
          </p:cNvPr>
          <p:cNvPicPr>
            <a:picLocks noChangeAspect="1"/>
          </p:cNvPicPr>
          <p:nvPr/>
        </p:nvPicPr>
        <p:blipFill>
          <a:blip r:embed="rId5"/>
          <a:stretch>
            <a:fillRect/>
          </a:stretch>
        </p:blipFill>
        <p:spPr>
          <a:xfrm>
            <a:off x="1444985" y="2450613"/>
            <a:ext cx="1239523" cy="767595"/>
          </a:xfrm>
          <a:prstGeom prst="rect">
            <a:avLst/>
          </a:prstGeom>
        </p:spPr>
      </p:pic>
      <p:pic>
        <p:nvPicPr>
          <p:cNvPr id="16" name="Immagine 15" descr="Immagine che contiene schizzo, origami, design&#10;&#10;Descrizione generata automaticamente">
            <a:extLst>
              <a:ext uri="{FF2B5EF4-FFF2-40B4-BE49-F238E27FC236}">
                <a16:creationId xmlns:a16="http://schemas.microsoft.com/office/drawing/2014/main" id="{8453B432-59AB-7016-07E5-ED7C9FACBC5A}"/>
              </a:ext>
            </a:extLst>
          </p:cNvPr>
          <p:cNvPicPr>
            <a:picLocks noChangeAspect="1"/>
          </p:cNvPicPr>
          <p:nvPr/>
        </p:nvPicPr>
        <p:blipFill>
          <a:blip r:embed="rId6"/>
          <a:stretch>
            <a:fillRect/>
          </a:stretch>
        </p:blipFill>
        <p:spPr>
          <a:xfrm>
            <a:off x="9254372" y="2450613"/>
            <a:ext cx="1161190" cy="822786"/>
          </a:xfrm>
          <a:prstGeom prst="rect">
            <a:avLst/>
          </a:prstGeom>
        </p:spPr>
      </p:pic>
      <p:pic>
        <p:nvPicPr>
          <p:cNvPr id="20" name="Immagine 19" descr="Immagine che contiene schizzo, design&#10;&#10;Descrizione generata automaticamente">
            <a:extLst>
              <a:ext uri="{FF2B5EF4-FFF2-40B4-BE49-F238E27FC236}">
                <a16:creationId xmlns:a16="http://schemas.microsoft.com/office/drawing/2014/main" id="{842534C9-BA3E-B204-C852-D33ECDC1D68C}"/>
              </a:ext>
            </a:extLst>
          </p:cNvPr>
          <p:cNvPicPr>
            <a:picLocks noChangeAspect="1"/>
          </p:cNvPicPr>
          <p:nvPr/>
        </p:nvPicPr>
        <p:blipFill>
          <a:blip r:embed="rId7"/>
          <a:stretch>
            <a:fillRect/>
          </a:stretch>
        </p:blipFill>
        <p:spPr>
          <a:xfrm>
            <a:off x="5503604" y="2414022"/>
            <a:ext cx="895968" cy="895968"/>
          </a:xfrm>
          <a:prstGeom prst="rect">
            <a:avLst/>
          </a:prstGeom>
        </p:spPr>
      </p:pic>
      <p:sp>
        <p:nvSpPr>
          <p:cNvPr id="10" name="Rettangolo 9">
            <a:extLst>
              <a:ext uri="{FF2B5EF4-FFF2-40B4-BE49-F238E27FC236}">
                <a16:creationId xmlns:a16="http://schemas.microsoft.com/office/drawing/2014/main" id="{B378ECD0-53E7-C19C-03DA-7D0A84DC181C}"/>
              </a:ext>
            </a:extLst>
          </p:cNvPr>
          <p:cNvSpPr/>
          <p:nvPr/>
        </p:nvSpPr>
        <p:spPr>
          <a:xfrm>
            <a:off x="150592" y="6472930"/>
            <a:ext cx="10934700" cy="38507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sz="1200" b="1" dirty="0">
              <a:solidFill>
                <a:schemeClr val="accent2"/>
              </a:solidFill>
              <a:latin typeface="Poppins" pitchFamily="2" charset="77"/>
              <a:cs typeface="Poppins" pitchFamily="2" charset="77"/>
            </a:endParaRPr>
          </a:p>
        </p:txBody>
      </p:sp>
      <p:sp>
        <p:nvSpPr>
          <p:cNvPr id="7" name="Rettangolo con angoli arrotondati 6">
            <a:extLst>
              <a:ext uri="{FF2B5EF4-FFF2-40B4-BE49-F238E27FC236}">
                <a16:creationId xmlns:a16="http://schemas.microsoft.com/office/drawing/2014/main" id="{B52FEE4C-7289-D9F0-F67C-5007F4753D4C}"/>
              </a:ext>
            </a:extLst>
          </p:cNvPr>
          <p:cNvSpPr/>
          <p:nvPr/>
        </p:nvSpPr>
        <p:spPr>
          <a:xfrm>
            <a:off x="8083343" y="3614989"/>
            <a:ext cx="3505197" cy="2139634"/>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it-IT" sz="3200" b="1"/>
              <a:t>50.600</a:t>
            </a:r>
            <a:endParaRPr lang="it-IT" sz="3200" b="1" dirty="0"/>
          </a:p>
          <a:p>
            <a:pPr algn="ctr"/>
            <a:r>
              <a:rPr lang="it-IT" sz="3200" b="1" dirty="0"/>
              <a:t>SHOPPER</a:t>
            </a:r>
          </a:p>
          <a:p>
            <a:pPr algn="ctr"/>
            <a:endParaRPr lang="it-IT" sz="3200" b="1" dirty="0"/>
          </a:p>
          <a:p>
            <a:pPr algn="ctr"/>
            <a:endParaRPr lang="it-IT" b="1" dirty="0"/>
          </a:p>
          <a:p>
            <a:pPr algn="ctr"/>
            <a:endParaRPr lang="it-IT" b="1" dirty="0"/>
          </a:p>
        </p:txBody>
      </p:sp>
      <p:sp>
        <p:nvSpPr>
          <p:cNvPr id="14" name="Rettangolo con angoli arrotondati 13">
            <a:extLst>
              <a:ext uri="{FF2B5EF4-FFF2-40B4-BE49-F238E27FC236}">
                <a16:creationId xmlns:a16="http://schemas.microsoft.com/office/drawing/2014/main" id="{81426CB1-4C3E-160C-05B2-12E88310A6A9}"/>
              </a:ext>
            </a:extLst>
          </p:cNvPr>
          <p:cNvSpPr/>
          <p:nvPr/>
        </p:nvSpPr>
        <p:spPr>
          <a:xfrm>
            <a:off x="4198989" y="3592064"/>
            <a:ext cx="3505198" cy="2162556"/>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it-IT" sz="3200" b="1" dirty="0"/>
              <a:t>4.200</a:t>
            </a:r>
          </a:p>
          <a:p>
            <a:pPr algn="ctr"/>
            <a:r>
              <a:rPr lang="it-IT" sz="3200" b="1" dirty="0"/>
              <a:t>PETTORINE</a:t>
            </a:r>
          </a:p>
          <a:p>
            <a:pPr algn="ctr"/>
            <a:endParaRPr lang="it-IT" sz="3200" b="1" dirty="0"/>
          </a:p>
          <a:p>
            <a:pPr algn="ctr"/>
            <a:endParaRPr lang="it-IT" b="1" dirty="0"/>
          </a:p>
          <a:p>
            <a:pPr algn="ctr"/>
            <a:endParaRPr lang="it-IT" b="1" dirty="0"/>
          </a:p>
        </p:txBody>
      </p:sp>
      <p:sp>
        <p:nvSpPr>
          <p:cNvPr id="15" name="Rettangolo con angoli arrotondati 14">
            <a:extLst>
              <a:ext uri="{FF2B5EF4-FFF2-40B4-BE49-F238E27FC236}">
                <a16:creationId xmlns:a16="http://schemas.microsoft.com/office/drawing/2014/main" id="{CD04988B-9BA9-76ED-3837-3772FD1F4C3E}"/>
              </a:ext>
            </a:extLst>
          </p:cNvPr>
          <p:cNvSpPr/>
          <p:nvPr/>
        </p:nvSpPr>
        <p:spPr>
          <a:xfrm>
            <a:off x="314630" y="3667684"/>
            <a:ext cx="3505202" cy="2162557"/>
          </a:xfrm>
          <a:prstGeom prst="round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r>
              <a:rPr lang="it-IT" sz="2800" b="1" dirty="0"/>
              <a:t>11.200 ETICHETTE</a:t>
            </a:r>
          </a:p>
          <a:p>
            <a:pPr algn="ctr"/>
            <a:r>
              <a:rPr lang="it-IT" sz="2800" b="1" dirty="0"/>
              <a:t>30.550 SEGNALIBRI</a:t>
            </a:r>
          </a:p>
          <a:p>
            <a:pPr algn="ctr"/>
            <a:endParaRPr lang="it-IT" sz="2400" b="1" dirty="0"/>
          </a:p>
          <a:p>
            <a:pPr algn="ctr"/>
            <a:endParaRPr lang="it-IT" b="1" dirty="0"/>
          </a:p>
          <a:p>
            <a:pPr algn="ctr"/>
            <a:endParaRPr lang="it-IT" b="1" dirty="0"/>
          </a:p>
        </p:txBody>
      </p:sp>
      <p:pic>
        <p:nvPicPr>
          <p:cNvPr id="23" name="Immagine 22" descr="Immagine che contiene simbolo, bianco, design, bianco e nero&#10;&#10;Descrizione generata automaticamente">
            <a:extLst>
              <a:ext uri="{FF2B5EF4-FFF2-40B4-BE49-F238E27FC236}">
                <a16:creationId xmlns:a16="http://schemas.microsoft.com/office/drawing/2014/main" id="{CABF856E-8DA4-581F-B7A7-0C0061A96A25}"/>
              </a:ext>
            </a:extLst>
          </p:cNvPr>
          <p:cNvPicPr>
            <a:picLocks noChangeAspect="1"/>
          </p:cNvPicPr>
          <p:nvPr/>
        </p:nvPicPr>
        <p:blipFill>
          <a:blip r:embed="rId8"/>
          <a:stretch>
            <a:fillRect/>
          </a:stretch>
        </p:blipFill>
        <p:spPr>
          <a:xfrm>
            <a:off x="9386983" y="4673342"/>
            <a:ext cx="895968" cy="936237"/>
          </a:xfrm>
          <a:prstGeom prst="rect">
            <a:avLst/>
          </a:prstGeom>
        </p:spPr>
      </p:pic>
      <p:pic>
        <p:nvPicPr>
          <p:cNvPr id="25" name="Immagine 24" descr="Immagine che contiene schizzo, Line art, disegno, clipart&#10;&#10;Descrizione generata automaticamente">
            <a:extLst>
              <a:ext uri="{FF2B5EF4-FFF2-40B4-BE49-F238E27FC236}">
                <a16:creationId xmlns:a16="http://schemas.microsoft.com/office/drawing/2014/main" id="{BE3E58C4-6096-5D11-337B-A69C3980F1A5}"/>
              </a:ext>
            </a:extLst>
          </p:cNvPr>
          <p:cNvPicPr>
            <a:picLocks noChangeAspect="1"/>
          </p:cNvPicPr>
          <p:nvPr/>
        </p:nvPicPr>
        <p:blipFill>
          <a:blip r:embed="rId9"/>
          <a:stretch>
            <a:fillRect/>
          </a:stretch>
        </p:blipFill>
        <p:spPr>
          <a:xfrm>
            <a:off x="1617785" y="4800012"/>
            <a:ext cx="910032" cy="954608"/>
          </a:xfrm>
          <a:prstGeom prst="rect">
            <a:avLst/>
          </a:prstGeom>
        </p:spPr>
      </p:pic>
      <p:pic>
        <p:nvPicPr>
          <p:cNvPr id="27" name="Immagine 26" descr="Immagine che contiene vestiti, bianco, Maglia sportiva, Maglietta senza maniche&#10;&#10;Descrizione generata automaticamente">
            <a:extLst>
              <a:ext uri="{FF2B5EF4-FFF2-40B4-BE49-F238E27FC236}">
                <a16:creationId xmlns:a16="http://schemas.microsoft.com/office/drawing/2014/main" id="{07BD3814-A7A8-B052-9915-FCAC43E0B924}"/>
              </a:ext>
            </a:extLst>
          </p:cNvPr>
          <p:cNvPicPr>
            <a:picLocks noChangeAspect="1"/>
          </p:cNvPicPr>
          <p:nvPr/>
        </p:nvPicPr>
        <p:blipFill>
          <a:blip r:embed="rId10"/>
          <a:stretch>
            <a:fillRect/>
          </a:stretch>
        </p:blipFill>
        <p:spPr>
          <a:xfrm>
            <a:off x="5518200" y="4674989"/>
            <a:ext cx="866775" cy="992735"/>
          </a:xfrm>
          <a:prstGeom prst="rect">
            <a:avLst/>
          </a:prstGeom>
        </p:spPr>
      </p:pic>
    </p:spTree>
    <p:extLst>
      <p:ext uri="{BB962C8B-B14F-4D97-AF65-F5344CB8AC3E}">
        <p14:creationId xmlns:p14="http://schemas.microsoft.com/office/powerpoint/2010/main" val="10352460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693EBE2-E033-9C2D-D8FC-3D3C318D2456}"/>
              </a:ext>
            </a:extLst>
          </p:cNvPr>
          <p:cNvSpPr>
            <a:spLocks noGrp="1"/>
          </p:cNvSpPr>
          <p:nvPr>
            <p:ph type="title"/>
          </p:nvPr>
        </p:nvSpPr>
        <p:spPr/>
        <p:txBody>
          <a:bodyPr>
            <a:normAutofit fontScale="90000"/>
          </a:bodyPr>
          <a:lstStyle/>
          <a:p>
            <a:r>
              <a:rPr lang="it-IT" sz="4900" b="1" dirty="0">
                <a:solidFill>
                  <a:schemeClr val="accent6">
                    <a:lumMod val="50000"/>
                  </a:schemeClr>
                </a:solidFill>
              </a:rPr>
              <a:t>6</a:t>
            </a:r>
            <a:r>
              <a:rPr lang="it-IT" sz="4900" dirty="0">
                <a:solidFill>
                  <a:schemeClr val="accent6">
                    <a:lumMod val="50000"/>
                  </a:schemeClr>
                </a:solidFill>
              </a:rPr>
              <a:t>. </a:t>
            </a:r>
            <a:r>
              <a:rPr lang="it-IT" sz="4900" b="1" dirty="0">
                <a:solidFill>
                  <a:schemeClr val="accent6">
                    <a:lumMod val="50000"/>
                  </a:schemeClr>
                </a:solidFill>
              </a:rPr>
              <a:t>LE INIZIATIVE DEL BANCO ALIMENTARE</a:t>
            </a:r>
            <a:br>
              <a:rPr lang="it-IT" sz="4800" b="1" dirty="0"/>
            </a:br>
            <a:endParaRPr lang="it-IT" sz="4800" b="1" dirty="0"/>
          </a:p>
        </p:txBody>
      </p:sp>
      <p:sp>
        <p:nvSpPr>
          <p:cNvPr id="3" name="Segnaposto contenuto 2">
            <a:extLst>
              <a:ext uri="{FF2B5EF4-FFF2-40B4-BE49-F238E27FC236}">
                <a16:creationId xmlns:a16="http://schemas.microsoft.com/office/drawing/2014/main" id="{FCC5EC93-2C97-B6BC-795B-71306ACB384A}"/>
              </a:ext>
            </a:extLst>
          </p:cNvPr>
          <p:cNvSpPr>
            <a:spLocks noGrp="1"/>
          </p:cNvSpPr>
          <p:nvPr>
            <p:ph idx="1"/>
          </p:nvPr>
        </p:nvSpPr>
        <p:spPr>
          <a:xfrm>
            <a:off x="1266245" y="1056311"/>
            <a:ext cx="8480912" cy="3077468"/>
          </a:xfrm>
        </p:spPr>
        <p:txBody>
          <a:bodyPr>
            <a:normAutofit/>
          </a:bodyPr>
          <a:lstStyle/>
          <a:p>
            <a:pPr marL="0" indent="0">
              <a:buNone/>
            </a:pPr>
            <a:r>
              <a:rPr lang="it-IT" sz="4000" dirty="0">
                <a:solidFill>
                  <a:srgbClr val="00B050"/>
                </a:solidFill>
              </a:rPr>
              <a:t>LOTTA ALLO SPRECO ALIMENTARE</a:t>
            </a:r>
          </a:p>
        </p:txBody>
      </p:sp>
      <p:pic>
        <p:nvPicPr>
          <p:cNvPr id="3074" name="Picture 2">
            <a:extLst>
              <a:ext uri="{FF2B5EF4-FFF2-40B4-BE49-F238E27FC236}">
                <a16:creationId xmlns:a16="http://schemas.microsoft.com/office/drawing/2014/main" id="{64038C21-7929-B7B8-D1D1-440ED045CF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956" y="3313206"/>
            <a:ext cx="3949147" cy="3445240"/>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C76E07B6-5789-F501-FBB3-86A3C9BBDB55}"/>
              </a:ext>
            </a:extLst>
          </p:cNvPr>
          <p:cNvSpPr txBox="1"/>
          <p:nvPr/>
        </p:nvSpPr>
        <p:spPr>
          <a:xfrm>
            <a:off x="5506701" y="3564318"/>
            <a:ext cx="6138407" cy="2677656"/>
          </a:xfrm>
          <a:prstGeom prst="rect">
            <a:avLst/>
          </a:prstGeom>
          <a:noFill/>
        </p:spPr>
        <p:txBody>
          <a:bodyPr wrap="square" rtlCol="0">
            <a:spAutoFit/>
          </a:bodyPr>
          <a:lstStyle/>
          <a:p>
            <a:pPr algn="l" fontAlgn="base"/>
            <a:r>
              <a:rPr lang="it-IT" sz="1400" b="0" i="0" dirty="0">
                <a:solidFill>
                  <a:srgbClr val="222222"/>
                </a:solidFill>
                <a:effectLst/>
              </a:rPr>
              <a:t>Arriva anche in Puglia il progetto di economia circolare di NESPRESSO "Da Chicco a Chicco" .</a:t>
            </a:r>
          </a:p>
          <a:p>
            <a:pPr algn="l" fontAlgn="base"/>
            <a:r>
              <a:rPr lang="it-IT" sz="1400" b="0" i="0" dirty="0">
                <a:solidFill>
                  <a:srgbClr val="222222"/>
                </a:solidFill>
                <a:effectLst/>
              </a:rPr>
              <a:t>Ora più che mai, il banco Alimentare della Puglia è impegnato nel recupero del cibo, che destina quotidianamente a più di 52.000 persone in difficoltà – dichiara LUIGI RISO Presidente del Banco Alimentare Puglia – numero purtroppo in crescente aumento anche nella nostra regione. Grazie alla collaborazione con Nespresso saremo in grado di donare 70.000 piatti e 63 quintali di riso a 170 strutture caritative </a:t>
            </a:r>
          </a:p>
          <a:p>
            <a:pPr algn="l" fontAlgn="base"/>
            <a:r>
              <a:rPr lang="it-IT" sz="1400" b="0" i="0" dirty="0">
                <a:solidFill>
                  <a:srgbClr val="222222"/>
                </a:solidFill>
                <a:effectLst/>
              </a:rPr>
              <a:t>"Siamo grati a Nespresso per averci coinvolto in questo progetto di economia circolare, tema da sempre presente anche nella nostra azione quotidiana per combattere lo spreco alimentare"</a:t>
            </a:r>
          </a:p>
          <a:p>
            <a:pPr algn="l" fontAlgn="base"/>
            <a:r>
              <a:rPr lang="it-IT" sz="1400" b="0" i="0" dirty="0">
                <a:solidFill>
                  <a:srgbClr val="222222"/>
                </a:solidFill>
                <a:effectLst/>
              </a:rPr>
              <a:t> </a:t>
            </a:r>
          </a:p>
        </p:txBody>
      </p:sp>
      <p:sp>
        <p:nvSpPr>
          <p:cNvPr id="6" name="CasellaDiTesto 5">
            <a:extLst>
              <a:ext uri="{FF2B5EF4-FFF2-40B4-BE49-F238E27FC236}">
                <a16:creationId xmlns:a16="http://schemas.microsoft.com/office/drawing/2014/main" id="{68C9F242-1143-99EA-AE13-0DE2C2F8F6AE}"/>
              </a:ext>
            </a:extLst>
          </p:cNvPr>
          <p:cNvSpPr txBox="1"/>
          <p:nvPr/>
        </p:nvSpPr>
        <p:spPr>
          <a:xfrm>
            <a:off x="838200" y="1671715"/>
            <a:ext cx="10694437" cy="1077218"/>
          </a:xfrm>
          <a:prstGeom prst="rect">
            <a:avLst/>
          </a:prstGeom>
          <a:noFill/>
        </p:spPr>
        <p:txBody>
          <a:bodyPr wrap="square">
            <a:spAutoFit/>
          </a:bodyPr>
          <a:lstStyle/>
          <a:p>
            <a:pPr algn="l"/>
            <a:r>
              <a:rPr lang="it-IT" sz="3200" b="1" i="0" u="none" strike="noStrike" baseline="0" dirty="0">
                <a:solidFill>
                  <a:srgbClr val="0070C0"/>
                </a:solidFill>
                <a:latin typeface="+mj-lt"/>
              </a:rPr>
              <a:t>6.1 DA CHICCO A CHICCO": NESPRESSO TRASFORMA IL RICICLO DELLE CAPSULE IN AIUTO ALIMENTARE PER CHI NE HA BISOGNO.</a:t>
            </a:r>
            <a:endParaRPr lang="it-IT" sz="3200" dirty="0">
              <a:solidFill>
                <a:srgbClr val="0070C0"/>
              </a:solidFill>
              <a:latin typeface="+mj-lt"/>
            </a:endParaRPr>
          </a:p>
        </p:txBody>
      </p:sp>
    </p:spTree>
    <p:extLst>
      <p:ext uri="{BB962C8B-B14F-4D97-AF65-F5344CB8AC3E}">
        <p14:creationId xmlns:p14="http://schemas.microsoft.com/office/powerpoint/2010/main" val="1866730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object 2"/>
          <p:cNvSpPr/>
          <p:nvPr/>
        </p:nvSpPr>
        <p:spPr>
          <a:xfrm>
            <a:off x="445272" y="1886594"/>
            <a:ext cx="11746727" cy="4971508"/>
          </a:xfrm>
          <a:custGeom>
            <a:avLst/>
            <a:gdLst/>
            <a:ahLst/>
            <a:cxnLst/>
            <a:rect l="l" t="t" r="r" b="b"/>
            <a:pathLst>
              <a:path w="10052050" h="14573885">
                <a:moveTo>
                  <a:pt x="10052049" y="0"/>
                </a:moveTo>
                <a:lnTo>
                  <a:pt x="0" y="0"/>
                </a:lnTo>
                <a:lnTo>
                  <a:pt x="0" y="14573585"/>
                </a:lnTo>
                <a:lnTo>
                  <a:pt x="10052049" y="14573585"/>
                </a:lnTo>
                <a:lnTo>
                  <a:pt x="10052049" y="0"/>
                </a:lnTo>
                <a:close/>
              </a:path>
            </a:pathLst>
          </a:custGeom>
          <a:solidFill>
            <a:srgbClr val="F18700"/>
          </a:solidFill>
        </p:spPr>
        <p:txBody>
          <a:bodyPr wrap="square" lIns="0" tIns="0" rIns="0" bIns="0" rtlCol="0"/>
          <a:lstStyle/>
          <a:p>
            <a:endParaRPr sz="614"/>
          </a:p>
        </p:txBody>
      </p:sp>
      <p:sp>
        <p:nvSpPr>
          <p:cNvPr id="4" name="object 4"/>
          <p:cNvSpPr/>
          <p:nvPr/>
        </p:nvSpPr>
        <p:spPr>
          <a:xfrm>
            <a:off x="5154123" y="4980381"/>
            <a:ext cx="454673" cy="477851"/>
          </a:xfrm>
          <a:custGeom>
            <a:avLst/>
            <a:gdLst/>
            <a:ahLst/>
            <a:cxnLst/>
            <a:rect l="l" t="t" r="r" b="b"/>
            <a:pathLst>
              <a:path w="1332864" h="1400809">
                <a:moveTo>
                  <a:pt x="706437" y="1059497"/>
                </a:moveTo>
                <a:lnTo>
                  <a:pt x="676808" y="976998"/>
                </a:lnTo>
                <a:lnTo>
                  <a:pt x="641477" y="926769"/>
                </a:lnTo>
                <a:lnTo>
                  <a:pt x="595033" y="874496"/>
                </a:lnTo>
                <a:lnTo>
                  <a:pt x="543471" y="827684"/>
                </a:lnTo>
                <a:lnTo>
                  <a:pt x="493915" y="792035"/>
                </a:lnTo>
                <a:lnTo>
                  <a:pt x="449275" y="769467"/>
                </a:lnTo>
                <a:lnTo>
                  <a:pt x="412419" y="761898"/>
                </a:lnTo>
                <a:lnTo>
                  <a:pt x="411645" y="761898"/>
                </a:lnTo>
                <a:lnTo>
                  <a:pt x="410883" y="761974"/>
                </a:lnTo>
                <a:lnTo>
                  <a:pt x="410121" y="762228"/>
                </a:lnTo>
                <a:lnTo>
                  <a:pt x="409435" y="762571"/>
                </a:lnTo>
                <a:lnTo>
                  <a:pt x="409270" y="762660"/>
                </a:lnTo>
                <a:lnTo>
                  <a:pt x="408495" y="763168"/>
                </a:lnTo>
                <a:lnTo>
                  <a:pt x="407644" y="764019"/>
                </a:lnTo>
                <a:lnTo>
                  <a:pt x="407479" y="764362"/>
                </a:lnTo>
                <a:lnTo>
                  <a:pt x="407301" y="764705"/>
                </a:lnTo>
                <a:lnTo>
                  <a:pt x="407047" y="765124"/>
                </a:lnTo>
                <a:lnTo>
                  <a:pt x="406882" y="765644"/>
                </a:lnTo>
                <a:lnTo>
                  <a:pt x="406793" y="766064"/>
                </a:lnTo>
                <a:lnTo>
                  <a:pt x="406628" y="766241"/>
                </a:lnTo>
                <a:lnTo>
                  <a:pt x="406539" y="767854"/>
                </a:lnTo>
                <a:lnTo>
                  <a:pt x="406628" y="768794"/>
                </a:lnTo>
                <a:lnTo>
                  <a:pt x="406793" y="769213"/>
                </a:lnTo>
                <a:lnTo>
                  <a:pt x="406971" y="769988"/>
                </a:lnTo>
                <a:lnTo>
                  <a:pt x="456387" y="831481"/>
                </a:lnTo>
                <a:lnTo>
                  <a:pt x="496811" y="875449"/>
                </a:lnTo>
                <a:lnTo>
                  <a:pt x="544868" y="925169"/>
                </a:lnTo>
                <a:lnTo>
                  <a:pt x="594080" y="973772"/>
                </a:lnTo>
                <a:lnTo>
                  <a:pt x="637552" y="1014628"/>
                </a:lnTo>
                <a:lnTo>
                  <a:pt x="672731" y="1045425"/>
                </a:lnTo>
                <a:lnTo>
                  <a:pt x="700735" y="1065288"/>
                </a:lnTo>
                <a:lnTo>
                  <a:pt x="702525" y="1064691"/>
                </a:lnTo>
                <a:lnTo>
                  <a:pt x="704824" y="1064006"/>
                </a:lnTo>
                <a:lnTo>
                  <a:pt x="706361" y="1061961"/>
                </a:lnTo>
                <a:lnTo>
                  <a:pt x="706437" y="1059497"/>
                </a:lnTo>
                <a:close/>
              </a:path>
              <a:path w="1332864" h="1400809">
                <a:moveTo>
                  <a:pt x="897915" y="990765"/>
                </a:moveTo>
                <a:lnTo>
                  <a:pt x="879170" y="917486"/>
                </a:lnTo>
                <a:lnTo>
                  <a:pt x="855853" y="873633"/>
                </a:lnTo>
                <a:lnTo>
                  <a:pt x="824306" y="826617"/>
                </a:lnTo>
                <a:lnTo>
                  <a:pt x="785342" y="777684"/>
                </a:lnTo>
                <a:lnTo>
                  <a:pt x="739749" y="728078"/>
                </a:lnTo>
                <a:lnTo>
                  <a:pt x="690816" y="682117"/>
                </a:lnTo>
                <a:lnTo>
                  <a:pt x="642543" y="642810"/>
                </a:lnTo>
                <a:lnTo>
                  <a:pt x="596138" y="610958"/>
                </a:lnTo>
                <a:lnTo>
                  <a:pt x="552831" y="587375"/>
                </a:lnTo>
                <a:lnTo>
                  <a:pt x="513842" y="572858"/>
                </a:lnTo>
                <a:lnTo>
                  <a:pt x="480390" y="568198"/>
                </a:lnTo>
                <a:lnTo>
                  <a:pt x="479704" y="568198"/>
                </a:lnTo>
                <a:lnTo>
                  <a:pt x="479361" y="568286"/>
                </a:lnTo>
                <a:lnTo>
                  <a:pt x="478256" y="568464"/>
                </a:lnTo>
                <a:lnTo>
                  <a:pt x="477151" y="568794"/>
                </a:lnTo>
                <a:lnTo>
                  <a:pt x="476211" y="569315"/>
                </a:lnTo>
                <a:lnTo>
                  <a:pt x="476046" y="569480"/>
                </a:lnTo>
                <a:lnTo>
                  <a:pt x="475449" y="569823"/>
                </a:lnTo>
                <a:lnTo>
                  <a:pt x="474941" y="570255"/>
                </a:lnTo>
                <a:lnTo>
                  <a:pt x="474510" y="570674"/>
                </a:lnTo>
                <a:lnTo>
                  <a:pt x="473494" y="571957"/>
                </a:lnTo>
                <a:lnTo>
                  <a:pt x="473316" y="572211"/>
                </a:lnTo>
                <a:lnTo>
                  <a:pt x="473240" y="572376"/>
                </a:lnTo>
                <a:lnTo>
                  <a:pt x="472897" y="573062"/>
                </a:lnTo>
                <a:lnTo>
                  <a:pt x="472643" y="573659"/>
                </a:lnTo>
                <a:lnTo>
                  <a:pt x="472465" y="574332"/>
                </a:lnTo>
                <a:lnTo>
                  <a:pt x="472376" y="574598"/>
                </a:lnTo>
                <a:lnTo>
                  <a:pt x="472211" y="575360"/>
                </a:lnTo>
                <a:lnTo>
                  <a:pt x="472211" y="576973"/>
                </a:lnTo>
                <a:lnTo>
                  <a:pt x="472376" y="578167"/>
                </a:lnTo>
                <a:lnTo>
                  <a:pt x="472554" y="578853"/>
                </a:lnTo>
                <a:lnTo>
                  <a:pt x="472719" y="579793"/>
                </a:lnTo>
                <a:lnTo>
                  <a:pt x="512279" y="631901"/>
                </a:lnTo>
                <a:lnTo>
                  <a:pt x="542912" y="667131"/>
                </a:lnTo>
                <a:lnTo>
                  <a:pt x="579805" y="707618"/>
                </a:lnTo>
                <a:lnTo>
                  <a:pt x="622007" y="752297"/>
                </a:lnTo>
                <a:lnTo>
                  <a:pt x="668540" y="800049"/>
                </a:lnTo>
                <a:lnTo>
                  <a:pt x="715835" y="847077"/>
                </a:lnTo>
                <a:lnTo>
                  <a:pt x="760056" y="889711"/>
                </a:lnTo>
                <a:lnTo>
                  <a:pt x="800138" y="926998"/>
                </a:lnTo>
                <a:lnTo>
                  <a:pt x="834986" y="957935"/>
                </a:lnTo>
                <a:lnTo>
                  <a:pt x="884720" y="996886"/>
                </a:lnTo>
                <a:lnTo>
                  <a:pt x="889825" y="998855"/>
                </a:lnTo>
                <a:lnTo>
                  <a:pt x="892378" y="998080"/>
                </a:lnTo>
                <a:lnTo>
                  <a:pt x="895616" y="997064"/>
                </a:lnTo>
                <a:lnTo>
                  <a:pt x="897750" y="994244"/>
                </a:lnTo>
                <a:lnTo>
                  <a:pt x="897915" y="990765"/>
                </a:lnTo>
                <a:close/>
              </a:path>
              <a:path w="1332864" h="1400809">
                <a:moveTo>
                  <a:pt x="975004" y="788212"/>
                </a:moveTo>
                <a:lnTo>
                  <a:pt x="945362" y="705713"/>
                </a:lnTo>
                <a:lnTo>
                  <a:pt x="910031" y="655485"/>
                </a:lnTo>
                <a:lnTo>
                  <a:pt x="863587" y="603211"/>
                </a:lnTo>
                <a:lnTo>
                  <a:pt x="812012" y="556399"/>
                </a:lnTo>
                <a:lnTo>
                  <a:pt x="762444" y="520750"/>
                </a:lnTo>
                <a:lnTo>
                  <a:pt x="717804" y="498182"/>
                </a:lnTo>
                <a:lnTo>
                  <a:pt x="680974" y="490613"/>
                </a:lnTo>
                <a:lnTo>
                  <a:pt x="680212" y="490613"/>
                </a:lnTo>
                <a:lnTo>
                  <a:pt x="679361" y="490689"/>
                </a:lnTo>
                <a:lnTo>
                  <a:pt x="678586" y="490943"/>
                </a:lnTo>
                <a:lnTo>
                  <a:pt x="677824" y="491464"/>
                </a:lnTo>
                <a:lnTo>
                  <a:pt x="676973" y="491972"/>
                </a:lnTo>
                <a:lnTo>
                  <a:pt x="676719" y="492315"/>
                </a:lnTo>
                <a:lnTo>
                  <a:pt x="676211" y="492823"/>
                </a:lnTo>
                <a:lnTo>
                  <a:pt x="676033" y="493166"/>
                </a:lnTo>
                <a:lnTo>
                  <a:pt x="675868" y="493166"/>
                </a:lnTo>
                <a:lnTo>
                  <a:pt x="675868" y="493331"/>
                </a:lnTo>
                <a:lnTo>
                  <a:pt x="675525" y="493839"/>
                </a:lnTo>
                <a:lnTo>
                  <a:pt x="675182" y="494868"/>
                </a:lnTo>
                <a:lnTo>
                  <a:pt x="724814" y="560197"/>
                </a:lnTo>
                <a:lnTo>
                  <a:pt x="765302" y="604164"/>
                </a:lnTo>
                <a:lnTo>
                  <a:pt x="813511" y="653884"/>
                </a:lnTo>
                <a:lnTo>
                  <a:pt x="862685" y="702487"/>
                </a:lnTo>
                <a:lnTo>
                  <a:pt x="906157" y="743343"/>
                </a:lnTo>
                <a:lnTo>
                  <a:pt x="941362" y="774153"/>
                </a:lnTo>
                <a:lnTo>
                  <a:pt x="969378" y="794004"/>
                </a:lnTo>
                <a:lnTo>
                  <a:pt x="971080" y="793407"/>
                </a:lnTo>
                <a:lnTo>
                  <a:pt x="973378" y="792721"/>
                </a:lnTo>
                <a:lnTo>
                  <a:pt x="974915" y="790689"/>
                </a:lnTo>
                <a:lnTo>
                  <a:pt x="975004" y="788212"/>
                </a:lnTo>
                <a:close/>
              </a:path>
              <a:path w="1332864" h="1400809">
                <a:moveTo>
                  <a:pt x="1080871" y="1273035"/>
                </a:moveTo>
                <a:lnTo>
                  <a:pt x="940511" y="1131214"/>
                </a:lnTo>
                <a:lnTo>
                  <a:pt x="898613" y="1155026"/>
                </a:lnTo>
                <a:lnTo>
                  <a:pt x="854354" y="1174318"/>
                </a:lnTo>
                <a:lnTo>
                  <a:pt x="807986" y="1188872"/>
                </a:lnTo>
                <a:lnTo>
                  <a:pt x="759764" y="1198499"/>
                </a:lnTo>
                <a:lnTo>
                  <a:pt x="707758" y="1203109"/>
                </a:lnTo>
                <a:lnTo>
                  <a:pt x="656209" y="1201813"/>
                </a:lnTo>
                <a:lnTo>
                  <a:pt x="605485" y="1194727"/>
                </a:lnTo>
                <a:lnTo>
                  <a:pt x="555980" y="1181938"/>
                </a:lnTo>
                <a:lnTo>
                  <a:pt x="508088" y="1163574"/>
                </a:lnTo>
                <a:lnTo>
                  <a:pt x="462203" y="1139736"/>
                </a:lnTo>
                <a:lnTo>
                  <a:pt x="418719" y="1110513"/>
                </a:lnTo>
                <a:lnTo>
                  <a:pt x="380492" y="1078915"/>
                </a:lnTo>
                <a:lnTo>
                  <a:pt x="345503" y="1044422"/>
                </a:lnTo>
                <a:lnTo>
                  <a:pt x="313855" y="1007249"/>
                </a:lnTo>
                <a:lnTo>
                  <a:pt x="285673" y="967600"/>
                </a:lnTo>
                <a:lnTo>
                  <a:pt x="261061" y="925664"/>
                </a:lnTo>
                <a:lnTo>
                  <a:pt x="240157" y="881646"/>
                </a:lnTo>
                <a:lnTo>
                  <a:pt x="223062" y="835761"/>
                </a:lnTo>
                <a:lnTo>
                  <a:pt x="209880" y="788200"/>
                </a:lnTo>
                <a:lnTo>
                  <a:pt x="200761" y="739152"/>
                </a:lnTo>
                <a:lnTo>
                  <a:pt x="195110" y="684466"/>
                </a:lnTo>
                <a:lnTo>
                  <a:pt x="194183" y="632066"/>
                </a:lnTo>
                <a:lnTo>
                  <a:pt x="198120" y="581634"/>
                </a:lnTo>
                <a:lnTo>
                  <a:pt x="207086" y="532841"/>
                </a:lnTo>
                <a:lnTo>
                  <a:pt x="221246" y="485394"/>
                </a:lnTo>
                <a:lnTo>
                  <a:pt x="240753" y="438975"/>
                </a:lnTo>
                <a:lnTo>
                  <a:pt x="265747" y="393255"/>
                </a:lnTo>
                <a:lnTo>
                  <a:pt x="296405" y="347941"/>
                </a:lnTo>
                <a:lnTo>
                  <a:pt x="331025" y="307022"/>
                </a:lnTo>
                <a:lnTo>
                  <a:pt x="370636" y="270116"/>
                </a:lnTo>
                <a:lnTo>
                  <a:pt x="414401" y="237083"/>
                </a:lnTo>
                <a:lnTo>
                  <a:pt x="461518" y="207772"/>
                </a:lnTo>
                <a:lnTo>
                  <a:pt x="511136" y="182016"/>
                </a:lnTo>
                <a:lnTo>
                  <a:pt x="555510" y="36791"/>
                </a:lnTo>
                <a:lnTo>
                  <a:pt x="437464" y="0"/>
                </a:lnTo>
                <a:lnTo>
                  <a:pt x="390194" y="22999"/>
                </a:lnTo>
                <a:lnTo>
                  <a:pt x="344309" y="48564"/>
                </a:lnTo>
                <a:lnTo>
                  <a:pt x="300177" y="76847"/>
                </a:lnTo>
                <a:lnTo>
                  <a:pt x="258216" y="107988"/>
                </a:lnTo>
                <a:lnTo>
                  <a:pt x="218808" y="142138"/>
                </a:lnTo>
                <a:lnTo>
                  <a:pt x="182346" y="179425"/>
                </a:lnTo>
                <a:lnTo>
                  <a:pt x="149225" y="220002"/>
                </a:lnTo>
                <a:lnTo>
                  <a:pt x="120573" y="261124"/>
                </a:lnTo>
                <a:lnTo>
                  <a:pt x="94919" y="303085"/>
                </a:lnTo>
                <a:lnTo>
                  <a:pt x="72263" y="345884"/>
                </a:lnTo>
                <a:lnTo>
                  <a:pt x="52641" y="389496"/>
                </a:lnTo>
                <a:lnTo>
                  <a:pt x="36080" y="433946"/>
                </a:lnTo>
                <a:lnTo>
                  <a:pt x="22606" y="479196"/>
                </a:lnTo>
                <a:lnTo>
                  <a:pt x="12230" y="525246"/>
                </a:lnTo>
                <a:lnTo>
                  <a:pt x="4991" y="572096"/>
                </a:lnTo>
                <a:lnTo>
                  <a:pt x="901" y="619734"/>
                </a:lnTo>
                <a:lnTo>
                  <a:pt x="0" y="668134"/>
                </a:lnTo>
                <a:lnTo>
                  <a:pt x="2298" y="717321"/>
                </a:lnTo>
                <a:lnTo>
                  <a:pt x="7835" y="767257"/>
                </a:lnTo>
                <a:lnTo>
                  <a:pt x="16560" y="817054"/>
                </a:lnTo>
                <a:lnTo>
                  <a:pt x="28371" y="865771"/>
                </a:lnTo>
                <a:lnTo>
                  <a:pt x="43218" y="913282"/>
                </a:lnTo>
                <a:lnTo>
                  <a:pt x="61010" y="959497"/>
                </a:lnTo>
                <a:lnTo>
                  <a:pt x="81699" y="1004277"/>
                </a:lnTo>
                <a:lnTo>
                  <a:pt x="105219" y="1047534"/>
                </a:lnTo>
                <a:lnTo>
                  <a:pt x="131495" y="1089126"/>
                </a:lnTo>
                <a:lnTo>
                  <a:pt x="160464" y="1128941"/>
                </a:lnTo>
                <a:lnTo>
                  <a:pt x="192062" y="1166888"/>
                </a:lnTo>
                <a:lnTo>
                  <a:pt x="226225" y="1202829"/>
                </a:lnTo>
                <a:lnTo>
                  <a:pt x="262864" y="1236662"/>
                </a:lnTo>
                <a:lnTo>
                  <a:pt x="301942" y="1268260"/>
                </a:lnTo>
                <a:lnTo>
                  <a:pt x="344868" y="1298194"/>
                </a:lnTo>
                <a:lnTo>
                  <a:pt x="389559" y="1324394"/>
                </a:lnTo>
                <a:lnTo>
                  <a:pt x="435813" y="1346796"/>
                </a:lnTo>
                <a:lnTo>
                  <a:pt x="483450" y="1365377"/>
                </a:lnTo>
                <a:lnTo>
                  <a:pt x="532282" y="1380070"/>
                </a:lnTo>
                <a:lnTo>
                  <a:pt x="582104" y="1390827"/>
                </a:lnTo>
                <a:lnTo>
                  <a:pt x="632726" y="1397596"/>
                </a:lnTo>
                <a:lnTo>
                  <a:pt x="683971" y="1400340"/>
                </a:lnTo>
                <a:lnTo>
                  <a:pt x="735634" y="1399019"/>
                </a:lnTo>
                <a:lnTo>
                  <a:pt x="787527" y="1393558"/>
                </a:lnTo>
                <a:lnTo>
                  <a:pt x="840765" y="1383499"/>
                </a:lnTo>
                <a:lnTo>
                  <a:pt x="892517" y="1369339"/>
                </a:lnTo>
                <a:lnTo>
                  <a:pt x="942606" y="1351102"/>
                </a:lnTo>
                <a:lnTo>
                  <a:pt x="990815" y="1328902"/>
                </a:lnTo>
                <a:lnTo>
                  <a:pt x="1036967" y="1302842"/>
                </a:lnTo>
                <a:lnTo>
                  <a:pt x="1080871" y="1273035"/>
                </a:lnTo>
                <a:close/>
              </a:path>
              <a:path w="1332864" h="1400809">
                <a:moveTo>
                  <a:pt x="1332255" y="808443"/>
                </a:moveTo>
                <a:lnTo>
                  <a:pt x="1331633" y="757923"/>
                </a:lnTo>
                <a:lnTo>
                  <a:pt x="1326603" y="707123"/>
                </a:lnTo>
                <a:lnTo>
                  <a:pt x="1317256" y="656932"/>
                </a:lnTo>
                <a:lnTo>
                  <a:pt x="1303769" y="608266"/>
                </a:lnTo>
                <a:lnTo>
                  <a:pt x="1286268" y="561314"/>
                </a:lnTo>
                <a:lnTo>
                  <a:pt x="1264856" y="516293"/>
                </a:lnTo>
                <a:lnTo>
                  <a:pt x="1239685" y="473392"/>
                </a:lnTo>
                <a:lnTo>
                  <a:pt x="1210843" y="432816"/>
                </a:lnTo>
                <a:lnTo>
                  <a:pt x="1178483" y="394792"/>
                </a:lnTo>
                <a:lnTo>
                  <a:pt x="1142695" y="359498"/>
                </a:lnTo>
                <a:lnTo>
                  <a:pt x="1103617" y="327152"/>
                </a:lnTo>
                <a:lnTo>
                  <a:pt x="1060411" y="297853"/>
                </a:lnTo>
                <a:lnTo>
                  <a:pt x="1015314" y="273672"/>
                </a:lnTo>
                <a:lnTo>
                  <a:pt x="968692" y="254558"/>
                </a:lnTo>
                <a:lnTo>
                  <a:pt x="920915" y="240449"/>
                </a:lnTo>
                <a:lnTo>
                  <a:pt x="872388" y="231279"/>
                </a:lnTo>
                <a:lnTo>
                  <a:pt x="823468" y="226987"/>
                </a:lnTo>
                <a:lnTo>
                  <a:pt x="775703" y="226758"/>
                </a:lnTo>
                <a:lnTo>
                  <a:pt x="728497" y="231241"/>
                </a:lnTo>
                <a:lnTo>
                  <a:pt x="682167" y="240271"/>
                </a:lnTo>
                <a:lnTo>
                  <a:pt x="637006" y="253707"/>
                </a:lnTo>
                <a:lnTo>
                  <a:pt x="593331" y="271373"/>
                </a:lnTo>
                <a:lnTo>
                  <a:pt x="551446" y="293141"/>
                </a:lnTo>
                <a:lnTo>
                  <a:pt x="511632" y="318833"/>
                </a:lnTo>
                <a:lnTo>
                  <a:pt x="474205" y="348297"/>
                </a:lnTo>
                <a:lnTo>
                  <a:pt x="439470" y="381393"/>
                </a:lnTo>
                <a:lnTo>
                  <a:pt x="407733" y="417957"/>
                </a:lnTo>
                <a:lnTo>
                  <a:pt x="379272" y="457835"/>
                </a:lnTo>
                <a:lnTo>
                  <a:pt x="354418" y="500875"/>
                </a:lnTo>
                <a:lnTo>
                  <a:pt x="333463" y="546912"/>
                </a:lnTo>
                <a:lnTo>
                  <a:pt x="339788" y="541324"/>
                </a:lnTo>
                <a:lnTo>
                  <a:pt x="357301" y="526491"/>
                </a:lnTo>
                <a:lnTo>
                  <a:pt x="416852" y="480644"/>
                </a:lnTo>
                <a:lnTo>
                  <a:pt x="460794" y="451116"/>
                </a:lnTo>
                <a:lnTo>
                  <a:pt x="506323" y="425081"/>
                </a:lnTo>
                <a:lnTo>
                  <a:pt x="555040" y="403021"/>
                </a:lnTo>
                <a:lnTo>
                  <a:pt x="608571" y="385419"/>
                </a:lnTo>
                <a:lnTo>
                  <a:pt x="656551" y="375018"/>
                </a:lnTo>
                <a:lnTo>
                  <a:pt x="704227" y="369531"/>
                </a:lnTo>
                <a:lnTo>
                  <a:pt x="751293" y="368769"/>
                </a:lnTo>
                <a:lnTo>
                  <a:pt x="797407" y="372579"/>
                </a:lnTo>
                <a:lnTo>
                  <a:pt x="842251" y="380784"/>
                </a:lnTo>
                <a:lnTo>
                  <a:pt x="885494" y="393217"/>
                </a:lnTo>
                <a:lnTo>
                  <a:pt x="926795" y="409689"/>
                </a:lnTo>
                <a:lnTo>
                  <a:pt x="965835" y="430047"/>
                </a:lnTo>
                <a:lnTo>
                  <a:pt x="1002284" y="454101"/>
                </a:lnTo>
                <a:lnTo>
                  <a:pt x="1035799" y="481698"/>
                </a:lnTo>
                <a:lnTo>
                  <a:pt x="1066076" y="512648"/>
                </a:lnTo>
                <a:lnTo>
                  <a:pt x="1092771" y="546798"/>
                </a:lnTo>
                <a:lnTo>
                  <a:pt x="1115555" y="583971"/>
                </a:lnTo>
                <a:lnTo>
                  <a:pt x="1134097" y="623976"/>
                </a:lnTo>
                <a:lnTo>
                  <a:pt x="1148080" y="666661"/>
                </a:lnTo>
                <a:lnTo>
                  <a:pt x="1157008" y="711073"/>
                </a:lnTo>
                <a:lnTo>
                  <a:pt x="1160513" y="756018"/>
                </a:lnTo>
                <a:lnTo>
                  <a:pt x="1160602" y="759853"/>
                </a:lnTo>
                <a:lnTo>
                  <a:pt x="1160513" y="763676"/>
                </a:lnTo>
                <a:lnTo>
                  <a:pt x="1160513" y="767511"/>
                </a:lnTo>
                <a:lnTo>
                  <a:pt x="1160259" y="778764"/>
                </a:lnTo>
                <a:lnTo>
                  <a:pt x="1160170" y="779094"/>
                </a:lnTo>
                <a:lnTo>
                  <a:pt x="1160170" y="779526"/>
                </a:lnTo>
                <a:lnTo>
                  <a:pt x="1153680" y="833056"/>
                </a:lnTo>
                <a:lnTo>
                  <a:pt x="1139964" y="884301"/>
                </a:lnTo>
                <a:lnTo>
                  <a:pt x="1119505" y="932815"/>
                </a:lnTo>
                <a:lnTo>
                  <a:pt x="1092796" y="978128"/>
                </a:lnTo>
                <a:lnTo>
                  <a:pt x="1060348" y="1019810"/>
                </a:lnTo>
                <a:lnTo>
                  <a:pt x="1058646" y="1022108"/>
                </a:lnTo>
                <a:lnTo>
                  <a:pt x="1056767" y="1024229"/>
                </a:lnTo>
                <a:lnTo>
                  <a:pt x="1054976" y="1026528"/>
                </a:lnTo>
                <a:lnTo>
                  <a:pt x="1054976" y="1162215"/>
                </a:lnTo>
                <a:lnTo>
                  <a:pt x="1197229" y="1162215"/>
                </a:lnTo>
                <a:lnTo>
                  <a:pt x="1202626" y="1155547"/>
                </a:lnTo>
                <a:lnTo>
                  <a:pt x="1246886" y="1092974"/>
                </a:lnTo>
                <a:lnTo>
                  <a:pt x="1271435" y="1048918"/>
                </a:lnTo>
                <a:lnTo>
                  <a:pt x="1291932" y="1003211"/>
                </a:lnTo>
                <a:lnTo>
                  <a:pt x="1308328" y="956081"/>
                </a:lnTo>
                <a:lnTo>
                  <a:pt x="1320546" y="907757"/>
                </a:lnTo>
                <a:lnTo>
                  <a:pt x="1328534" y="858469"/>
                </a:lnTo>
                <a:lnTo>
                  <a:pt x="1332255" y="808443"/>
                </a:lnTo>
                <a:close/>
              </a:path>
            </a:pathLst>
          </a:custGeom>
          <a:solidFill>
            <a:srgbClr val="FFFFFF"/>
          </a:solidFill>
        </p:spPr>
        <p:txBody>
          <a:bodyPr wrap="square" lIns="0" tIns="0" rIns="0" bIns="0" rtlCol="0"/>
          <a:lstStyle/>
          <a:p>
            <a:endParaRPr sz="614"/>
          </a:p>
        </p:txBody>
      </p:sp>
      <p:sp>
        <p:nvSpPr>
          <p:cNvPr id="5" name="object 5"/>
          <p:cNvSpPr/>
          <p:nvPr/>
        </p:nvSpPr>
        <p:spPr>
          <a:xfrm>
            <a:off x="5678602" y="5041804"/>
            <a:ext cx="280732" cy="187155"/>
          </a:xfrm>
          <a:custGeom>
            <a:avLst/>
            <a:gdLst/>
            <a:ahLst/>
            <a:cxnLst/>
            <a:rect l="l" t="t" r="r" b="b"/>
            <a:pathLst>
              <a:path w="822960" h="548640">
                <a:moveTo>
                  <a:pt x="413956" y="375539"/>
                </a:moveTo>
                <a:lnTo>
                  <a:pt x="409422" y="336334"/>
                </a:lnTo>
                <a:lnTo>
                  <a:pt x="384695" y="285788"/>
                </a:lnTo>
                <a:lnTo>
                  <a:pt x="350621" y="259816"/>
                </a:lnTo>
                <a:lnTo>
                  <a:pt x="327672" y="249389"/>
                </a:lnTo>
                <a:lnTo>
                  <a:pt x="354164" y="229349"/>
                </a:lnTo>
                <a:lnTo>
                  <a:pt x="366496" y="214134"/>
                </a:lnTo>
                <a:lnTo>
                  <a:pt x="373087" y="205981"/>
                </a:lnTo>
                <a:lnTo>
                  <a:pt x="384441" y="179285"/>
                </a:lnTo>
                <a:lnTo>
                  <a:pt x="388226" y="149225"/>
                </a:lnTo>
                <a:lnTo>
                  <a:pt x="387159" y="129044"/>
                </a:lnTo>
                <a:lnTo>
                  <a:pt x="383946" y="110515"/>
                </a:lnTo>
                <a:lnTo>
                  <a:pt x="379476" y="96418"/>
                </a:lnTo>
                <a:lnTo>
                  <a:pt x="378599" y="93649"/>
                </a:lnTo>
                <a:lnTo>
                  <a:pt x="350799" y="52578"/>
                </a:lnTo>
                <a:lnTo>
                  <a:pt x="307962" y="24028"/>
                </a:lnTo>
                <a:lnTo>
                  <a:pt x="294360" y="18656"/>
                </a:lnTo>
                <a:lnTo>
                  <a:pt x="294360" y="373062"/>
                </a:lnTo>
                <a:lnTo>
                  <a:pt x="292341" y="392125"/>
                </a:lnTo>
                <a:lnTo>
                  <a:pt x="261823" y="429704"/>
                </a:lnTo>
                <a:lnTo>
                  <a:pt x="224155" y="441210"/>
                </a:lnTo>
                <a:lnTo>
                  <a:pt x="176314" y="445046"/>
                </a:lnTo>
                <a:lnTo>
                  <a:pt x="167386" y="444995"/>
                </a:lnTo>
                <a:lnTo>
                  <a:pt x="128498" y="443318"/>
                </a:lnTo>
                <a:lnTo>
                  <a:pt x="115074" y="441972"/>
                </a:lnTo>
                <a:lnTo>
                  <a:pt x="115074" y="305092"/>
                </a:lnTo>
                <a:lnTo>
                  <a:pt x="189179" y="305092"/>
                </a:lnTo>
                <a:lnTo>
                  <a:pt x="213067" y="306070"/>
                </a:lnTo>
                <a:lnTo>
                  <a:pt x="252031" y="313905"/>
                </a:lnTo>
                <a:lnTo>
                  <a:pt x="287578" y="341680"/>
                </a:lnTo>
                <a:lnTo>
                  <a:pt x="294360" y="373062"/>
                </a:lnTo>
                <a:lnTo>
                  <a:pt x="294360" y="18656"/>
                </a:lnTo>
                <a:lnTo>
                  <a:pt x="290626" y="17170"/>
                </a:lnTo>
                <a:lnTo>
                  <a:pt x="273926" y="12230"/>
                </a:lnTo>
                <a:lnTo>
                  <a:pt x="273926" y="154508"/>
                </a:lnTo>
                <a:lnTo>
                  <a:pt x="272465" y="169125"/>
                </a:lnTo>
                <a:lnTo>
                  <a:pt x="236791" y="206184"/>
                </a:lnTo>
                <a:lnTo>
                  <a:pt x="197866" y="213245"/>
                </a:lnTo>
                <a:lnTo>
                  <a:pt x="172567" y="214134"/>
                </a:lnTo>
                <a:lnTo>
                  <a:pt x="115074" y="214134"/>
                </a:lnTo>
                <a:lnTo>
                  <a:pt x="115074" y="98628"/>
                </a:lnTo>
                <a:lnTo>
                  <a:pt x="122135" y="97980"/>
                </a:lnTo>
                <a:lnTo>
                  <a:pt x="129641" y="97434"/>
                </a:lnTo>
                <a:lnTo>
                  <a:pt x="137629" y="97028"/>
                </a:lnTo>
                <a:lnTo>
                  <a:pt x="146075" y="96761"/>
                </a:lnTo>
                <a:lnTo>
                  <a:pt x="178612" y="96418"/>
                </a:lnTo>
                <a:lnTo>
                  <a:pt x="200634" y="97231"/>
                </a:lnTo>
                <a:lnTo>
                  <a:pt x="249732" y="109359"/>
                </a:lnTo>
                <a:lnTo>
                  <a:pt x="273926" y="154508"/>
                </a:lnTo>
                <a:lnTo>
                  <a:pt x="273926" y="12230"/>
                </a:lnTo>
                <a:lnTo>
                  <a:pt x="230085" y="4127"/>
                </a:lnTo>
                <a:lnTo>
                  <a:pt x="184061" y="457"/>
                </a:lnTo>
                <a:lnTo>
                  <a:pt x="159613" y="0"/>
                </a:lnTo>
                <a:lnTo>
                  <a:pt x="140716" y="215"/>
                </a:lnTo>
                <a:lnTo>
                  <a:pt x="100622" y="1981"/>
                </a:lnTo>
                <a:lnTo>
                  <a:pt x="58356" y="5422"/>
                </a:lnTo>
                <a:lnTo>
                  <a:pt x="18618" y="10566"/>
                </a:lnTo>
                <a:lnTo>
                  <a:pt x="0" y="13792"/>
                </a:lnTo>
                <a:lnTo>
                  <a:pt x="0" y="527659"/>
                </a:lnTo>
                <a:lnTo>
                  <a:pt x="45288" y="535787"/>
                </a:lnTo>
                <a:lnTo>
                  <a:pt x="88925" y="540270"/>
                </a:lnTo>
                <a:lnTo>
                  <a:pt x="131724" y="542251"/>
                </a:lnTo>
                <a:lnTo>
                  <a:pt x="174777" y="542912"/>
                </a:lnTo>
                <a:lnTo>
                  <a:pt x="230517" y="540283"/>
                </a:lnTo>
                <a:lnTo>
                  <a:pt x="278930" y="532422"/>
                </a:lnTo>
                <a:lnTo>
                  <a:pt x="320027" y="519303"/>
                </a:lnTo>
                <a:lnTo>
                  <a:pt x="353822" y="500913"/>
                </a:lnTo>
                <a:lnTo>
                  <a:pt x="398894" y="448538"/>
                </a:lnTo>
                <a:lnTo>
                  <a:pt x="410184" y="414616"/>
                </a:lnTo>
                <a:lnTo>
                  <a:pt x="413956" y="375539"/>
                </a:lnTo>
                <a:close/>
              </a:path>
              <a:path w="822960" h="548640">
                <a:moveTo>
                  <a:pt x="822452" y="278942"/>
                </a:moveTo>
                <a:lnTo>
                  <a:pt x="820216" y="235153"/>
                </a:lnTo>
                <a:lnTo>
                  <a:pt x="812914" y="198793"/>
                </a:lnTo>
                <a:lnTo>
                  <a:pt x="808253" y="184810"/>
                </a:lnTo>
                <a:lnTo>
                  <a:pt x="783107" y="144970"/>
                </a:lnTo>
                <a:lnTo>
                  <a:pt x="742975" y="116636"/>
                </a:lnTo>
                <a:lnTo>
                  <a:pt x="686003" y="100596"/>
                </a:lnTo>
                <a:lnTo>
                  <a:pt x="637032" y="97523"/>
                </a:lnTo>
                <a:lnTo>
                  <a:pt x="626516" y="97650"/>
                </a:lnTo>
                <a:lnTo>
                  <a:pt x="585292" y="100558"/>
                </a:lnTo>
                <a:lnTo>
                  <a:pt x="547141" y="105892"/>
                </a:lnTo>
                <a:lnTo>
                  <a:pt x="507377" y="114490"/>
                </a:lnTo>
                <a:lnTo>
                  <a:pt x="495554" y="117881"/>
                </a:lnTo>
                <a:lnTo>
                  <a:pt x="510882" y="216001"/>
                </a:lnTo>
                <a:lnTo>
                  <a:pt x="522351" y="212102"/>
                </a:lnTo>
                <a:lnTo>
                  <a:pt x="534809" y="208699"/>
                </a:lnTo>
                <a:lnTo>
                  <a:pt x="577710" y="201345"/>
                </a:lnTo>
                <a:lnTo>
                  <a:pt x="623404" y="198793"/>
                </a:lnTo>
                <a:lnTo>
                  <a:pt x="644740" y="199961"/>
                </a:lnTo>
                <a:lnTo>
                  <a:pt x="688136" y="217627"/>
                </a:lnTo>
                <a:lnTo>
                  <a:pt x="705624" y="252780"/>
                </a:lnTo>
                <a:lnTo>
                  <a:pt x="706780" y="267538"/>
                </a:lnTo>
                <a:lnTo>
                  <a:pt x="706780" y="278942"/>
                </a:lnTo>
                <a:lnTo>
                  <a:pt x="706615" y="278904"/>
                </a:lnTo>
                <a:lnTo>
                  <a:pt x="706615" y="358419"/>
                </a:lnTo>
                <a:lnTo>
                  <a:pt x="706615" y="450837"/>
                </a:lnTo>
                <a:lnTo>
                  <a:pt x="701357" y="451612"/>
                </a:lnTo>
                <a:lnTo>
                  <a:pt x="655535" y="454101"/>
                </a:lnTo>
                <a:lnTo>
                  <a:pt x="646734" y="454152"/>
                </a:lnTo>
                <a:lnTo>
                  <a:pt x="631024" y="453453"/>
                </a:lnTo>
                <a:lnTo>
                  <a:pt x="586117" y="436486"/>
                </a:lnTo>
                <a:lnTo>
                  <a:pt x="575437" y="403479"/>
                </a:lnTo>
                <a:lnTo>
                  <a:pt x="575437" y="393674"/>
                </a:lnTo>
                <a:lnTo>
                  <a:pt x="577659" y="385508"/>
                </a:lnTo>
                <a:lnTo>
                  <a:pt x="582002" y="378942"/>
                </a:lnTo>
                <a:lnTo>
                  <a:pt x="586257" y="372389"/>
                </a:lnTo>
                <a:lnTo>
                  <a:pt x="626033" y="355612"/>
                </a:lnTo>
                <a:lnTo>
                  <a:pt x="657987" y="353568"/>
                </a:lnTo>
                <a:lnTo>
                  <a:pt x="664210" y="353656"/>
                </a:lnTo>
                <a:lnTo>
                  <a:pt x="706615" y="358419"/>
                </a:lnTo>
                <a:lnTo>
                  <a:pt x="706615" y="278904"/>
                </a:lnTo>
                <a:lnTo>
                  <a:pt x="667766" y="272770"/>
                </a:lnTo>
                <a:lnTo>
                  <a:pt x="635495" y="271627"/>
                </a:lnTo>
                <a:lnTo>
                  <a:pt x="618261" y="272072"/>
                </a:lnTo>
                <a:lnTo>
                  <a:pt x="568286" y="278612"/>
                </a:lnTo>
                <a:lnTo>
                  <a:pt x="523875" y="293852"/>
                </a:lnTo>
                <a:lnTo>
                  <a:pt x="488378" y="319265"/>
                </a:lnTo>
                <a:lnTo>
                  <a:pt x="464337" y="356577"/>
                </a:lnTo>
                <a:lnTo>
                  <a:pt x="455853" y="406628"/>
                </a:lnTo>
                <a:lnTo>
                  <a:pt x="456679" y="425475"/>
                </a:lnTo>
                <a:lnTo>
                  <a:pt x="468896" y="472897"/>
                </a:lnTo>
                <a:lnTo>
                  <a:pt x="494677" y="507580"/>
                </a:lnTo>
                <a:lnTo>
                  <a:pt x="532663" y="531050"/>
                </a:lnTo>
                <a:lnTo>
                  <a:pt x="581177" y="543966"/>
                </a:lnTo>
                <a:lnTo>
                  <a:pt x="638733" y="548106"/>
                </a:lnTo>
                <a:lnTo>
                  <a:pt x="670293" y="547624"/>
                </a:lnTo>
                <a:lnTo>
                  <a:pt x="726122" y="543788"/>
                </a:lnTo>
                <a:lnTo>
                  <a:pt x="791476" y="533158"/>
                </a:lnTo>
                <a:lnTo>
                  <a:pt x="822452" y="526897"/>
                </a:lnTo>
                <a:lnTo>
                  <a:pt x="822452" y="454152"/>
                </a:lnTo>
                <a:lnTo>
                  <a:pt x="822452" y="353568"/>
                </a:lnTo>
                <a:lnTo>
                  <a:pt x="822452" y="278942"/>
                </a:lnTo>
                <a:close/>
              </a:path>
            </a:pathLst>
          </a:custGeom>
          <a:solidFill>
            <a:srgbClr val="FFFFFF"/>
          </a:solidFill>
        </p:spPr>
        <p:txBody>
          <a:bodyPr wrap="square" lIns="0" tIns="0" rIns="0" bIns="0" rtlCol="0"/>
          <a:lstStyle/>
          <a:p>
            <a:endParaRPr sz="614"/>
          </a:p>
        </p:txBody>
      </p:sp>
      <p:sp>
        <p:nvSpPr>
          <p:cNvPr id="6" name="object 6"/>
          <p:cNvSpPr/>
          <p:nvPr/>
        </p:nvSpPr>
        <p:spPr>
          <a:xfrm>
            <a:off x="5987027" y="5075651"/>
            <a:ext cx="125420" cy="150114"/>
          </a:xfrm>
          <a:custGeom>
            <a:avLst/>
            <a:gdLst/>
            <a:ahLst/>
            <a:cxnLst/>
            <a:rect l="l" t="t" r="r" b="b"/>
            <a:pathLst>
              <a:path w="367664" h="440055">
                <a:moveTo>
                  <a:pt x="181340" y="0"/>
                </a:moveTo>
                <a:lnTo>
                  <a:pt x="129117" y="1926"/>
                </a:lnTo>
                <a:lnTo>
                  <a:pt x="79383" y="7750"/>
                </a:lnTo>
                <a:lnTo>
                  <a:pt x="35253" y="15778"/>
                </a:lnTo>
                <a:lnTo>
                  <a:pt x="0" y="24443"/>
                </a:lnTo>
                <a:lnTo>
                  <a:pt x="0" y="439928"/>
                </a:lnTo>
                <a:lnTo>
                  <a:pt x="120610" y="439928"/>
                </a:lnTo>
                <a:lnTo>
                  <a:pt x="120610" y="107916"/>
                </a:lnTo>
                <a:lnTo>
                  <a:pt x="126538" y="107165"/>
                </a:lnTo>
                <a:lnTo>
                  <a:pt x="167454" y="103992"/>
                </a:lnTo>
                <a:lnTo>
                  <a:pt x="174015" y="103913"/>
                </a:lnTo>
                <a:lnTo>
                  <a:pt x="193407" y="105445"/>
                </a:lnTo>
                <a:lnTo>
                  <a:pt x="231506" y="128357"/>
                </a:lnTo>
                <a:lnTo>
                  <a:pt x="245880" y="184461"/>
                </a:lnTo>
                <a:lnTo>
                  <a:pt x="246838" y="211744"/>
                </a:lnTo>
                <a:lnTo>
                  <a:pt x="246838" y="439928"/>
                </a:lnTo>
                <a:lnTo>
                  <a:pt x="367532" y="439928"/>
                </a:lnTo>
                <a:lnTo>
                  <a:pt x="367532" y="197008"/>
                </a:lnTo>
                <a:lnTo>
                  <a:pt x="366963" y="175504"/>
                </a:lnTo>
                <a:lnTo>
                  <a:pt x="362502" y="135431"/>
                </a:lnTo>
                <a:lnTo>
                  <a:pt x="346686" y="83396"/>
                </a:lnTo>
                <a:lnTo>
                  <a:pt x="317175" y="42419"/>
                </a:lnTo>
                <a:lnTo>
                  <a:pt x="271541" y="14307"/>
                </a:lnTo>
                <a:lnTo>
                  <a:pt x="230976" y="3545"/>
                </a:lnTo>
                <a:lnTo>
                  <a:pt x="207292" y="882"/>
                </a:lnTo>
                <a:lnTo>
                  <a:pt x="181340" y="0"/>
                </a:lnTo>
                <a:close/>
              </a:path>
            </a:pathLst>
          </a:custGeom>
          <a:solidFill>
            <a:srgbClr val="FFFFFF"/>
          </a:solidFill>
        </p:spPr>
        <p:txBody>
          <a:bodyPr wrap="square" lIns="0" tIns="0" rIns="0" bIns="0" rtlCol="0"/>
          <a:lstStyle/>
          <a:p>
            <a:endParaRPr sz="614"/>
          </a:p>
        </p:txBody>
      </p:sp>
      <p:sp>
        <p:nvSpPr>
          <p:cNvPr id="7" name="object 7"/>
          <p:cNvSpPr/>
          <p:nvPr/>
        </p:nvSpPr>
        <p:spPr>
          <a:xfrm>
            <a:off x="6130299" y="5075071"/>
            <a:ext cx="267735" cy="154662"/>
          </a:xfrm>
          <a:custGeom>
            <a:avLst/>
            <a:gdLst/>
            <a:ahLst/>
            <a:cxnLst/>
            <a:rect l="l" t="t" r="r" b="b"/>
            <a:pathLst>
              <a:path w="784860" h="453390">
                <a:moveTo>
                  <a:pt x="343852" y="431165"/>
                </a:moveTo>
                <a:lnTo>
                  <a:pt x="326898" y="331330"/>
                </a:lnTo>
                <a:lnTo>
                  <a:pt x="316103" y="335546"/>
                </a:lnTo>
                <a:lnTo>
                  <a:pt x="304812" y="339140"/>
                </a:lnTo>
                <a:lnTo>
                  <a:pt x="256489" y="347522"/>
                </a:lnTo>
                <a:lnTo>
                  <a:pt x="233883" y="348538"/>
                </a:lnTo>
                <a:lnTo>
                  <a:pt x="205409" y="346544"/>
                </a:lnTo>
                <a:lnTo>
                  <a:pt x="162280" y="330568"/>
                </a:lnTo>
                <a:lnTo>
                  <a:pt x="136804" y="298996"/>
                </a:lnTo>
                <a:lnTo>
                  <a:pt x="124447" y="253987"/>
                </a:lnTo>
                <a:lnTo>
                  <a:pt x="122897" y="226568"/>
                </a:lnTo>
                <a:lnTo>
                  <a:pt x="124548" y="200545"/>
                </a:lnTo>
                <a:lnTo>
                  <a:pt x="137706" y="156438"/>
                </a:lnTo>
                <a:lnTo>
                  <a:pt x="164071" y="123634"/>
                </a:lnTo>
                <a:lnTo>
                  <a:pt x="203936" y="106857"/>
                </a:lnTo>
                <a:lnTo>
                  <a:pt x="228942" y="104762"/>
                </a:lnTo>
                <a:lnTo>
                  <a:pt x="241198" y="105067"/>
                </a:lnTo>
                <a:lnTo>
                  <a:pt x="284124" y="112242"/>
                </a:lnTo>
                <a:lnTo>
                  <a:pt x="311480" y="121119"/>
                </a:lnTo>
                <a:lnTo>
                  <a:pt x="336613" y="23761"/>
                </a:lnTo>
                <a:lnTo>
                  <a:pt x="295694" y="9613"/>
                </a:lnTo>
                <a:lnTo>
                  <a:pt x="251866" y="1625"/>
                </a:lnTo>
                <a:lnTo>
                  <a:pt x="219316" y="88"/>
                </a:lnTo>
                <a:lnTo>
                  <a:pt x="194068" y="1206"/>
                </a:lnTo>
                <a:lnTo>
                  <a:pt x="147929" y="10185"/>
                </a:lnTo>
                <a:lnTo>
                  <a:pt x="107467" y="27851"/>
                </a:lnTo>
                <a:lnTo>
                  <a:pt x="73088" y="52158"/>
                </a:lnTo>
                <a:lnTo>
                  <a:pt x="44831" y="82727"/>
                </a:lnTo>
                <a:lnTo>
                  <a:pt x="23202" y="118745"/>
                </a:lnTo>
                <a:lnTo>
                  <a:pt x="8369" y="159677"/>
                </a:lnTo>
                <a:lnTo>
                  <a:pt x="927" y="203593"/>
                </a:lnTo>
                <a:lnTo>
                  <a:pt x="0" y="226568"/>
                </a:lnTo>
                <a:lnTo>
                  <a:pt x="774" y="250228"/>
                </a:lnTo>
                <a:lnTo>
                  <a:pt x="7035" y="295008"/>
                </a:lnTo>
                <a:lnTo>
                  <a:pt x="19723" y="336080"/>
                </a:lnTo>
                <a:lnTo>
                  <a:pt x="39535" y="371894"/>
                </a:lnTo>
                <a:lnTo>
                  <a:pt x="66675" y="402056"/>
                </a:lnTo>
                <a:lnTo>
                  <a:pt x="101244" y="425983"/>
                </a:lnTo>
                <a:lnTo>
                  <a:pt x="143395" y="443306"/>
                </a:lnTo>
                <a:lnTo>
                  <a:pt x="193509" y="452120"/>
                </a:lnTo>
                <a:lnTo>
                  <a:pt x="221627" y="453224"/>
                </a:lnTo>
                <a:lnTo>
                  <a:pt x="240296" y="452818"/>
                </a:lnTo>
                <a:lnTo>
                  <a:pt x="291299" y="446659"/>
                </a:lnTo>
                <a:lnTo>
                  <a:pt x="332651" y="435483"/>
                </a:lnTo>
                <a:lnTo>
                  <a:pt x="343852" y="431165"/>
                </a:lnTo>
                <a:close/>
              </a:path>
              <a:path w="784860" h="453390">
                <a:moveTo>
                  <a:pt x="784466" y="225717"/>
                </a:moveTo>
                <a:lnTo>
                  <a:pt x="780580" y="177279"/>
                </a:lnTo>
                <a:lnTo>
                  <a:pt x="769048" y="133299"/>
                </a:lnTo>
                <a:lnTo>
                  <a:pt x="750658" y="94665"/>
                </a:lnTo>
                <a:lnTo>
                  <a:pt x="726198" y="62090"/>
                </a:lnTo>
                <a:lnTo>
                  <a:pt x="695883" y="35966"/>
                </a:lnTo>
                <a:lnTo>
                  <a:pt x="661301" y="16865"/>
                </a:lnTo>
                <a:lnTo>
                  <a:pt x="661301" y="225717"/>
                </a:lnTo>
                <a:lnTo>
                  <a:pt x="659917" y="252526"/>
                </a:lnTo>
                <a:lnTo>
                  <a:pt x="648855" y="297281"/>
                </a:lnTo>
                <a:lnTo>
                  <a:pt x="626846" y="329844"/>
                </a:lnTo>
                <a:lnTo>
                  <a:pt x="575703" y="348449"/>
                </a:lnTo>
                <a:lnTo>
                  <a:pt x="556221" y="346379"/>
                </a:lnTo>
                <a:lnTo>
                  <a:pt x="511733" y="315328"/>
                </a:lnTo>
                <a:lnTo>
                  <a:pt x="494715" y="276326"/>
                </a:lnTo>
                <a:lnTo>
                  <a:pt x="489077" y="225717"/>
                </a:lnTo>
                <a:lnTo>
                  <a:pt x="490486" y="199034"/>
                </a:lnTo>
                <a:lnTo>
                  <a:pt x="501815" y="154673"/>
                </a:lnTo>
                <a:lnTo>
                  <a:pt x="524205" y="122948"/>
                </a:lnTo>
                <a:lnTo>
                  <a:pt x="575703" y="104762"/>
                </a:lnTo>
                <a:lnTo>
                  <a:pt x="595096" y="106794"/>
                </a:lnTo>
                <a:lnTo>
                  <a:pt x="639152" y="137045"/>
                </a:lnTo>
                <a:lnTo>
                  <a:pt x="655789" y="175374"/>
                </a:lnTo>
                <a:lnTo>
                  <a:pt x="661301" y="225717"/>
                </a:lnTo>
                <a:lnTo>
                  <a:pt x="661301" y="16865"/>
                </a:lnTo>
                <a:lnTo>
                  <a:pt x="619874" y="4089"/>
                </a:lnTo>
                <a:lnTo>
                  <a:pt x="575703" y="0"/>
                </a:lnTo>
                <a:lnTo>
                  <a:pt x="553453" y="1028"/>
                </a:lnTo>
                <a:lnTo>
                  <a:pt x="511581" y="9207"/>
                </a:lnTo>
                <a:lnTo>
                  <a:pt x="473354" y="25349"/>
                </a:lnTo>
                <a:lnTo>
                  <a:pt x="440169" y="48221"/>
                </a:lnTo>
                <a:lnTo>
                  <a:pt x="412318" y="77647"/>
                </a:lnTo>
                <a:lnTo>
                  <a:pt x="390537" y="113245"/>
                </a:lnTo>
                <a:lnTo>
                  <a:pt x="374992" y="154749"/>
                </a:lnTo>
                <a:lnTo>
                  <a:pt x="367068" y="200964"/>
                </a:lnTo>
                <a:lnTo>
                  <a:pt x="366077" y="225717"/>
                </a:lnTo>
                <a:lnTo>
                  <a:pt x="367042" y="250583"/>
                </a:lnTo>
                <a:lnTo>
                  <a:pt x="374700" y="296951"/>
                </a:lnTo>
                <a:lnTo>
                  <a:pt x="389877" y="338861"/>
                </a:lnTo>
                <a:lnTo>
                  <a:pt x="411289" y="374827"/>
                </a:lnTo>
                <a:lnTo>
                  <a:pt x="438683" y="404634"/>
                </a:lnTo>
                <a:lnTo>
                  <a:pt x="471716" y="427761"/>
                </a:lnTo>
                <a:lnTo>
                  <a:pt x="509955" y="443890"/>
                </a:lnTo>
                <a:lnTo>
                  <a:pt x="552615" y="452031"/>
                </a:lnTo>
                <a:lnTo>
                  <a:pt x="575614" y="453047"/>
                </a:lnTo>
                <a:lnTo>
                  <a:pt x="598970" y="452031"/>
                </a:lnTo>
                <a:lnTo>
                  <a:pt x="641997" y="443890"/>
                </a:lnTo>
                <a:lnTo>
                  <a:pt x="680262" y="427761"/>
                </a:lnTo>
                <a:lnTo>
                  <a:pt x="713257" y="404634"/>
                </a:lnTo>
                <a:lnTo>
                  <a:pt x="740676" y="374827"/>
                </a:lnTo>
                <a:lnTo>
                  <a:pt x="761746" y="338861"/>
                </a:lnTo>
                <a:lnTo>
                  <a:pt x="776211" y="296951"/>
                </a:lnTo>
                <a:lnTo>
                  <a:pt x="783539" y="250532"/>
                </a:lnTo>
                <a:lnTo>
                  <a:pt x="784466" y="225717"/>
                </a:lnTo>
                <a:close/>
              </a:path>
            </a:pathLst>
          </a:custGeom>
          <a:solidFill>
            <a:srgbClr val="FFFFFF"/>
          </a:solidFill>
        </p:spPr>
        <p:txBody>
          <a:bodyPr wrap="square" lIns="0" tIns="0" rIns="0" bIns="0" rtlCol="0"/>
          <a:lstStyle/>
          <a:p>
            <a:endParaRPr sz="614"/>
          </a:p>
        </p:txBody>
      </p:sp>
      <p:sp>
        <p:nvSpPr>
          <p:cNvPr id="8" name="object 8"/>
          <p:cNvSpPr/>
          <p:nvPr/>
        </p:nvSpPr>
        <p:spPr>
          <a:xfrm>
            <a:off x="5644230" y="5267390"/>
            <a:ext cx="254955" cy="184988"/>
          </a:xfrm>
          <a:custGeom>
            <a:avLst/>
            <a:gdLst/>
            <a:ahLst/>
            <a:cxnLst/>
            <a:rect l="l" t="t" r="r" b="b"/>
            <a:pathLst>
              <a:path w="747395" h="542290">
                <a:moveTo>
                  <a:pt x="531063" y="529869"/>
                </a:moveTo>
                <a:lnTo>
                  <a:pt x="516343" y="487603"/>
                </a:lnTo>
                <a:lnTo>
                  <a:pt x="502196" y="447522"/>
                </a:lnTo>
                <a:lnTo>
                  <a:pt x="488327" y="408774"/>
                </a:lnTo>
                <a:lnTo>
                  <a:pt x="474853" y="371614"/>
                </a:lnTo>
                <a:lnTo>
                  <a:pt x="461670" y="335851"/>
                </a:lnTo>
                <a:lnTo>
                  <a:pt x="455790" y="320255"/>
                </a:lnTo>
                <a:lnTo>
                  <a:pt x="448576" y="301104"/>
                </a:lnTo>
                <a:lnTo>
                  <a:pt x="422808" y="234746"/>
                </a:lnTo>
                <a:lnTo>
                  <a:pt x="397421" y="172123"/>
                </a:lnTo>
                <a:lnTo>
                  <a:pt x="375323" y="120015"/>
                </a:lnTo>
                <a:lnTo>
                  <a:pt x="359651" y="84061"/>
                </a:lnTo>
                <a:lnTo>
                  <a:pt x="337883" y="35699"/>
                </a:lnTo>
                <a:lnTo>
                  <a:pt x="337883" y="320255"/>
                </a:lnTo>
                <a:lnTo>
                  <a:pt x="187896" y="320255"/>
                </a:lnTo>
                <a:lnTo>
                  <a:pt x="194081" y="303314"/>
                </a:lnTo>
                <a:lnTo>
                  <a:pt x="200291" y="286537"/>
                </a:lnTo>
                <a:lnTo>
                  <a:pt x="206400" y="270281"/>
                </a:lnTo>
                <a:lnTo>
                  <a:pt x="212432" y="254419"/>
                </a:lnTo>
                <a:lnTo>
                  <a:pt x="223862" y="224345"/>
                </a:lnTo>
                <a:lnTo>
                  <a:pt x="229146" y="210324"/>
                </a:lnTo>
                <a:lnTo>
                  <a:pt x="238823" y="184378"/>
                </a:lnTo>
                <a:lnTo>
                  <a:pt x="243179" y="172834"/>
                </a:lnTo>
                <a:lnTo>
                  <a:pt x="247396" y="161747"/>
                </a:lnTo>
                <a:lnTo>
                  <a:pt x="251358" y="151447"/>
                </a:lnTo>
                <a:lnTo>
                  <a:pt x="255054" y="141732"/>
                </a:lnTo>
                <a:lnTo>
                  <a:pt x="258140" y="133413"/>
                </a:lnTo>
                <a:lnTo>
                  <a:pt x="260769" y="126174"/>
                </a:lnTo>
                <a:lnTo>
                  <a:pt x="262940" y="120015"/>
                </a:lnTo>
                <a:lnTo>
                  <a:pt x="265531" y="126288"/>
                </a:lnTo>
                <a:lnTo>
                  <a:pt x="268503" y="133616"/>
                </a:lnTo>
                <a:lnTo>
                  <a:pt x="271843" y="142049"/>
                </a:lnTo>
                <a:lnTo>
                  <a:pt x="275374" y="151104"/>
                </a:lnTo>
                <a:lnTo>
                  <a:pt x="288163" y="184378"/>
                </a:lnTo>
                <a:lnTo>
                  <a:pt x="293090" y="197015"/>
                </a:lnTo>
                <a:lnTo>
                  <a:pt x="308940" y="239039"/>
                </a:lnTo>
                <a:lnTo>
                  <a:pt x="326059" y="286727"/>
                </a:lnTo>
                <a:lnTo>
                  <a:pt x="337883" y="320255"/>
                </a:lnTo>
                <a:lnTo>
                  <a:pt x="337883" y="35699"/>
                </a:lnTo>
                <a:lnTo>
                  <a:pt x="334225" y="27660"/>
                </a:lnTo>
                <a:lnTo>
                  <a:pt x="321360" y="0"/>
                </a:lnTo>
                <a:lnTo>
                  <a:pt x="209448" y="0"/>
                </a:lnTo>
                <a:lnTo>
                  <a:pt x="183375" y="55676"/>
                </a:lnTo>
                <a:lnTo>
                  <a:pt x="158254" y="112776"/>
                </a:lnTo>
                <a:lnTo>
                  <a:pt x="133324" y="172123"/>
                </a:lnTo>
                <a:lnTo>
                  <a:pt x="108089" y="234746"/>
                </a:lnTo>
                <a:lnTo>
                  <a:pt x="82423" y="301104"/>
                </a:lnTo>
                <a:lnTo>
                  <a:pt x="56134" y="371614"/>
                </a:lnTo>
                <a:lnTo>
                  <a:pt x="42646" y="408774"/>
                </a:lnTo>
                <a:lnTo>
                  <a:pt x="28803" y="447522"/>
                </a:lnTo>
                <a:lnTo>
                  <a:pt x="14579" y="487883"/>
                </a:lnTo>
                <a:lnTo>
                  <a:pt x="0" y="529869"/>
                </a:lnTo>
                <a:lnTo>
                  <a:pt x="122567" y="529869"/>
                </a:lnTo>
                <a:lnTo>
                  <a:pt x="127012" y="515950"/>
                </a:lnTo>
                <a:lnTo>
                  <a:pt x="131584" y="501865"/>
                </a:lnTo>
                <a:lnTo>
                  <a:pt x="136296" y="487603"/>
                </a:lnTo>
                <a:lnTo>
                  <a:pt x="141135" y="473316"/>
                </a:lnTo>
                <a:lnTo>
                  <a:pt x="161061" y="415226"/>
                </a:lnTo>
                <a:lnTo>
                  <a:pt x="365823" y="415226"/>
                </a:lnTo>
                <a:lnTo>
                  <a:pt x="380847" y="458597"/>
                </a:lnTo>
                <a:lnTo>
                  <a:pt x="395668" y="502018"/>
                </a:lnTo>
                <a:lnTo>
                  <a:pt x="404749" y="529869"/>
                </a:lnTo>
                <a:lnTo>
                  <a:pt x="531063" y="529869"/>
                </a:lnTo>
                <a:close/>
              </a:path>
              <a:path w="747395" h="542290">
                <a:moveTo>
                  <a:pt x="747077" y="441121"/>
                </a:moveTo>
                <a:lnTo>
                  <a:pt x="703630" y="429958"/>
                </a:lnTo>
                <a:lnTo>
                  <a:pt x="683107" y="397002"/>
                </a:lnTo>
                <a:lnTo>
                  <a:pt x="680631" y="367525"/>
                </a:lnTo>
                <a:lnTo>
                  <a:pt x="680631" y="34493"/>
                </a:lnTo>
                <a:lnTo>
                  <a:pt x="560031" y="54089"/>
                </a:lnTo>
                <a:lnTo>
                  <a:pt x="560031" y="392061"/>
                </a:lnTo>
                <a:lnTo>
                  <a:pt x="560463" y="408813"/>
                </a:lnTo>
                <a:lnTo>
                  <a:pt x="566928" y="453809"/>
                </a:lnTo>
                <a:lnTo>
                  <a:pt x="584111" y="490296"/>
                </a:lnTo>
                <a:lnTo>
                  <a:pt x="615340" y="517525"/>
                </a:lnTo>
                <a:lnTo>
                  <a:pt x="662330" y="534949"/>
                </a:lnTo>
                <a:lnTo>
                  <a:pt x="704977" y="540664"/>
                </a:lnTo>
                <a:lnTo>
                  <a:pt x="730034" y="541718"/>
                </a:lnTo>
                <a:lnTo>
                  <a:pt x="747077" y="441121"/>
                </a:lnTo>
                <a:close/>
              </a:path>
            </a:pathLst>
          </a:custGeom>
          <a:solidFill>
            <a:srgbClr val="FFFFFF"/>
          </a:solidFill>
        </p:spPr>
        <p:txBody>
          <a:bodyPr wrap="square" lIns="0" tIns="0" rIns="0" bIns="0" rtlCol="0"/>
          <a:lstStyle/>
          <a:p>
            <a:endParaRPr sz="614"/>
          </a:p>
        </p:txBody>
      </p:sp>
      <p:sp>
        <p:nvSpPr>
          <p:cNvPr id="9" name="object 9"/>
          <p:cNvSpPr/>
          <p:nvPr/>
        </p:nvSpPr>
        <p:spPr>
          <a:xfrm>
            <a:off x="5922524" y="5302661"/>
            <a:ext cx="41157" cy="146864"/>
          </a:xfrm>
          <a:custGeom>
            <a:avLst/>
            <a:gdLst/>
            <a:ahLst/>
            <a:cxnLst/>
            <a:rect l="l" t="t" r="r" b="b"/>
            <a:pathLst>
              <a:path w="120650" h="430530">
                <a:moveTo>
                  <a:pt x="120607" y="0"/>
                </a:moveTo>
                <a:lnTo>
                  <a:pt x="0" y="0"/>
                </a:lnTo>
                <a:lnTo>
                  <a:pt x="0" y="430136"/>
                </a:lnTo>
                <a:lnTo>
                  <a:pt x="120607" y="430136"/>
                </a:lnTo>
                <a:lnTo>
                  <a:pt x="120607" y="0"/>
                </a:lnTo>
                <a:close/>
              </a:path>
            </a:pathLst>
          </a:custGeom>
          <a:solidFill>
            <a:srgbClr val="FFFFFF"/>
          </a:solidFill>
        </p:spPr>
        <p:txBody>
          <a:bodyPr wrap="square" lIns="0" tIns="0" rIns="0" bIns="0" rtlCol="0"/>
          <a:lstStyle/>
          <a:p>
            <a:endParaRPr sz="614"/>
          </a:p>
        </p:txBody>
      </p:sp>
      <p:sp>
        <p:nvSpPr>
          <p:cNvPr id="10" name="object 10"/>
          <p:cNvSpPr/>
          <p:nvPr/>
        </p:nvSpPr>
        <p:spPr>
          <a:xfrm>
            <a:off x="5990049" y="5299320"/>
            <a:ext cx="200801" cy="150330"/>
          </a:xfrm>
          <a:custGeom>
            <a:avLst/>
            <a:gdLst/>
            <a:ahLst/>
            <a:cxnLst/>
            <a:rect l="l" t="t" r="r" b="b"/>
            <a:pathLst>
              <a:path w="588645" h="440690">
                <a:moveTo>
                  <a:pt x="174780" y="0"/>
                </a:moveTo>
                <a:lnTo>
                  <a:pt x="127083" y="2045"/>
                </a:lnTo>
                <a:lnTo>
                  <a:pt x="79639" y="7750"/>
                </a:lnTo>
                <a:lnTo>
                  <a:pt x="36030" y="15928"/>
                </a:lnTo>
                <a:lnTo>
                  <a:pt x="0" y="24531"/>
                </a:lnTo>
                <a:lnTo>
                  <a:pt x="0" y="439931"/>
                </a:lnTo>
                <a:lnTo>
                  <a:pt x="120610" y="439931"/>
                </a:lnTo>
                <a:lnTo>
                  <a:pt x="120610" y="108002"/>
                </a:lnTo>
                <a:lnTo>
                  <a:pt x="128188" y="106809"/>
                </a:lnTo>
                <a:lnTo>
                  <a:pt x="136026" y="105872"/>
                </a:lnTo>
                <a:lnTo>
                  <a:pt x="144032" y="105107"/>
                </a:lnTo>
                <a:lnTo>
                  <a:pt x="152122" y="104254"/>
                </a:lnTo>
                <a:lnTo>
                  <a:pt x="160044" y="103829"/>
                </a:lnTo>
                <a:lnTo>
                  <a:pt x="167455" y="103829"/>
                </a:lnTo>
                <a:lnTo>
                  <a:pt x="210036" y="117664"/>
                </a:lnTo>
                <a:lnTo>
                  <a:pt x="230091" y="161461"/>
                </a:lnTo>
                <a:lnTo>
                  <a:pt x="233807" y="211747"/>
                </a:lnTo>
                <a:lnTo>
                  <a:pt x="233807" y="440100"/>
                </a:lnTo>
                <a:lnTo>
                  <a:pt x="354415" y="440100"/>
                </a:lnTo>
                <a:lnTo>
                  <a:pt x="354415" y="205442"/>
                </a:lnTo>
                <a:lnTo>
                  <a:pt x="354317" y="193702"/>
                </a:lnTo>
                <a:lnTo>
                  <a:pt x="351762" y="150488"/>
                </a:lnTo>
                <a:lnTo>
                  <a:pt x="345641" y="121119"/>
                </a:lnTo>
                <a:lnTo>
                  <a:pt x="351647" y="117621"/>
                </a:lnTo>
                <a:lnTo>
                  <a:pt x="389742" y="105138"/>
                </a:lnTo>
                <a:lnTo>
                  <a:pt x="401431" y="103913"/>
                </a:lnTo>
                <a:lnTo>
                  <a:pt x="418260" y="105459"/>
                </a:lnTo>
                <a:lnTo>
                  <a:pt x="452793" y="128445"/>
                </a:lnTo>
                <a:lnTo>
                  <a:pt x="466771" y="184536"/>
                </a:lnTo>
                <a:lnTo>
                  <a:pt x="467699" y="211831"/>
                </a:lnTo>
                <a:lnTo>
                  <a:pt x="467699" y="440016"/>
                </a:lnTo>
                <a:lnTo>
                  <a:pt x="588307" y="440016"/>
                </a:lnTo>
                <a:lnTo>
                  <a:pt x="588307" y="197180"/>
                </a:lnTo>
                <a:lnTo>
                  <a:pt x="587845" y="175576"/>
                </a:lnTo>
                <a:lnTo>
                  <a:pt x="584175" y="135434"/>
                </a:lnTo>
                <a:lnTo>
                  <a:pt x="570717" y="83429"/>
                </a:lnTo>
                <a:lnTo>
                  <a:pt x="543768" y="42469"/>
                </a:lnTo>
                <a:lnTo>
                  <a:pt x="502109" y="14310"/>
                </a:lnTo>
                <a:lnTo>
                  <a:pt x="464781" y="3619"/>
                </a:lnTo>
                <a:lnTo>
                  <a:pt x="418383" y="84"/>
                </a:lnTo>
                <a:lnTo>
                  <a:pt x="403880" y="740"/>
                </a:lnTo>
                <a:lnTo>
                  <a:pt x="356460" y="10647"/>
                </a:lnTo>
                <a:lnTo>
                  <a:pt x="310357" y="31153"/>
                </a:lnTo>
                <a:lnTo>
                  <a:pt x="297007" y="40033"/>
                </a:lnTo>
                <a:lnTo>
                  <a:pt x="287007" y="32141"/>
                </a:lnTo>
                <a:lnTo>
                  <a:pt x="249564" y="11840"/>
                </a:lnTo>
                <a:lnTo>
                  <a:pt x="196742" y="748"/>
                </a:lnTo>
                <a:lnTo>
                  <a:pt x="174780" y="0"/>
                </a:lnTo>
                <a:close/>
              </a:path>
            </a:pathLst>
          </a:custGeom>
          <a:solidFill>
            <a:srgbClr val="FFFFFF"/>
          </a:solidFill>
        </p:spPr>
        <p:txBody>
          <a:bodyPr wrap="square" lIns="0" tIns="0" rIns="0" bIns="0" rtlCol="0"/>
          <a:lstStyle/>
          <a:p>
            <a:endParaRPr sz="614"/>
          </a:p>
        </p:txBody>
      </p:sp>
      <p:sp>
        <p:nvSpPr>
          <p:cNvPr id="11" name="object 11"/>
          <p:cNvSpPr/>
          <p:nvPr/>
        </p:nvSpPr>
        <p:spPr>
          <a:xfrm>
            <a:off x="6211189" y="5298738"/>
            <a:ext cx="136467" cy="154662"/>
          </a:xfrm>
          <a:custGeom>
            <a:avLst/>
            <a:gdLst/>
            <a:ahLst/>
            <a:cxnLst/>
            <a:rect l="l" t="t" r="r" b="b"/>
            <a:pathLst>
              <a:path w="400050" h="453390">
                <a:moveTo>
                  <a:pt x="203996" y="0"/>
                </a:moveTo>
                <a:lnTo>
                  <a:pt x="165624" y="3663"/>
                </a:lnTo>
                <a:lnTo>
                  <a:pt x="128275" y="14738"/>
                </a:lnTo>
                <a:lnTo>
                  <a:pt x="93661" y="32932"/>
                </a:lnTo>
                <a:lnTo>
                  <a:pt x="63198" y="58091"/>
                </a:lnTo>
                <a:lnTo>
                  <a:pt x="37615" y="90256"/>
                </a:lnTo>
                <a:lnTo>
                  <a:pt x="17460" y="129638"/>
                </a:lnTo>
                <a:lnTo>
                  <a:pt x="4386" y="176145"/>
                </a:lnTo>
                <a:lnTo>
                  <a:pt x="0" y="229805"/>
                </a:lnTo>
                <a:lnTo>
                  <a:pt x="847" y="253137"/>
                </a:lnTo>
                <a:lnTo>
                  <a:pt x="7654" y="297215"/>
                </a:lnTo>
                <a:lnTo>
                  <a:pt x="21196" y="337715"/>
                </a:lnTo>
                <a:lnTo>
                  <a:pt x="41824" y="373106"/>
                </a:lnTo>
                <a:lnTo>
                  <a:pt x="69716" y="402855"/>
                </a:lnTo>
                <a:lnTo>
                  <a:pt x="104969" y="426387"/>
                </a:lnTo>
                <a:lnTo>
                  <a:pt x="147442" y="443298"/>
                </a:lnTo>
                <a:lnTo>
                  <a:pt x="197364" y="451893"/>
                </a:lnTo>
                <a:lnTo>
                  <a:pt x="225120" y="452965"/>
                </a:lnTo>
                <a:lnTo>
                  <a:pt x="236440" y="452807"/>
                </a:lnTo>
                <a:lnTo>
                  <a:pt x="281599" y="449200"/>
                </a:lnTo>
                <a:lnTo>
                  <a:pt x="322528" y="442442"/>
                </a:lnTo>
                <a:lnTo>
                  <a:pt x="363453" y="430860"/>
                </a:lnTo>
                <a:lnTo>
                  <a:pt x="374773" y="425964"/>
                </a:lnTo>
                <a:lnTo>
                  <a:pt x="362071" y="348283"/>
                </a:lnTo>
                <a:lnTo>
                  <a:pt x="241216" y="348283"/>
                </a:lnTo>
                <a:lnTo>
                  <a:pt x="216606" y="346908"/>
                </a:lnTo>
                <a:lnTo>
                  <a:pt x="175339" y="335885"/>
                </a:lnTo>
                <a:lnTo>
                  <a:pt x="134525" y="300330"/>
                </a:lnTo>
                <a:lnTo>
                  <a:pt x="123845" y="266516"/>
                </a:lnTo>
                <a:lnTo>
                  <a:pt x="397343" y="266516"/>
                </a:lnTo>
                <a:lnTo>
                  <a:pt x="397939" y="260043"/>
                </a:lnTo>
                <a:lnTo>
                  <a:pt x="398450" y="252546"/>
                </a:lnTo>
                <a:lnTo>
                  <a:pt x="399472" y="235597"/>
                </a:lnTo>
                <a:lnTo>
                  <a:pt x="399661" y="229805"/>
                </a:lnTo>
                <a:lnTo>
                  <a:pt x="399728" y="220777"/>
                </a:lnTo>
                <a:lnTo>
                  <a:pt x="397326" y="183298"/>
                </a:lnTo>
                <a:lnTo>
                  <a:pt x="123931" y="183298"/>
                </a:lnTo>
                <a:lnTo>
                  <a:pt x="125319" y="175518"/>
                </a:lnTo>
                <a:lnTo>
                  <a:pt x="137920" y="138379"/>
                </a:lnTo>
                <a:lnTo>
                  <a:pt x="170863" y="107577"/>
                </a:lnTo>
                <a:lnTo>
                  <a:pt x="205614" y="100595"/>
                </a:lnTo>
                <a:lnTo>
                  <a:pt x="375974" y="100595"/>
                </a:lnTo>
                <a:lnTo>
                  <a:pt x="370191" y="87248"/>
                </a:lnTo>
                <a:lnTo>
                  <a:pt x="347176" y="55961"/>
                </a:lnTo>
                <a:lnTo>
                  <a:pt x="318491" y="31478"/>
                </a:lnTo>
                <a:lnTo>
                  <a:pt x="285072" y="13990"/>
                </a:lnTo>
                <a:lnTo>
                  <a:pt x="246910" y="3497"/>
                </a:lnTo>
                <a:lnTo>
                  <a:pt x="203996" y="0"/>
                </a:lnTo>
                <a:close/>
              </a:path>
              <a:path w="400050" h="453390">
                <a:moveTo>
                  <a:pt x="358589" y="326990"/>
                </a:moveTo>
                <a:lnTo>
                  <a:pt x="321541" y="338907"/>
                </a:lnTo>
                <a:lnTo>
                  <a:pt x="274073" y="346750"/>
                </a:lnTo>
                <a:lnTo>
                  <a:pt x="241216" y="348283"/>
                </a:lnTo>
                <a:lnTo>
                  <a:pt x="362071" y="348283"/>
                </a:lnTo>
                <a:lnTo>
                  <a:pt x="358589" y="326990"/>
                </a:lnTo>
                <a:close/>
              </a:path>
              <a:path w="400050" h="453390">
                <a:moveTo>
                  <a:pt x="375974" y="100595"/>
                </a:moveTo>
                <a:lnTo>
                  <a:pt x="205614" y="100595"/>
                </a:lnTo>
                <a:lnTo>
                  <a:pt x="215710" y="101056"/>
                </a:lnTo>
                <a:lnTo>
                  <a:pt x="224928" y="102436"/>
                </a:lnTo>
                <a:lnTo>
                  <a:pt x="259332" y="121345"/>
                </a:lnTo>
                <a:lnTo>
                  <a:pt x="280012" y="160383"/>
                </a:lnTo>
                <a:lnTo>
                  <a:pt x="283293" y="183213"/>
                </a:lnTo>
                <a:lnTo>
                  <a:pt x="397326" y="183298"/>
                </a:lnTo>
                <a:lnTo>
                  <a:pt x="396452" y="169655"/>
                </a:lnTo>
                <a:lnTo>
                  <a:pt x="386611" y="125146"/>
                </a:lnTo>
                <a:lnTo>
                  <a:pt x="375974" y="100595"/>
                </a:lnTo>
                <a:close/>
              </a:path>
            </a:pathLst>
          </a:custGeom>
          <a:solidFill>
            <a:srgbClr val="FFFFFF"/>
          </a:solidFill>
        </p:spPr>
        <p:txBody>
          <a:bodyPr wrap="square" lIns="0" tIns="0" rIns="0" bIns="0" rtlCol="0"/>
          <a:lstStyle/>
          <a:p>
            <a:endParaRPr sz="614"/>
          </a:p>
        </p:txBody>
      </p:sp>
      <p:sp>
        <p:nvSpPr>
          <p:cNvPr id="12" name="object 12"/>
          <p:cNvSpPr/>
          <p:nvPr/>
        </p:nvSpPr>
        <p:spPr>
          <a:xfrm>
            <a:off x="6372506" y="5299348"/>
            <a:ext cx="125420" cy="150114"/>
          </a:xfrm>
          <a:custGeom>
            <a:avLst/>
            <a:gdLst/>
            <a:ahLst/>
            <a:cxnLst/>
            <a:rect l="l" t="t" r="r" b="b"/>
            <a:pathLst>
              <a:path w="367664" h="440055">
                <a:moveTo>
                  <a:pt x="181166" y="0"/>
                </a:moveTo>
                <a:lnTo>
                  <a:pt x="128975" y="1917"/>
                </a:lnTo>
                <a:lnTo>
                  <a:pt x="79212" y="7665"/>
                </a:lnTo>
                <a:lnTo>
                  <a:pt x="35133" y="15704"/>
                </a:lnTo>
                <a:lnTo>
                  <a:pt x="0" y="24446"/>
                </a:lnTo>
                <a:lnTo>
                  <a:pt x="0" y="439931"/>
                </a:lnTo>
                <a:lnTo>
                  <a:pt x="120523" y="439931"/>
                </a:lnTo>
                <a:lnTo>
                  <a:pt x="120523" y="108004"/>
                </a:lnTo>
                <a:lnTo>
                  <a:pt x="126364" y="107156"/>
                </a:lnTo>
                <a:lnTo>
                  <a:pt x="167329" y="103909"/>
                </a:lnTo>
                <a:lnTo>
                  <a:pt x="173843" y="103829"/>
                </a:lnTo>
                <a:lnTo>
                  <a:pt x="193284" y="105374"/>
                </a:lnTo>
                <a:lnTo>
                  <a:pt x="231419" y="128360"/>
                </a:lnTo>
                <a:lnTo>
                  <a:pt x="245780" y="184452"/>
                </a:lnTo>
                <a:lnTo>
                  <a:pt x="246750" y="211747"/>
                </a:lnTo>
                <a:lnTo>
                  <a:pt x="246750" y="439931"/>
                </a:lnTo>
                <a:lnTo>
                  <a:pt x="367273" y="439931"/>
                </a:lnTo>
                <a:lnTo>
                  <a:pt x="367273" y="197096"/>
                </a:lnTo>
                <a:lnTo>
                  <a:pt x="366728" y="175492"/>
                </a:lnTo>
                <a:lnTo>
                  <a:pt x="362316" y="135351"/>
                </a:lnTo>
                <a:lnTo>
                  <a:pt x="346460" y="83344"/>
                </a:lnTo>
                <a:lnTo>
                  <a:pt x="316932" y="42385"/>
                </a:lnTo>
                <a:lnTo>
                  <a:pt x="271368" y="14225"/>
                </a:lnTo>
                <a:lnTo>
                  <a:pt x="230867" y="3535"/>
                </a:lnTo>
                <a:lnTo>
                  <a:pt x="207167" y="881"/>
                </a:lnTo>
                <a:lnTo>
                  <a:pt x="181166" y="0"/>
                </a:lnTo>
                <a:close/>
              </a:path>
            </a:pathLst>
          </a:custGeom>
          <a:solidFill>
            <a:srgbClr val="FFFFFF"/>
          </a:solidFill>
        </p:spPr>
        <p:txBody>
          <a:bodyPr wrap="square" lIns="0" tIns="0" rIns="0" bIns="0" rtlCol="0"/>
          <a:lstStyle/>
          <a:p>
            <a:endParaRPr sz="614"/>
          </a:p>
        </p:txBody>
      </p:sp>
      <p:sp>
        <p:nvSpPr>
          <p:cNvPr id="13" name="object 13"/>
          <p:cNvSpPr/>
          <p:nvPr/>
        </p:nvSpPr>
        <p:spPr>
          <a:xfrm>
            <a:off x="6520655" y="5281193"/>
            <a:ext cx="233943" cy="171558"/>
          </a:xfrm>
          <a:custGeom>
            <a:avLst/>
            <a:gdLst/>
            <a:ahLst/>
            <a:cxnLst/>
            <a:rect l="l" t="t" r="r" b="b"/>
            <a:pathLst>
              <a:path w="685800" h="502919">
                <a:moveTo>
                  <a:pt x="282282" y="480809"/>
                </a:moveTo>
                <a:lnTo>
                  <a:pt x="265328" y="385927"/>
                </a:lnTo>
                <a:lnTo>
                  <a:pt x="256603" y="389051"/>
                </a:lnTo>
                <a:lnTo>
                  <a:pt x="247434" y="391807"/>
                </a:lnTo>
                <a:lnTo>
                  <a:pt x="207378" y="398957"/>
                </a:lnTo>
                <a:lnTo>
                  <a:pt x="187642" y="399897"/>
                </a:lnTo>
                <a:lnTo>
                  <a:pt x="169138" y="398475"/>
                </a:lnTo>
                <a:lnTo>
                  <a:pt x="133819" y="376986"/>
                </a:lnTo>
                <a:lnTo>
                  <a:pt x="121285" y="333946"/>
                </a:lnTo>
                <a:lnTo>
                  <a:pt x="120446" y="315658"/>
                </a:lnTo>
                <a:lnTo>
                  <a:pt x="120446" y="164388"/>
                </a:lnTo>
                <a:lnTo>
                  <a:pt x="265328" y="164388"/>
                </a:lnTo>
                <a:lnTo>
                  <a:pt x="265328" y="62941"/>
                </a:lnTo>
                <a:lnTo>
                  <a:pt x="120446" y="62941"/>
                </a:lnTo>
                <a:lnTo>
                  <a:pt x="120446" y="0"/>
                </a:lnTo>
                <a:lnTo>
                  <a:pt x="0" y="19672"/>
                </a:lnTo>
                <a:lnTo>
                  <a:pt x="0" y="317182"/>
                </a:lnTo>
                <a:lnTo>
                  <a:pt x="469" y="337604"/>
                </a:lnTo>
                <a:lnTo>
                  <a:pt x="4241" y="375577"/>
                </a:lnTo>
                <a:lnTo>
                  <a:pt x="18237" y="425043"/>
                </a:lnTo>
                <a:lnTo>
                  <a:pt x="45237" y="463143"/>
                </a:lnTo>
                <a:lnTo>
                  <a:pt x="86550" y="489407"/>
                </a:lnTo>
                <a:lnTo>
                  <a:pt x="144576" y="502031"/>
                </a:lnTo>
                <a:lnTo>
                  <a:pt x="168224" y="502869"/>
                </a:lnTo>
                <a:lnTo>
                  <a:pt x="186880" y="502475"/>
                </a:lnTo>
                <a:lnTo>
                  <a:pt x="233730" y="496316"/>
                </a:lnTo>
                <a:lnTo>
                  <a:pt x="271068" y="485178"/>
                </a:lnTo>
                <a:lnTo>
                  <a:pt x="282282" y="480809"/>
                </a:lnTo>
                <a:close/>
              </a:path>
              <a:path w="685800" h="502919">
                <a:moveTo>
                  <a:pt x="685241" y="232943"/>
                </a:moveTo>
                <a:lnTo>
                  <a:pt x="683044" y="189141"/>
                </a:lnTo>
                <a:lnTo>
                  <a:pt x="675792" y="152793"/>
                </a:lnTo>
                <a:lnTo>
                  <a:pt x="671182" y="138849"/>
                </a:lnTo>
                <a:lnTo>
                  <a:pt x="646061" y="98971"/>
                </a:lnTo>
                <a:lnTo>
                  <a:pt x="605929" y="70624"/>
                </a:lnTo>
                <a:lnTo>
                  <a:pt x="548957" y="54597"/>
                </a:lnTo>
                <a:lnTo>
                  <a:pt x="499986" y="51523"/>
                </a:lnTo>
                <a:lnTo>
                  <a:pt x="489483" y="51650"/>
                </a:lnTo>
                <a:lnTo>
                  <a:pt x="448195" y="54483"/>
                </a:lnTo>
                <a:lnTo>
                  <a:pt x="410019" y="59804"/>
                </a:lnTo>
                <a:lnTo>
                  <a:pt x="370243" y="68453"/>
                </a:lnTo>
                <a:lnTo>
                  <a:pt x="358419" y="71882"/>
                </a:lnTo>
                <a:lnTo>
                  <a:pt x="373837" y="170002"/>
                </a:lnTo>
                <a:lnTo>
                  <a:pt x="385229" y="166141"/>
                </a:lnTo>
                <a:lnTo>
                  <a:pt x="397649" y="162737"/>
                </a:lnTo>
                <a:lnTo>
                  <a:pt x="440588" y="155346"/>
                </a:lnTo>
                <a:lnTo>
                  <a:pt x="486270" y="152793"/>
                </a:lnTo>
                <a:lnTo>
                  <a:pt x="507606" y="153974"/>
                </a:lnTo>
                <a:lnTo>
                  <a:pt x="551091" y="171627"/>
                </a:lnTo>
                <a:lnTo>
                  <a:pt x="568477" y="206730"/>
                </a:lnTo>
                <a:lnTo>
                  <a:pt x="569658" y="221449"/>
                </a:lnTo>
                <a:lnTo>
                  <a:pt x="569658" y="232943"/>
                </a:lnTo>
                <a:lnTo>
                  <a:pt x="569569" y="312420"/>
                </a:lnTo>
                <a:lnTo>
                  <a:pt x="569569" y="404837"/>
                </a:lnTo>
                <a:lnTo>
                  <a:pt x="564311" y="405599"/>
                </a:lnTo>
                <a:lnTo>
                  <a:pt x="518477" y="408025"/>
                </a:lnTo>
                <a:lnTo>
                  <a:pt x="509701" y="408076"/>
                </a:lnTo>
                <a:lnTo>
                  <a:pt x="493979" y="407390"/>
                </a:lnTo>
                <a:lnTo>
                  <a:pt x="449110" y="390613"/>
                </a:lnTo>
                <a:lnTo>
                  <a:pt x="438404" y="357555"/>
                </a:lnTo>
                <a:lnTo>
                  <a:pt x="438404" y="347764"/>
                </a:lnTo>
                <a:lnTo>
                  <a:pt x="440537" y="339509"/>
                </a:lnTo>
                <a:lnTo>
                  <a:pt x="444957" y="333032"/>
                </a:lnTo>
                <a:lnTo>
                  <a:pt x="449224" y="326466"/>
                </a:lnTo>
                <a:lnTo>
                  <a:pt x="489000" y="309600"/>
                </a:lnTo>
                <a:lnTo>
                  <a:pt x="521030" y="307568"/>
                </a:lnTo>
                <a:lnTo>
                  <a:pt x="527202" y="307657"/>
                </a:lnTo>
                <a:lnTo>
                  <a:pt x="569569" y="312420"/>
                </a:lnTo>
                <a:lnTo>
                  <a:pt x="569569" y="232930"/>
                </a:lnTo>
                <a:lnTo>
                  <a:pt x="530644" y="226695"/>
                </a:lnTo>
                <a:lnTo>
                  <a:pt x="498373" y="225539"/>
                </a:lnTo>
                <a:lnTo>
                  <a:pt x="481139" y="225983"/>
                </a:lnTo>
                <a:lnTo>
                  <a:pt x="431165" y="232524"/>
                </a:lnTo>
                <a:lnTo>
                  <a:pt x="386816" y="247789"/>
                </a:lnTo>
                <a:lnTo>
                  <a:pt x="351231" y="273227"/>
                </a:lnTo>
                <a:lnTo>
                  <a:pt x="327190" y="310591"/>
                </a:lnTo>
                <a:lnTo>
                  <a:pt x="318820" y="360540"/>
                </a:lnTo>
                <a:lnTo>
                  <a:pt x="319620" y="379399"/>
                </a:lnTo>
                <a:lnTo>
                  <a:pt x="331685" y="426808"/>
                </a:lnTo>
                <a:lnTo>
                  <a:pt x="357505" y="461492"/>
                </a:lnTo>
                <a:lnTo>
                  <a:pt x="395490" y="484962"/>
                </a:lnTo>
                <a:lnTo>
                  <a:pt x="444017" y="497890"/>
                </a:lnTo>
                <a:lnTo>
                  <a:pt x="501599" y="502018"/>
                </a:lnTo>
                <a:lnTo>
                  <a:pt x="533158" y="501523"/>
                </a:lnTo>
                <a:lnTo>
                  <a:pt x="589000" y="497636"/>
                </a:lnTo>
                <a:lnTo>
                  <a:pt x="654329" y="487095"/>
                </a:lnTo>
                <a:lnTo>
                  <a:pt x="685241" y="480809"/>
                </a:lnTo>
                <a:lnTo>
                  <a:pt x="685241" y="408076"/>
                </a:lnTo>
                <a:lnTo>
                  <a:pt x="685241" y="307568"/>
                </a:lnTo>
                <a:lnTo>
                  <a:pt x="685241" y="232943"/>
                </a:lnTo>
                <a:close/>
              </a:path>
            </a:pathLst>
          </a:custGeom>
          <a:solidFill>
            <a:srgbClr val="FFFFFF"/>
          </a:solidFill>
        </p:spPr>
        <p:txBody>
          <a:bodyPr wrap="square" lIns="0" tIns="0" rIns="0" bIns="0" rtlCol="0"/>
          <a:lstStyle/>
          <a:p>
            <a:endParaRPr sz="614"/>
          </a:p>
        </p:txBody>
      </p:sp>
      <p:grpSp>
        <p:nvGrpSpPr>
          <p:cNvPr id="14" name="object 14"/>
          <p:cNvGrpSpPr/>
          <p:nvPr/>
        </p:nvGrpSpPr>
        <p:grpSpPr>
          <a:xfrm>
            <a:off x="6782332" y="5261815"/>
            <a:ext cx="268385" cy="191703"/>
            <a:chOff x="7034820" y="15424912"/>
            <a:chExt cx="786765" cy="561975"/>
          </a:xfrm>
        </p:grpSpPr>
        <p:sp>
          <p:nvSpPr>
            <p:cNvPr id="15" name="object 15"/>
            <p:cNvSpPr/>
            <p:nvPr/>
          </p:nvSpPr>
          <p:spPr>
            <a:xfrm>
              <a:off x="7034809" y="15532138"/>
              <a:ext cx="691515" cy="454659"/>
            </a:xfrm>
            <a:custGeom>
              <a:avLst/>
              <a:gdLst/>
              <a:ahLst/>
              <a:cxnLst/>
              <a:rect l="l" t="t" r="r" b="b"/>
              <a:pathLst>
                <a:path w="691515" h="454659">
                  <a:moveTo>
                    <a:pt x="286194" y="16776"/>
                  </a:moveTo>
                  <a:lnTo>
                    <a:pt x="247726" y="6883"/>
                  </a:lnTo>
                  <a:lnTo>
                    <a:pt x="195478" y="342"/>
                  </a:lnTo>
                  <a:lnTo>
                    <a:pt x="187388" y="0"/>
                  </a:lnTo>
                  <a:lnTo>
                    <a:pt x="180746" y="0"/>
                  </a:lnTo>
                  <a:lnTo>
                    <a:pt x="127279" y="2590"/>
                  </a:lnTo>
                  <a:lnTo>
                    <a:pt x="79044" y="10477"/>
                  </a:lnTo>
                  <a:lnTo>
                    <a:pt x="36487" y="21361"/>
                  </a:lnTo>
                  <a:lnTo>
                    <a:pt x="0" y="32880"/>
                  </a:lnTo>
                  <a:lnTo>
                    <a:pt x="0" y="454152"/>
                  </a:lnTo>
                  <a:lnTo>
                    <a:pt x="124701" y="454152"/>
                  </a:lnTo>
                  <a:lnTo>
                    <a:pt x="124701" y="114134"/>
                  </a:lnTo>
                  <a:lnTo>
                    <a:pt x="130327" y="112433"/>
                  </a:lnTo>
                  <a:lnTo>
                    <a:pt x="171310" y="107530"/>
                  </a:lnTo>
                  <a:lnTo>
                    <a:pt x="177419" y="107403"/>
                  </a:lnTo>
                  <a:lnTo>
                    <a:pt x="190233" y="107696"/>
                  </a:lnTo>
                  <a:lnTo>
                    <a:pt x="236905" y="114376"/>
                  </a:lnTo>
                  <a:lnTo>
                    <a:pt x="265328" y="120954"/>
                  </a:lnTo>
                  <a:lnTo>
                    <a:pt x="286194" y="16776"/>
                  </a:lnTo>
                  <a:close/>
                </a:path>
                <a:path w="691515" h="454659">
                  <a:moveTo>
                    <a:pt x="691032" y="221792"/>
                  </a:moveTo>
                  <a:lnTo>
                    <a:pt x="688619" y="184315"/>
                  </a:lnTo>
                  <a:lnTo>
                    <a:pt x="687743" y="170675"/>
                  </a:lnTo>
                  <a:lnTo>
                    <a:pt x="677862" y="126161"/>
                  </a:lnTo>
                  <a:lnTo>
                    <a:pt x="667181" y="101612"/>
                  </a:lnTo>
                  <a:lnTo>
                    <a:pt x="661390" y="88265"/>
                  </a:lnTo>
                  <a:lnTo>
                    <a:pt x="638302" y="56984"/>
                  </a:lnTo>
                  <a:lnTo>
                    <a:pt x="609625" y="32499"/>
                  </a:lnTo>
                  <a:lnTo>
                    <a:pt x="576199" y="15011"/>
                  </a:lnTo>
                  <a:lnTo>
                    <a:pt x="574509" y="14554"/>
                  </a:lnTo>
                  <a:lnTo>
                    <a:pt x="574509" y="184238"/>
                  </a:lnTo>
                  <a:lnTo>
                    <a:pt x="414972" y="184315"/>
                  </a:lnTo>
                  <a:lnTo>
                    <a:pt x="416382" y="176542"/>
                  </a:lnTo>
                  <a:lnTo>
                    <a:pt x="429056" y="139395"/>
                  </a:lnTo>
                  <a:lnTo>
                    <a:pt x="461911" y="108597"/>
                  </a:lnTo>
                  <a:lnTo>
                    <a:pt x="496747" y="101612"/>
                  </a:lnTo>
                  <a:lnTo>
                    <a:pt x="506806" y="102082"/>
                  </a:lnTo>
                  <a:lnTo>
                    <a:pt x="544918" y="117398"/>
                  </a:lnTo>
                  <a:lnTo>
                    <a:pt x="569150" y="154000"/>
                  </a:lnTo>
                  <a:lnTo>
                    <a:pt x="574509" y="184238"/>
                  </a:lnTo>
                  <a:lnTo>
                    <a:pt x="574509" y="14554"/>
                  </a:lnTo>
                  <a:lnTo>
                    <a:pt x="538035" y="4521"/>
                  </a:lnTo>
                  <a:lnTo>
                    <a:pt x="495122" y="1016"/>
                  </a:lnTo>
                  <a:lnTo>
                    <a:pt x="475818" y="1930"/>
                  </a:lnTo>
                  <a:lnTo>
                    <a:pt x="437984" y="9283"/>
                  </a:lnTo>
                  <a:lnTo>
                    <a:pt x="401624" y="23977"/>
                  </a:lnTo>
                  <a:lnTo>
                    <a:pt x="369036" y="45669"/>
                  </a:lnTo>
                  <a:lnTo>
                    <a:pt x="340842" y="74307"/>
                  </a:lnTo>
                  <a:lnTo>
                    <a:pt x="318008" y="110058"/>
                  </a:lnTo>
                  <a:lnTo>
                    <a:pt x="301028" y="153022"/>
                  </a:lnTo>
                  <a:lnTo>
                    <a:pt x="292303" y="203098"/>
                  </a:lnTo>
                  <a:lnTo>
                    <a:pt x="291223" y="230822"/>
                  </a:lnTo>
                  <a:lnTo>
                    <a:pt x="292049" y="254152"/>
                  </a:lnTo>
                  <a:lnTo>
                    <a:pt x="298767" y="298234"/>
                  </a:lnTo>
                  <a:lnTo>
                    <a:pt x="312293" y="338734"/>
                  </a:lnTo>
                  <a:lnTo>
                    <a:pt x="332994" y="374129"/>
                  </a:lnTo>
                  <a:lnTo>
                    <a:pt x="360921" y="403872"/>
                  </a:lnTo>
                  <a:lnTo>
                    <a:pt x="396113" y="427405"/>
                  </a:lnTo>
                  <a:lnTo>
                    <a:pt x="438619" y="444322"/>
                  </a:lnTo>
                  <a:lnTo>
                    <a:pt x="488581" y="452920"/>
                  </a:lnTo>
                  <a:lnTo>
                    <a:pt x="516343" y="453986"/>
                  </a:lnTo>
                  <a:lnTo>
                    <a:pt x="527659" y="453821"/>
                  </a:lnTo>
                  <a:lnTo>
                    <a:pt x="572871" y="450227"/>
                  </a:lnTo>
                  <a:lnTo>
                    <a:pt x="613829" y="443458"/>
                  </a:lnTo>
                  <a:lnTo>
                    <a:pt x="654723" y="431876"/>
                  </a:lnTo>
                  <a:lnTo>
                    <a:pt x="666076" y="426986"/>
                  </a:lnTo>
                  <a:lnTo>
                    <a:pt x="653376" y="349300"/>
                  </a:lnTo>
                  <a:lnTo>
                    <a:pt x="649897" y="328015"/>
                  </a:lnTo>
                  <a:lnTo>
                    <a:pt x="639000" y="332359"/>
                  </a:lnTo>
                  <a:lnTo>
                    <a:pt x="626656" y="336321"/>
                  </a:lnTo>
                  <a:lnTo>
                    <a:pt x="581545" y="345859"/>
                  </a:lnTo>
                  <a:lnTo>
                    <a:pt x="532523" y="349300"/>
                  </a:lnTo>
                  <a:lnTo>
                    <a:pt x="507898" y="347929"/>
                  </a:lnTo>
                  <a:lnTo>
                    <a:pt x="466572" y="336905"/>
                  </a:lnTo>
                  <a:lnTo>
                    <a:pt x="425843" y="301345"/>
                  </a:lnTo>
                  <a:lnTo>
                    <a:pt x="415061" y="267538"/>
                  </a:lnTo>
                  <a:lnTo>
                    <a:pt x="688644" y="267538"/>
                  </a:lnTo>
                  <a:lnTo>
                    <a:pt x="689152" y="261061"/>
                  </a:lnTo>
                  <a:lnTo>
                    <a:pt x="690270" y="245046"/>
                  </a:lnTo>
                  <a:lnTo>
                    <a:pt x="690778" y="236613"/>
                  </a:lnTo>
                  <a:lnTo>
                    <a:pt x="690968" y="230822"/>
                  </a:lnTo>
                  <a:lnTo>
                    <a:pt x="691032" y="221792"/>
                  </a:lnTo>
                  <a:close/>
                </a:path>
              </a:pathLst>
            </a:custGeom>
            <a:solidFill>
              <a:srgbClr val="FFFFFF"/>
            </a:solidFill>
          </p:spPr>
          <p:txBody>
            <a:bodyPr wrap="square" lIns="0" tIns="0" rIns="0" bIns="0" rtlCol="0"/>
            <a:lstStyle/>
            <a:p>
              <a:endParaRPr sz="614"/>
            </a:p>
          </p:txBody>
        </p:sp>
        <p:pic>
          <p:nvPicPr>
            <p:cNvPr id="16" name="object 16"/>
            <p:cNvPicPr/>
            <p:nvPr/>
          </p:nvPicPr>
          <p:blipFill>
            <a:blip r:embed="rId3" cstate="print"/>
            <a:stretch>
              <a:fillRect/>
            </a:stretch>
          </p:blipFill>
          <p:spPr>
            <a:xfrm>
              <a:off x="7707361" y="15424912"/>
              <a:ext cx="114168" cy="118786"/>
            </a:xfrm>
            <a:prstGeom prst="rect">
              <a:avLst/>
            </a:prstGeom>
          </p:spPr>
        </p:pic>
      </p:grpSp>
      <p:grpSp>
        <p:nvGrpSpPr>
          <p:cNvPr id="17" name="object 17"/>
          <p:cNvGrpSpPr/>
          <p:nvPr/>
        </p:nvGrpSpPr>
        <p:grpSpPr>
          <a:xfrm>
            <a:off x="2659866" y="127221"/>
            <a:ext cx="6115363" cy="4521978"/>
            <a:chOff x="1024172" y="3085282"/>
            <a:chExt cx="8077834" cy="10097770"/>
          </a:xfrm>
        </p:grpSpPr>
        <p:pic>
          <p:nvPicPr>
            <p:cNvPr id="18" name="object 18"/>
            <p:cNvPicPr/>
            <p:nvPr/>
          </p:nvPicPr>
          <p:blipFill>
            <a:blip r:embed="rId4" cstate="print"/>
            <a:stretch>
              <a:fillRect/>
            </a:stretch>
          </p:blipFill>
          <p:spPr>
            <a:xfrm>
              <a:off x="1024172" y="3085282"/>
              <a:ext cx="8077717" cy="10097146"/>
            </a:xfrm>
            <a:prstGeom prst="rect">
              <a:avLst/>
            </a:prstGeom>
          </p:spPr>
        </p:pic>
        <p:pic>
          <p:nvPicPr>
            <p:cNvPr id="19" name="object 19"/>
            <p:cNvPicPr/>
            <p:nvPr/>
          </p:nvPicPr>
          <p:blipFill>
            <a:blip r:embed="rId5" cstate="print"/>
            <a:stretch>
              <a:fillRect/>
            </a:stretch>
          </p:blipFill>
          <p:spPr>
            <a:xfrm>
              <a:off x="7111085" y="8318771"/>
              <a:ext cx="232770" cy="218070"/>
            </a:xfrm>
            <a:prstGeom prst="rect">
              <a:avLst/>
            </a:prstGeom>
          </p:spPr>
        </p:pic>
        <p:sp>
          <p:nvSpPr>
            <p:cNvPr id="20" name="object 20"/>
            <p:cNvSpPr/>
            <p:nvPr/>
          </p:nvSpPr>
          <p:spPr>
            <a:xfrm>
              <a:off x="7033541" y="8265843"/>
              <a:ext cx="252095" cy="326390"/>
            </a:xfrm>
            <a:custGeom>
              <a:avLst/>
              <a:gdLst/>
              <a:ahLst/>
              <a:cxnLst/>
              <a:rect l="l" t="t" r="r" b="b"/>
              <a:pathLst>
                <a:path w="252095" h="326390">
                  <a:moveTo>
                    <a:pt x="101792" y="0"/>
                  </a:moveTo>
                  <a:lnTo>
                    <a:pt x="64822" y="21464"/>
                  </a:lnTo>
                  <a:lnTo>
                    <a:pt x="34584" y="51299"/>
                  </a:lnTo>
                  <a:lnTo>
                    <a:pt x="5058" y="111735"/>
                  </a:lnTo>
                  <a:lnTo>
                    <a:pt x="0" y="144504"/>
                  </a:lnTo>
                  <a:lnTo>
                    <a:pt x="1616" y="178904"/>
                  </a:lnTo>
                  <a:lnTo>
                    <a:pt x="24323" y="244256"/>
                  </a:lnTo>
                  <a:lnTo>
                    <a:pt x="70194" y="295725"/>
                  </a:lnTo>
                  <a:lnTo>
                    <a:pt x="123902" y="321795"/>
                  </a:lnTo>
                  <a:lnTo>
                    <a:pt x="153283" y="326322"/>
                  </a:lnTo>
                  <a:lnTo>
                    <a:pt x="183420" y="324940"/>
                  </a:lnTo>
                  <a:lnTo>
                    <a:pt x="201914" y="321065"/>
                  </a:lnTo>
                  <a:lnTo>
                    <a:pt x="219579" y="315041"/>
                  </a:lnTo>
                  <a:lnTo>
                    <a:pt x="236265" y="306936"/>
                  </a:lnTo>
                  <a:lnTo>
                    <a:pt x="251820" y="296838"/>
                  </a:lnTo>
                  <a:lnTo>
                    <a:pt x="219090" y="263769"/>
                  </a:lnTo>
                  <a:lnTo>
                    <a:pt x="209321" y="269321"/>
                  </a:lnTo>
                  <a:lnTo>
                    <a:pt x="199001" y="273818"/>
                  </a:lnTo>
                  <a:lnTo>
                    <a:pt x="188189" y="277214"/>
                  </a:lnTo>
                  <a:lnTo>
                    <a:pt x="176945" y="279459"/>
                  </a:lnTo>
                  <a:lnTo>
                    <a:pt x="155789" y="280434"/>
                  </a:lnTo>
                  <a:lnTo>
                    <a:pt x="135158" y="277252"/>
                  </a:lnTo>
                  <a:lnTo>
                    <a:pt x="97423" y="258943"/>
                  </a:lnTo>
                  <a:lnTo>
                    <a:pt x="63424" y="220793"/>
                  </a:lnTo>
                  <a:lnTo>
                    <a:pt x="46600" y="172350"/>
                  </a:lnTo>
                  <a:lnTo>
                    <a:pt x="45066" y="147381"/>
                  </a:lnTo>
                  <a:lnTo>
                    <a:pt x="48077" y="124245"/>
                  </a:lnTo>
                  <a:lnTo>
                    <a:pt x="68903" y="81131"/>
                  </a:lnTo>
                  <a:lnTo>
                    <a:pt x="104593" y="50075"/>
                  </a:lnTo>
                  <a:lnTo>
                    <a:pt x="118971" y="42441"/>
                  </a:lnTo>
                  <a:lnTo>
                    <a:pt x="129319" y="8579"/>
                  </a:lnTo>
                  <a:lnTo>
                    <a:pt x="101792" y="0"/>
                  </a:lnTo>
                  <a:close/>
                </a:path>
              </a:pathLst>
            </a:custGeom>
            <a:solidFill>
              <a:srgbClr val="326601"/>
            </a:solidFill>
          </p:spPr>
          <p:txBody>
            <a:bodyPr wrap="square" lIns="0" tIns="0" rIns="0" bIns="0" rtlCol="0"/>
            <a:lstStyle/>
            <a:p>
              <a:endParaRPr sz="614"/>
            </a:p>
          </p:txBody>
        </p:sp>
        <p:sp>
          <p:nvSpPr>
            <p:cNvPr id="21" name="object 21"/>
            <p:cNvSpPr/>
            <p:nvPr/>
          </p:nvSpPr>
          <p:spPr>
            <a:xfrm>
              <a:off x="1061744" y="11367829"/>
              <a:ext cx="5505450" cy="1791335"/>
            </a:xfrm>
            <a:custGeom>
              <a:avLst/>
              <a:gdLst/>
              <a:ahLst/>
              <a:cxnLst/>
              <a:rect l="l" t="t" r="r" b="b"/>
              <a:pathLst>
                <a:path w="5505450" h="1791334">
                  <a:moveTo>
                    <a:pt x="5505380" y="0"/>
                  </a:moveTo>
                  <a:lnTo>
                    <a:pt x="0" y="0"/>
                  </a:lnTo>
                  <a:lnTo>
                    <a:pt x="0" y="1791241"/>
                  </a:lnTo>
                  <a:lnTo>
                    <a:pt x="5505380" y="1791241"/>
                  </a:lnTo>
                  <a:lnTo>
                    <a:pt x="5505380" y="0"/>
                  </a:lnTo>
                  <a:close/>
                </a:path>
              </a:pathLst>
            </a:custGeom>
            <a:solidFill>
              <a:srgbClr val="DDDAD4"/>
            </a:solidFill>
          </p:spPr>
          <p:txBody>
            <a:bodyPr wrap="square" lIns="0" tIns="0" rIns="0" bIns="0" rtlCol="0"/>
            <a:lstStyle/>
            <a:p>
              <a:endParaRPr sz="614"/>
            </a:p>
          </p:txBody>
        </p:sp>
        <p:sp>
          <p:nvSpPr>
            <p:cNvPr id="22" name="object 22"/>
            <p:cNvSpPr/>
            <p:nvPr/>
          </p:nvSpPr>
          <p:spPr>
            <a:xfrm>
              <a:off x="2165388" y="12576950"/>
              <a:ext cx="2197100" cy="276860"/>
            </a:xfrm>
            <a:custGeom>
              <a:avLst/>
              <a:gdLst/>
              <a:ahLst/>
              <a:cxnLst/>
              <a:rect l="l" t="t" r="r" b="b"/>
              <a:pathLst>
                <a:path w="2197100" h="276859">
                  <a:moveTo>
                    <a:pt x="2196834" y="0"/>
                  </a:moveTo>
                  <a:lnTo>
                    <a:pt x="0" y="0"/>
                  </a:lnTo>
                  <a:lnTo>
                    <a:pt x="0" y="276598"/>
                  </a:lnTo>
                  <a:lnTo>
                    <a:pt x="2196834" y="276598"/>
                  </a:lnTo>
                  <a:lnTo>
                    <a:pt x="2196834" y="0"/>
                  </a:lnTo>
                  <a:close/>
                </a:path>
              </a:pathLst>
            </a:custGeom>
            <a:solidFill>
              <a:srgbClr val="F68800"/>
            </a:solidFill>
          </p:spPr>
          <p:txBody>
            <a:bodyPr wrap="square" lIns="0" tIns="0" rIns="0" bIns="0" rtlCol="0"/>
            <a:lstStyle/>
            <a:p>
              <a:endParaRPr sz="614"/>
            </a:p>
          </p:txBody>
        </p:sp>
        <p:pic>
          <p:nvPicPr>
            <p:cNvPr id="23" name="object 23"/>
            <p:cNvPicPr/>
            <p:nvPr/>
          </p:nvPicPr>
          <p:blipFill>
            <a:blip r:embed="rId6" cstate="print"/>
            <a:stretch>
              <a:fillRect/>
            </a:stretch>
          </p:blipFill>
          <p:spPr>
            <a:xfrm>
              <a:off x="4862743" y="12223322"/>
              <a:ext cx="389489" cy="393809"/>
            </a:xfrm>
            <a:prstGeom prst="rect">
              <a:avLst/>
            </a:prstGeom>
          </p:spPr>
        </p:pic>
        <p:sp>
          <p:nvSpPr>
            <p:cNvPr id="24" name="object 24"/>
            <p:cNvSpPr/>
            <p:nvPr/>
          </p:nvSpPr>
          <p:spPr>
            <a:xfrm>
              <a:off x="4907687" y="12276495"/>
              <a:ext cx="292100" cy="295275"/>
            </a:xfrm>
            <a:custGeom>
              <a:avLst/>
              <a:gdLst/>
              <a:ahLst/>
              <a:cxnLst/>
              <a:rect l="l" t="t" r="r" b="b"/>
              <a:pathLst>
                <a:path w="292100" h="295275">
                  <a:moveTo>
                    <a:pt x="5601" y="0"/>
                  </a:moveTo>
                  <a:lnTo>
                    <a:pt x="5135" y="0"/>
                  </a:lnTo>
                  <a:lnTo>
                    <a:pt x="4902" y="58"/>
                  </a:lnTo>
                  <a:lnTo>
                    <a:pt x="4142" y="175"/>
                  </a:lnTo>
                  <a:lnTo>
                    <a:pt x="3384" y="409"/>
                  </a:lnTo>
                  <a:lnTo>
                    <a:pt x="2742" y="759"/>
                  </a:lnTo>
                  <a:lnTo>
                    <a:pt x="2567" y="875"/>
                  </a:lnTo>
                  <a:lnTo>
                    <a:pt x="699" y="2861"/>
                  </a:lnTo>
                  <a:lnTo>
                    <a:pt x="291" y="3736"/>
                  </a:lnTo>
                  <a:lnTo>
                    <a:pt x="173" y="4202"/>
                  </a:lnTo>
                  <a:lnTo>
                    <a:pt x="0" y="6013"/>
                  </a:lnTo>
                  <a:lnTo>
                    <a:pt x="115" y="6828"/>
                  </a:lnTo>
                  <a:lnTo>
                    <a:pt x="232" y="7296"/>
                  </a:lnTo>
                  <a:lnTo>
                    <a:pt x="348" y="7939"/>
                  </a:lnTo>
                  <a:lnTo>
                    <a:pt x="48444" y="67787"/>
                  </a:lnTo>
                  <a:lnTo>
                    <a:pt x="87775" y="110534"/>
                  </a:lnTo>
                  <a:lnTo>
                    <a:pt x="134537" y="158878"/>
                  </a:lnTo>
                  <a:lnTo>
                    <a:pt x="182406" y="206130"/>
                  </a:lnTo>
                  <a:lnTo>
                    <a:pt x="224716" y="245869"/>
                  </a:lnTo>
                  <a:lnTo>
                    <a:pt x="258971" y="275834"/>
                  </a:lnTo>
                  <a:lnTo>
                    <a:pt x="286177" y="295109"/>
                  </a:lnTo>
                  <a:lnTo>
                    <a:pt x="287929" y="294584"/>
                  </a:lnTo>
                  <a:lnTo>
                    <a:pt x="290146" y="293884"/>
                  </a:lnTo>
                  <a:lnTo>
                    <a:pt x="291605" y="291956"/>
                  </a:lnTo>
                  <a:lnTo>
                    <a:pt x="291723" y="289564"/>
                  </a:lnTo>
                  <a:lnTo>
                    <a:pt x="284579" y="253304"/>
                  </a:lnTo>
                  <a:lnTo>
                    <a:pt x="262896" y="209301"/>
                  </a:lnTo>
                  <a:lnTo>
                    <a:pt x="228529" y="160427"/>
                  </a:lnTo>
                  <a:lnTo>
                    <a:pt x="183333" y="109557"/>
                  </a:lnTo>
                  <a:lnTo>
                    <a:pt x="133154" y="63990"/>
                  </a:lnTo>
                  <a:lnTo>
                    <a:pt x="84924" y="29301"/>
                  </a:lnTo>
                  <a:lnTo>
                    <a:pt x="41465" y="7350"/>
                  </a:lnTo>
                  <a:lnTo>
                    <a:pt x="5601" y="0"/>
                  </a:lnTo>
                  <a:close/>
                </a:path>
              </a:pathLst>
            </a:custGeom>
            <a:solidFill>
              <a:srgbClr val="326601"/>
            </a:solidFill>
          </p:spPr>
          <p:txBody>
            <a:bodyPr wrap="square" lIns="0" tIns="0" rIns="0" bIns="0" rtlCol="0"/>
            <a:lstStyle/>
            <a:p>
              <a:endParaRPr sz="614"/>
            </a:p>
          </p:txBody>
        </p:sp>
        <p:sp>
          <p:nvSpPr>
            <p:cNvPr id="25" name="object 25"/>
            <p:cNvSpPr/>
            <p:nvPr/>
          </p:nvSpPr>
          <p:spPr>
            <a:xfrm>
              <a:off x="4812604" y="12042673"/>
              <a:ext cx="685165" cy="641350"/>
            </a:xfrm>
            <a:custGeom>
              <a:avLst/>
              <a:gdLst/>
              <a:ahLst/>
              <a:cxnLst/>
              <a:rect l="l" t="t" r="r" b="b"/>
              <a:pathLst>
                <a:path w="685164" h="641350">
                  <a:moveTo>
                    <a:pt x="335791" y="0"/>
                  </a:moveTo>
                  <a:lnTo>
                    <a:pt x="288615" y="815"/>
                  </a:lnTo>
                  <a:lnTo>
                    <a:pt x="242448" y="8263"/>
                  </a:lnTo>
                  <a:lnTo>
                    <a:pt x="197915" y="22023"/>
                  </a:lnTo>
                  <a:lnTo>
                    <a:pt x="155640" y="41776"/>
                  </a:lnTo>
                  <a:lnTo>
                    <a:pt x="116248" y="67202"/>
                  </a:lnTo>
                  <a:lnTo>
                    <a:pt x="80363" y="97980"/>
                  </a:lnTo>
                  <a:lnTo>
                    <a:pt x="48611" y="133790"/>
                  </a:lnTo>
                  <a:lnTo>
                    <a:pt x="21615" y="174314"/>
                  </a:lnTo>
                  <a:lnTo>
                    <a:pt x="0" y="219230"/>
                  </a:lnTo>
                  <a:lnTo>
                    <a:pt x="4340" y="215401"/>
                  </a:lnTo>
                  <a:lnTo>
                    <a:pt x="16335" y="205236"/>
                  </a:lnTo>
                  <a:lnTo>
                    <a:pt x="57141" y="173820"/>
                  </a:lnTo>
                  <a:lnTo>
                    <a:pt x="118457" y="135742"/>
                  </a:lnTo>
                  <a:lnTo>
                    <a:pt x="188528" y="108565"/>
                  </a:lnTo>
                  <a:lnTo>
                    <a:pt x="237777" y="99142"/>
                  </a:lnTo>
                  <a:lnTo>
                    <a:pt x="286328" y="97157"/>
                  </a:lnTo>
                  <a:lnTo>
                    <a:pt x="333419" y="102210"/>
                  </a:lnTo>
                  <a:lnTo>
                    <a:pt x="378289" y="113906"/>
                  </a:lnTo>
                  <a:lnTo>
                    <a:pt x="420177" y="131845"/>
                  </a:lnTo>
                  <a:lnTo>
                    <a:pt x="458321" y="155632"/>
                  </a:lnTo>
                  <a:lnTo>
                    <a:pt x="491960" y="184868"/>
                  </a:lnTo>
                  <a:lnTo>
                    <a:pt x="520333" y="219155"/>
                  </a:lnTo>
                  <a:lnTo>
                    <a:pt x="542677" y="258097"/>
                  </a:lnTo>
                  <a:lnTo>
                    <a:pt x="558233" y="301295"/>
                  </a:lnTo>
                  <a:lnTo>
                    <a:pt x="566005" y="346941"/>
                  </a:lnTo>
                  <a:lnTo>
                    <a:pt x="566813" y="365151"/>
                  </a:lnTo>
                  <a:lnTo>
                    <a:pt x="566578" y="378109"/>
                  </a:lnTo>
                  <a:lnTo>
                    <a:pt x="560173" y="424258"/>
                  </a:lnTo>
                  <a:lnTo>
                    <a:pt x="546215" y="467310"/>
                  </a:lnTo>
                  <a:lnTo>
                    <a:pt x="525308" y="507188"/>
                  </a:lnTo>
                  <a:lnTo>
                    <a:pt x="496946" y="544866"/>
                  </a:lnTo>
                  <a:lnTo>
                    <a:pt x="495662" y="546325"/>
                  </a:lnTo>
                  <a:lnTo>
                    <a:pt x="494436" y="547903"/>
                  </a:lnTo>
                  <a:lnTo>
                    <a:pt x="494436" y="640882"/>
                  </a:lnTo>
                  <a:lnTo>
                    <a:pt x="591910" y="640882"/>
                  </a:lnTo>
                  <a:lnTo>
                    <a:pt x="634702" y="578488"/>
                  </a:lnTo>
                  <a:lnTo>
                    <a:pt x="656814" y="531922"/>
                  </a:lnTo>
                  <a:lnTo>
                    <a:pt x="672590" y="483157"/>
                  </a:lnTo>
                  <a:lnTo>
                    <a:pt x="681897" y="432729"/>
                  </a:lnTo>
                  <a:lnTo>
                    <a:pt x="684603" y="381172"/>
                  </a:lnTo>
                  <a:lnTo>
                    <a:pt x="680572" y="329021"/>
                  </a:lnTo>
                  <a:lnTo>
                    <a:pt x="669893" y="277813"/>
                  </a:lnTo>
                  <a:lnTo>
                    <a:pt x="652927" y="229101"/>
                  </a:lnTo>
                  <a:lnTo>
                    <a:pt x="629952" y="183356"/>
                  </a:lnTo>
                  <a:lnTo>
                    <a:pt x="601247" y="141049"/>
                  </a:lnTo>
                  <a:lnTo>
                    <a:pt x="567092" y="102654"/>
                  </a:lnTo>
                  <a:lnTo>
                    <a:pt x="527764" y="68641"/>
                  </a:lnTo>
                  <a:lnTo>
                    <a:pt x="482855" y="39833"/>
                  </a:lnTo>
                  <a:lnTo>
                    <a:pt x="435302" y="18889"/>
                  </a:lnTo>
                  <a:lnTo>
                    <a:pt x="385987" y="5660"/>
                  </a:lnTo>
                  <a:lnTo>
                    <a:pt x="335791" y="0"/>
                  </a:lnTo>
                  <a:close/>
                </a:path>
              </a:pathLst>
            </a:custGeom>
            <a:solidFill>
              <a:srgbClr val="F68800"/>
            </a:solidFill>
          </p:spPr>
          <p:txBody>
            <a:bodyPr wrap="square" lIns="0" tIns="0" rIns="0" bIns="0" rtlCol="0"/>
            <a:lstStyle/>
            <a:p>
              <a:endParaRPr sz="614"/>
            </a:p>
          </p:txBody>
        </p:sp>
        <p:sp>
          <p:nvSpPr>
            <p:cNvPr id="26" name="object 26"/>
            <p:cNvSpPr/>
            <p:nvPr/>
          </p:nvSpPr>
          <p:spPr>
            <a:xfrm>
              <a:off x="4584607" y="11887122"/>
              <a:ext cx="740410" cy="959485"/>
            </a:xfrm>
            <a:custGeom>
              <a:avLst/>
              <a:gdLst/>
              <a:ahLst/>
              <a:cxnLst/>
              <a:rect l="l" t="t" r="r" b="b"/>
              <a:pathLst>
                <a:path w="740410" h="959484">
                  <a:moveTo>
                    <a:pt x="299263" y="0"/>
                  </a:moveTo>
                  <a:lnTo>
                    <a:pt x="254168" y="22548"/>
                  </a:lnTo>
                  <a:lnTo>
                    <a:pt x="211128" y="48630"/>
                  </a:lnTo>
                  <a:lnTo>
                    <a:pt x="170885" y="78514"/>
                  </a:lnTo>
                  <a:lnTo>
                    <a:pt x="134178" y="112469"/>
                  </a:lnTo>
                  <a:lnTo>
                    <a:pt x="101746" y="150763"/>
                  </a:lnTo>
                  <a:lnTo>
                    <a:pt x="73066" y="193245"/>
                  </a:lnTo>
                  <a:lnTo>
                    <a:pt x="49006" y="237021"/>
                  </a:lnTo>
                  <a:lnTo>
                    <a:pt x="29623" y="282072"/>
                  </a:lnTo>
                  <a:lnTo>
                    <a:pt x="14975" y="328378"/>
                  </a:lnTo>
                  <a:lnTo>
                    <a:pt x="5117" y="375921"/>
                  </a:lnTo>
                  <a:lnTo>
                    <a:pt x="106" y="424682"/>
                  </a:lnTo>
                  <a:lnTo>
                    <a:pt x="0" y="474641"/>
                  </a:lnTo>
                  <a:lnTo>
                    <a:pt x="4854" y="525779"/>
                  </a:lnTo>
                  <a:lnTo>
                    <a:pt x="14618" y="576690"/>
                  </a:lnTo>
                  <a:lnTo>
                    <a:pt x="29098" y="625848"/>
                  </a:lnTo>
                  <a:lnTo>
                    <a:pt x="48140" y="672986"/>
                  </a:lnTo>
                  <a:lnTo>
                    <a:pt x="71591" y="717840"/>
                  </a:lnTo>
                  <a:lnTo>
                    <a:pt x="99296" y="760144"/>
                  </a:lnTo>
                  <a:lnTo>
                    <a:pt x="131102" y="799632"/>
                  </a:lnTo>
                  <a:lnTo>
                    <a:pt x="166855" y="836039"/>
                  </a:lnTo>
                  <a:lnTo>
                    <a:pt x="206400" y="869101"/>
                  </a:lnTo>
                  <a:lnTo>
                    <a:pt x="248801" y="897624"/>
                  </a:lnTo>
                  <a:lnTo>
                    <a:pt x="293550" y="920889"/>
                  </a:lnTo>
                  <a:lnTo>
                    <a:pt x="340266" y="938800"/>
                  </a:lnTo>
                  <a:lnTo>
                    <a:pt x="388566" y="951260"/>
                  </a:lnTo>
                  <a:lnTo>
                    <a:pt x="438070" y="958171"/>
                  </a:lnTo>
                  <a:lnTo>
                    <a:pt x="488394" y="959437"/>
                  </a:lnTo>
                  <a:lnTo>
                    <a:pt x="539157" y="954961"/>
                  </a:lnTo>
                  <a:lnTo>
                    <a:pt x="593508" y="943574"/>
                  </a:lnTo>
                  <a:lnTo>
                    <a:pt x="645424" y="925871"/>
                  </a:lnTo>
                  <a:lnTo>
                    <a:pt x="694461" y="902051"/>
                  </a:lnTo>
                  <a:lnTo>
                    <a:pt x="740178" y="872371"/>
                  </a:lnTo>
                  <a:lnTo>
                    <a:pt x="643986" y="775187"/>
                  </a:lnTo>
                  <a:lnTo>
                    <a:pt x="615276" y="791502"/>
                  </a:lnTo>
                  <a:lnTo>
                    <a:pt x="584947" y="804721"/>
                  </a:lnTo>
                  <a:lnTo>
                    <a:pt x="553172" y="814700"/>
                  </a:lnTo>
                  <a:lnTo>
                    <a:pt x="520128" y="821296"/>
                  </a:lnTo>
                  <a:lnTo>
                    <a:pt x="470311" y="824580"/>
                  </a:lnTo>
                  <a:lnTo>
                    <a:pt x="421298" y="819993"/>
                  </a:lnTo>
                  <a:lnTo>
                    <a:pt x="373823" y="807736"/>
                  </a:lnTo>
                  <a:lnTo>
                    <a:pt x="328620" y="788007"/>
                  </a:lnTo>
                  <a:lnTo>
                    <a:pt x="286423" y="761004"/>
                  </a:lnTo>
                  <a:lnTo>
                    <a:pt x="247954" y="727768"/>
                  </a:lnTo>
                  <a:lnTo>
                    <a:pt x="214559" y="690239"/>
                  </a:lnTo>
                  <a:lnTo>
                    <a:pt x="186504" y="648885"/>
                  </a:lnTo>
                  <a:lnTo>
                    <a:pt x="164057" y="604170"/>
                  </a:lnTo>
                  <a:lnTo>
                    <a:pt x="147486" y="556559"/>
                  </a:lnTo>
                  <a:lnTo>
                    <a:pt x="137059" y="506517"/>
                  </a:lnTo>
                  <a:lnTo>
                    <a:pt x="132612" y="456912"/>
                  </a:lnTo>
                  <a:lnTo>
                    <a:pt x="133974" y="409957"/>
                  </a:lnTo>
                  <a:lnTo>
                    <a:pt x="141400" y="365143"/>
                  </a:lnTo>
                  <a:lnTo>
                    <a:pt x="155145" y="321958"/>
                  </a:lnTo>
                  <a:lnTo>
                    <a:pt x="175462" y="279892"/>
                  </a:lnTo>
                  <a:lnTo>
                    <a:pt x="202606" y="238433"/>
                  </a:lnTo>
                  <a:lnTo>
                    <a:pt x="232812" y="203816"/>
                  </a:lnTo>
                  <a:lnTo>
                    <a:pt x="268146" y="173462"/>
                  </a:lnTo>
                  <a:lnTo>
                    <a:pt x="307495" y="147168"/>
                  </a:lnTo>
                  <a:lnTo>
                    <a:pt x="349751" y="124731"/>
                  </a:lnTo>
                  <a:lnTo>
                    <a:pt x="380162" y="25214"/>
                  </a:lnTo>
                  <a:lnTo>
                    <a:pt x="299263" y="0"/>
                  </a:lnTo>
                  <a:close/>
                </a:path>
              </a:pathLst>
            </a:custGeom>
            <a:solidFill>
              <a:srgbClr val="326601"/>
            </a:solidFill>
          </p:spPr>
          <p:txBody>
            <a:bodyPr wrap="square" lIns="0" tIns="0" rIns="0" bIns="0" rtlCol="0"/>
            <a:lstStyle/>
            <a:p>
              <a:endParaRPr sz="614"/>
            </a:p>
          </p:txBody>
        </p:sp>
        <p:pic>
          <p:nvPicPr>
            <p:cNvPr id="27" name="object 27"/>
            <p:cNvPicPr/>
            <p:nvPr/>
          </p:nvPicPr>
          <p:blipFill>
            <a:blip r:embed="rId7" cstate="print"/>
            <a:stretch>
              <a:fillRect/>
            </a:stretch>
          </p:blipFill>
          <p:spPr>
            <a:xfrm>
              <a:off x="2443839" y="11909444"/>
              <a:ext cx="205623" cy="252730"/>
            </a:xfrm>
            <a:prstGeom prst="rect">
              <a:avLst/>
            </a:prstGeom>
          </p:spPr>
        </p:pic>
        <p:pic>
          <p:nvPicPr>
            <p:cNvPr id="28" name="object 28"/>
            <p:cNvPicPr/>
            <p:nvPr/>
          </p:nvPicPr>
          <p:blipFill>
            <a:blip r:embed="rId8" cstate="print"/>
            <a:stretch>
              <a:fillRect/>
            </a:stretch>
          </p:blipFill>
          <p:spPr>
            <a:xfrm>
              <a:off x="2695279" y="11910401"/>
              <a:ext cx="206148" cy="246756"/>
            </a:xfrm>
            <a:prstGeom prst="rect">
              <a:avLst/>
            </a:prstGeom>
          </p:spPr>
        </p:pic>
        <p:sp>
          <p:nvSpPr>
            <p:cNvPr id="29" name="object 29"/>
            <p:cNvSpPr/>
            <p:nvPr/>
          </p:nvSpPr>
          <p:spPr>
            <a:xfrm>
              <a:off x="2188146" y="11854751"/>
              <a:ext cx="1183005" cy="309245"/>
            </a:xfrm>
            <a:custGeom>
              <a:avLst/>
              <a:gdLst/>
              <a:ahLst/>
              <a:cxnLst/>
              <a:rect l="l" t="t" r="r" b="b"/>
              <a:pathLst>
                <a:path w="1183004" h="309245">
                  <a:moveTo>
                    <a:pt x="232181" y="210642"/>
                  </a:moveTo>
                  <a:lnTo>
                    <a:pt x="231546" y="199339"/>
                  </a:lnTo>
                  <a:lnTo>
                    <a:pt x="229641" y="188645"/>
                  </a:lnTo>
                  <a:lnTo>
                    <a:pt x="226453" y="178549"/>
                  </a:lnTo>
                  <a:lnTo>
                    <a:pt x="222986" y="171132"/>
                  </a:lnTo>
                  <a:lnTo>
                    <a:pt x="222008" y="169024"/>
                  </a:lnTo>
                  <a:lnTo>
                    <a:pt x="215773" y="160299"/>
                  </a:lnTo>
                  <a:lnTo>
                    <a:pt x="207314" y="152539"/>
                  </a:lnTo>
                  <a:lnTo>
                    <a:pt x="196659" y="145732"/>
                  </a:lnTo>
                  <a:lnTo>
                    <a:pt x="183781" y="139877"/>
                  </a:lnTo>
                  <a:lnTo>
                    <a:pt x="198640" y="128638"/>
                  </a:lnTo>
                  <a:lnTo>
                    <a:pt x="205562" y="120103"/>
                  </a:lnTo>
                  <a:lnTo>
                    <a:pt x="209257" y="115531"/>
                  </a:lnTo>
                  <a:lnTo>
                    <a:pt x="215633" y="100558"/>
                  </a:lnTo>
                  <a:lnTo>
                    <a:pt x="217754" y="83705"/>
                  </a:lnTo>
                  <a:lnTo>
                    <a:pt x="217157" y="72377"/>
                  </a:lnTo>
                  <a:lnTo>
                    <a:pt x="215353" y="61988"/>
                  </a:lnTo>
                  <a:lnTo>
                    <a:pt x="212839" y="54076"/>
                  </a:lnTo>
                  <a:lnTo>
                    <a:pt x="212356" y="52527"/>
                  </a:lnTo>
                  <a:lnTo>
                    <a:pt x="181635" y="18059"/>
                  </a:lnTo>
                  <a:lnTo>
                    <a:pt x="165100" y="10464"/>
                  </a:lnTo>
                  <a:lnTo>
                    <a:pt x="165100" y="209257"/>
                  </a:lnTo>
                  <a:lnTo>
                    <a:pt x="163969" y="219938"/>
                  </a:lnTo>
                  <a:lnTo>
                    <a:pt x="125717" y="247472"/>
                  </a:lnTo>
                  <a:lnTo>
                    <a:pt x="98894" y="249618"/>
                  </a:lnTo>
                  <a:lnTo>
                    <a:pt x="92062" y="249618"/>
                  </a:lnTo>
                  <a:lnTo>
                    <a:pt x="85852" y="249478"/>
                  </a:lnTo>
                  <a:lnTo>
                    <a:pt x="74574" y="248907"/>
                  </a:lnTo>
                  <a:lnTo>
                    <a:pt x="69367" y="248475"/>
                  </a:lnTo>
                  <a:lnTo>
                    <a:pt x="64541" y="247904"/>
                  </a:lnTo>
                  <a:lnTo>
                    <a:pt x="64541" y="171132"/>
                  </a:lnTo>
                  <a:lnTo>
                    <a:pt x="106108" y="171132"/>
                  </a:lnTo>
                  <a:lnTo>
                    <a:pt x="119507" y="171678"/>
                  </a:lnTo>
                  <a:lnTo>
                    <a:pt x="156514" y="185051"/>
                  </a:lnTo>
                  <a:lnTo>
                    <a:pt x="165100" y="209257"/>
                  </a:lnTo>
                  <a:lnTo>
                    <a:pt x="165100" y="10464"/>
                  </a:lnTo>
                  <a:lnTo>
                    <a:pt x="163004" y="9626"/>
                  </a:lnTo>
                  <a:lnTo>
                    <a:pt x="153644" y="6858"/>
                  </a:lnTo>
                  <a:lnTo>
                    <a:pt x="153644" y="86664"/>
                  </a:lnTo>
                  <a:lnTo>
                    <a:pt x="152819" y="94856"/>
                  </a:lnTo>
                  <a:lnTo>
                    <a:pt x="110985" y="119608"/>
                  </a:lnTo>
                  <a:lnTo>
                    <a:pt x="96786" y="120103"/>
                  </a:lnTo>
                  <a:lnTo>
                    <a:pt x="64541" y="120103"/>
                  </a:lnTo>
                  <a:lnTo>
                    <a:pt x="64541" y="55321"/>
                  </a:lnTo>
                  <a:lnTo>
                    <a:pt x="69646" y="54800"/>
                  </a:lnTo>
                  <a:lnTo>
                    <a:pt x="75438" y="54419"/>
                  </a:lnTo>
                  <a:lnTo>
                    <a:pt x="94538" y="54076"/>
                  </a:lnTo>
                  <a:lnTo>
                    <a:pt x="100177" y="54076"/>
                  </a:lnTo>
                  <a:lnTo>
                    <a:pt x="140068" y="61341"/>
                  </a:lnTo>
                  <a:lnTo>
                    <a:pt x="153644" y="86664"/>
                  </a:lnTo>
                  <a:lnTo>
                    <a:pt x="153644" y="6858"/>
                  </a:lnTo>
                  <a:lnTo>
                    <a:pt x="103238" y="254"/>
                  </a:lnTo>
                  <a:lnTo>
                    <a:pt x="89522" y="0"/>
                  </a:lnTo>
                  <a:lnTo>
                    <a:pt x="78917" y="127"/>
                  </a:lnTo>
                  <a:lnTo>
                    <a:pt x="32727" y="3035"/>
                  </a:lnTo>
                  <a:lnTo>
                    <a:pt x="0" y="7734"/>
                  </a:lnTo>
                  <a:lnTo>
                    <a:pt x="0" y="295960"/>
                  </a:lnTo>
                  <a:lnTo>
                    <a:pt x="37757" y="302031"/>
                  </a:lnTo>
                  <a:lnTo>
                    <a:pt x="85940" y="304419"/>
                  </a:lnTo>
                  <a:lnTo>
                    <a:pt x="98031" y="304520"/>
                  </a:lnTo>
                  <a:lnTo>
                    <a:pt x="129362" y="303034"/>
                  </a:lnTo>
                  <a:lnTo>
                    <a:pt x="179501" y="291274"/>
                  </a:lnTo>
                  <a:lnTo>
                    <a:pt x="213194" y="267728"/>
                  </a:lnTo>
                  <a:lnTo>
                    <a:pt x="230073" y="232562"/>
                  </a:lnTo>
                  <a:lnTo>
                    <a:pt x="232181" y="210642"/>
                  </a:lnTo>
                  <a:close/>
                </a:path>
                <a:path w="1183004" h="309245">
                  <a:moveTo>
                    <a:pt x="935570" y="296532"/>
                  </a:moveTo>
                  <a:lnTo>
                    <a:pt x="926058" y="240550"/>
                  </a:lnTo>
                  <a:lnTo>
                    <a:pt x="920013" y="242912"/>
                  </a:lnTo>
                  <a:lnTo>
                    <a:pt x="913676" y="244919"/>
                  </a:lnTo>
                  <a:lnTo>
                    <a:pt x="873899" y="250190"/>
                  </a:lnTo>
                  <a:lnTo>
                    <a:pt x="857923" y="249072"/>
                  </a:lnTo>
                  <a:lnTo>
                    <a:pt x="819442" y="222402"/>
                  </a:lnTo>
                  <a:lnTo>
                    <a:pt x="811644" y="181787"/>
                  </a:lnTo>
                  <a:lnTo>
                    <a:pt x="812571" y="167182"/>
                  </a:lnTo>
                  <a:lnTo>
                    <a:pt x="834732" y="124040"/>
                  </a:lnTo>
                  <a:lnTo>
                    <a:pt x="871118" y="113461"/>
                  </a:lnTo>
                  <a:lnTo>
                    <a:pt x="878001" y="113639"/>
                  </a:lnTo>
                  <a:lnTo>
                    <a:pt x="917422" y="122631"/>
                  </a:lnTo>
                  <a:lnTo>
                    <a:pt x="931506" y="68033"/>
                  </a:lnTo>
                  <a:lnTo>
                    <a:pt x="892530" y="56680"/>
                  </a:lnTo>
                  <a:lnTo>
                    <a:pt x="865720" y="54749"/>
                  </a:lnTo>
                  <a:lnTo>
                    <a:pt x="851560" y="55372"/>
                  </a:lnTo>
                  <a:lnTo>
                    <a:pt x="813930" y="64833"/>
                  </a:lnTo>
                  <a:lnTo>
                    <a:pt x="775335" y="92113"/>
                  </a:lnTo>
                  <a:lnTo>
                    <a:pt x="751065" y="132524"/>
                  </a:lnTo>
                  <a:lnTo>
                    <a:pt x="742708" y="181787"/>
                  </a:lnTo>
                  <a:lnTo>
                    <a:pt x="743140" y="195059"/>
                  </a:lnTo>
                  <a:lnTo>
                    <a:pt x="753770" y="243205"/>
                  </a:lnTo>
                  <a:lnTo>
                    <a:pt x="780110" y="280212"/>
                  </a:lnTo>
                  <a:lnTo>
                    <a:pt x="823137" y="303352"/>
                  </a:lnTo>
                  <a:lnTo>
                    <a:pt x="867016" y="308914"/>
                  </a:lnTo>
                  <a:lnTo>
                    <a:pt x="877493" y="308686"/>
                  </a:lnTo>
                  <a:lnTo>
                    <a:pt x="922286" y="301218"/>
                  </a:lnTo>
                  <a:lnTo>
                    <a:pt x="935570" y="296532"/>
                  </a:lnTo>
                  <a:close/>
                </a:path>
                <a:path w="1183004" h="309245">
                  <a:moveTo>
                    <a:pt x="1182712" y="181305"/>
                  </a:moveTo>
                  <a:lnTo>
                    <a:pt x="1177823" y="141452"/>
                  </a:lnTo>
                  <a:lnTo>
                    <a:pt x="1166787" y="113461"/>
                  </a:lnTo>
                  <a:lnTo>
                    <a:pt x="1163751" y="107797"/>
                  </a:lnTo>
                  <a:lnTo>
                    <a:pt x="1133030" y="74879"/>
                  </a:lnTo>
                  <a:lnTo>
                    <a:pt x="1113624" y="64147"/>
                  </a:lnTo>
                  <a:lnTo>
                    <a:pt x="1113624" y="181305"/>
                  </a:lnTo>
                  <a:lnTo>
                    <a:pt x="1112850" y="196342"/>
                  </a:lnTo>
                  <a:lnTo>
                    <a:pt x="1094308" y="239712"/>
                  </a:lnTo>
                  <a:lnTo>
                    <a:pt x="1065618" y="250151"/>
                  </a:lnTo>
                  <a:lnTo>
                    <a:pt x="1054684" y="248983"/>
                  </a:lnTo>
                  <a:lnTo>
                    <a:pt x="1024166" y="221449"/>
                  </a:lnTo>
                  <a:lnTo>
                    <a:pt x="1017028" y="181305"/>
                  </a:lnTo>
                  <a:lnTo>
                    <a:pt x="1017816" y="166331"/>
                  </a:lnTo>
                  <a:lnTo>
                    <a:pt x="1036739" y="123659"/>
                  </a:lnTo>
                  <a:lnTo>
                    <a:pt x="1065618" y="113461"/>
                  </a:lnTo>
                  <a:lnTo>
                    <a:pt x="1076502" y="114604"/>
                  </a:lnTo>
                  <a:lnTo>
                    <a:pt x="1106665" y="141503"/>
                  </a:lnTo>
                  <a:lnTo>
                    <a:pt x="1113624" y="181305"/>
                  </a:lnTo>
                  <a:lnTo>
                    <a:pt x="1113624" y="64147"/>
                  </a:lnTo>
                  <a:lnTo>
                    <a:pt x="1065618" y="54698"/>
                  </a:lnTo>
                  <a:lnTo>
                    <a:pt x="1053134" y="55270"/>
                  </a:lnTo>
                  <a:lnTo>
                    <a:pt x="1008214" y="68910"/>
                  </a:lnTo>
                  <a:lnTo>
                    <a:pt x="973975" y="98259"/>
                  </a:lnTo>
                  <a:lnTo>
                    <a:pt x="953033" y="141503"/>
                  </a:lnTo>
                  <a:lnTo>
                    <a:pt x="948042" y="181305"/>
                  </a:lnTo>
                  <a:lnTo>
                    <a:pt x="948588" y="195249"/>
                  </a:lnTo>
                  <a:lnTo>
                    <a:pt x="956640" y="233375"/>
                  </a:lnTo>
                  <a:lnTo>
                    <a:pt x="980668" y="273748"/>
                  </a:lnTo>
                  <a:lnTo>
                    <a:pt x="1017701" y="299694"/>
                  </a:lnTo>
                  <a:lnTo>
                    <a:pt x="1065568" y="308813"/>
                  </a:lnTo>
                  <a:lnTo>
                    <a:pt x="1078674" y="308241"/>
                  </a:lnTo>
                  <a:lnTo>
                    <a:pt x="1124267" y="294627"/>
                  </a:lnTo>
                  <a:lnTo>
                    <a:pt x="1158151" y="264934"/>
                  </a:lnTo>
                  <a:lnTo>
                    <a:pt x="1167180" y="250151"/>
                  </a:lnTo>
                  <a:lnTo>
                    <a:pt x="1169974" y="244767"/>
                  </a:lnTo>
                  <a:lnTo>
                    <a:pt x="1174496" y="233375"/>
                  </a:lnTo>
                  <a:lnTo>
                    <a:pt x="1178077" y="221259"/>
                  </a:lnTo>
                  <a:lnTo>
                    <a:pt x="1180642" y="208546"/>
                  </a:lnTo>
                  <a:lnTo>
                    <a:pt x="1182192" y="195224"/>
                  </a:lnTo>
                  <a:lnTo>
                    <a:pt x="1182712" y="181305"/>
                  </a:lnTo>
                  <a:close/>
                </a:path>
              </a:pathLst>
            </a:custGeom>
            <a:solidFill>
              <a:srgbClr val="F68800"/>
            </a:solidFill>
          </p:spPr>
          <p:txBody>
            <a:bodyPr wrap="square" lIns="0" tIns="0" rIns="0" bIns="0" rtlCol="0"/>
            <a:lstStyle/>
            <a:p>
              <a:endParaRPr sz="614"/>
            </a:p>
          </p:txBody>
        </p:sp>
        <p:sp>
          <p:nvSpPr>
            <p:cNvPr id="30" name="object 30"/>
            <p:cNvSpPr/>
            <p:nvPr/>
          </p:nvSpPr>
          <p:spPr>
            <a:xfrm>
              <a:off x="2445740" y="12245022"/>
              <a:ext cx="211454" cy="285115"/>
            </a:xfrm>
            <a:custGeom>
              <a:avLst/>
              <a:gdLst/>
              <a:ahLst/>
              <a:cxnLst/>
              <a:rect l="l" t="t" r="r" b="b"/>
              <a:pathLst>
                <a:path w="211455" h="285115">
                  <a:moveTo>
                    <a:pt x="104914" y="228079"/>
                  </a:moveTo>
                  <a:lnTo>
                    <a:pt x="96748" y="227507"/>
                  </a:lnTo>
                  <a:lnTo>
                    <a:pt x="90208" y="226123"/>
                  </a:lnTo>
                  <a:lnTo>
                    <a:pt x="85382" y="223926"/>
                  </a:lnTo>
                  <a:lnTo>
                    <a:pt x="80556" y="221818"/>
                  </a:lnTo>
                  <a:lnTo>
                    <a:pt x="67652" y="192913"/>
                  </a:lnTo>
                  <a:lnTo>
                    <a:pt x="67652" y="0"/>
                  </a:lnTo>
                  <a:lnTo>
                    <a:pt x="0" y="10985"/>
                  </a:lnTo>
                  <a:lnTo>
                    <a:pt x="0" y="200558"/>
                  </a:lnTo>
                  <a:lnTo>
                    <a:pt x="241" y="209956"/>
                  </a:lnTo>
                  <a:lnTo>
                    <a:pt x="9474" y="249402"/>
                  </a:lnTo>
                  <a:lnTo>
                    <a:pt x="38773" y="274815"/>
                  </a:lnTo>
                  <a:lnTo>
                    <a:pt x="81305" y="283908"/>
                  </a:lnTo>
                  <a:lnTo>
                    <a:pt x="95364" y="284505"/>
                  </a:lnTo>
                  <a:lnTo>
                    <a:pt x="104914" y="228079"/>
                  </a:lnTo>
                  <a:close/>
                </a:path>
                <a:path w="211455" h="285115">
                  <a:moveTo>
                    <a:pt x="211124" y="38646"/>
                  </a:moveTo>
                  <a:lnTo>
                    <a:pt x="143471" y="38646"/>
                  </a:lnTo>
                  <a:lnTo>
                    <a:pt x="143471" y="279908"/>
                  </a:lnTo>
                  <a:lnTo>
                    <a:pt x="211124" y="279908"/>
                  </a:lnTo>
                  <a:lnTo>
                    <a:pt x="211124" y="38646"/>
                  </a:lnTo>
                  <a:close/>
                </a:path>
              </a:pathLst>
            </a:custGeom>
            <a:solidFill>
              <a:srgbClr val="326601"/>
            </a:solidFill>
          </p:spPr>
          <p:txBody>
            <a:bodyPr wrap="square" lIns="0" tIns="0" rIns="0" bIns="0" rtlCol="0"/>
            <a:lstStyle/>
            <a:p>
              <a:endParaRPr sz="614"/>
            </a:p>
          </p:txBody>
        </p:sp>
        <p:pic>
          <p:nvPicPr>
            <p:cNvPr id="31" name="object 31"/>
            <p:cNvPicPr/>
            <p:nvPr/>
          </p:nvPicPr>
          <p:blipFill>
            <a:blip r:embed="rId9" cstate="print"/>
            <a:stretch>
              <a:fillRect/>
            </a:stretch>
          </p:blipFill>
          <p:spPr>
            <a:xfrm>
              <a:off x="2700247" y="12216503"/>
              <a:ext cx="1743992" cy="314874"/>
            </a:xfrm>
            <a:prstGeom prst="rect">
              <a:avLst/>
            </a:prstGeom>
          </p:spPr>
        </p:pic>
        <p:sp>
          <p:nvSpPr>
            <p:cNvPr id="32" name="object 32"/>
            <p:cNvSpPr/>
            <p:nvPr/>
          </p:nvSpPr>
          <p:spPr>
            <a:xfrm>
              <a:off x="2131630" y="12225667"/>
              <a:ext cx="298450" cy="297815"/>
            </a:xfrm>
            <a:custGeom>
              <a:avLst/>
              <a:gdLst/>
              <a:ahLst/>
              <a:cxnLst/>
              <a:rect l="l" t="t" r="r" b="b"/>
              <a:pathLst>
                <a:path w="298450" h="297815">
                  <a:moveTo>
                    <a:pt x="180254" y="0"/>
                  </a:moveTo>
                  <a:lnTo>
                    <a:pt x="117478" y="0"/>
                  </a:lnTo>
                  <a:lnTo>
                    <a:pt x="110096" y="15513"/>
                  </a:lnTo>
                  <a:lnTo>
                    <a:pt x="88765" y="63254"/>
                  </a:lnTo>
                  <a:lnTo>
                    <a:pt x="67731" y="113877"/>
                  </a:lnTo>
                  <a:lnTo>
                    <a:pt x="53480" y="149985"/>
                  </a:lnTo>
                  <a:lnTo>
                    <a:pt x="38899" y="188377"/>
                  </a:lnTo>
                  <a:lnTo>
                    <a:pt x="23924" y="229278"/>
                  </a:lnTo>
                  <a:lnTo>
                    <a:pt x="8177" y="273657"/>
                  </a:lnTo>
                  <a:lnTo>
                    <a:pt x="0" y="297207"/>
                  </a:lnTo>
                  <a:lnTo>
                    <a:pt x="68749" y="297207"/>
                  </a:lnTo>
                  <a:lnTo>
                    <a:pt x="71240" y="289394"/>
                  </a:lnTo>
                  <a:lnTo>
                    <a:pt x="73804" y="281496"/>
                  </a:lnTo>
                  <a:lnTo>
                    <a:pt x="76452" y="273499"/>
                  </a:lnTo>
                  <a:lnTo>
                    <a:pt x="79162" y="265484"/>
                  </a:lnTo>
                  <a:lnTo>
                    <a:pt x="90341" y="232903"/>
                  </a:lnTo>
                  <a:lnTo>
                    <a:pt x="275201" y="232903"/>
                  </a:lnTo>
                  <a:lnTo>
                    <a:pt x="273905" y="229278"/>
                  </a:lnTo>
                  <a:lnTo>
                    <a:pt x="266345" y="208442"/>
                  </a:lnTo>
                  <a:lnTo>
                    <a:pt x="258949" y="188377"/>
                  </a:lnTo>
                  <a:lnTo>
                    <a:pt x="255654" y="179633"/>
                  </a:lnTo>
                  <a:lnTo>
                    <a:pt x="105391" y="179633"/>
                  </a:lnTo>
                  <a:lnTo>
                    <a:pt x="108857" y="170130"/>
                  </a:lnTo>
                  <a:lnTo>
                    <a:pt x="112341" y="160721"/>
                  </a:lnTo>
                  <a:lnTo>
                    <a:pt x="115717" y="151732"/>
                  </a:lnTo>
                  <a:lnTo>
                    <a:pt x="119157" y="142703"/>
                  </a:lnTo>
                  <a:lnTo>
                    <a:pt x="128525" y="117973"/>
                  </a:lnTo>
                  <a:lnTo>
                    <a:pt x="133888" y="103600"/>
                  </a:lnTo>
                  <a:lnTo>
                    <a:pt x="138762" y="90721"/>
                  </a:lnTo>
                  <a:lnTo>
                    <a:pt x="143902" y="77347"/>
                  </a:lnTo>
                  <a:lnTo>
                    <a:pt x="146032" y="71519"/>
                  </a:lnTo>
                  <a:lnTo>
                    <a:pt x="147481" y="67314"/>
                  </a:lnTo>
                  <a:lnTo>
                    <a:pt x="210519" y="67314"/>
                  </a:lnTo>
                  <a:lnTo>
                    <a:pt x="208776" y="63254"/>
                  </a:lnTo>
                  <a:lnTo>
                    <a:pt x="201727" y="47149"/>
                  </a:lnTo>
                  <a:lnTo>
                    <a:pt x="194623" y="31233"/>
                  </a:lnTo>
                  <a:lnTo>
                    <a:pt x="187465" y="15513"/>
                  </a:lnTo>
                  <a:lnTo>
                    <a:pt x="180254" y="0"/>
                  </a:lnTo>
                  <a:close/>
                </a:path>
                <a:path w="298450" h="297815">
                  <a:moveTo>
                    <a:pt x="275201" y="232903"/>
                  </a:moveTo>
                  <a:lnTo>
                    <a:pt x="205193" y="232903"/>
                  </a:lnTo>
                  <a:lnTo>
                    <a:pt x="210806" y="249092"/>
                  </a:lnTo>
                  <a:lnTo>
                    <a:pt x="219259" y="273657"/>
                  </a:lnTo>
                  <a:lnTo>
                    <a:pt x="221929" y="281579"/>
                  </a:lnTo>
                  <a:lnTo>
                    <a:pt x="224527" y="289449"/>
                  </a:lnTo>
                  <a:lnTo>
                    <a:pt x="227026" y="297207"/>
                  </a:lnTo>
                  <a:lnTo>
                    <a:pt x="297876" y="297207"/>
                  </a:lnTo>
                  <a:lnTo>
                    <a:pt x="289615" y="273499"/>
                  </a:lnTo>
                  <a:lnTo>
                    <a:pt x="281680" y="251015"/>
                  </a:lnTo>
                  <a:lnTo>
                    <a:pt x="275201" y="232903"/>
                  </a:lnTo>
                  <a:close/>
                </a:path>
                <a:path w="298450" h="297815">
                  <a:moveTo>
                    <a:pt x="210519" y="67314"/>
                  </a:moveTo>
                  <a:lnTo>
                    <a:pt x="147481" y="67314"/>
                  </a:lnTo>
                  <a:lnTo>
                    <a:pt x="149287" y="71615"/>
                  </a:lnTo>
                  <a:lnTo>
                    <a:pt x="151644" y="77490"/>
                  </a:lnTo>
                  <a:lnTo>
                    <a:pt x="154455" y="84754"/>
                  </a:lnTo>
                  <a:lnTo>
                    <a:pt x="159067" y="96768"/>
                  </a:lnTo>
                  <a:lnTo>
                    <a:pt x="164394" y="110503"/>
                  </a:lnTo>
                  <a:lnTo>
                    <a:pt x="182890" y="160828"/>
                  </a:lnTo>
                  <a:lnTo>
                    <a:pt x="189523" y="179633"/>
                  </a:lnTo>
                  <a:lnTo>
                    <a:pt x="255654" y="179633"/>
                  </a:lnTo>
                  <a:lnTo>
                    <a:pt x="237154" y="131667"/>
                  </a:lnTo>
                  <a:lnTo>
                    <a:pt x="215823" y="79674"/>
                  </a:lnTo>
                  <a:lnTo>
                    <a:pt x="210519" y="67314"/>
                  </a:lnTo>
                  <a:close/>
                </a:path>
              </a:pathLst>
            </a:custGeom>
            <a:solidFill>
              <a:srgbClr val="326601"/>
            </a:solidFill>
          </p:spPr>
          <p:txBody>
            <a:bodyPr wrap="square" lIns="0" tIns="0" rIns="0" bIns="0" rtlCol="0"/>
            <a:lstStyle/>
            <a:p>
              <a:endParaRPr sz="614"/>
            </a:p>
          </p:txBody>
        </p:sp>
      </p:grpSp>
      <p:sp>
        <p:nvSpPr>
          <p:cNvPr id="33" name="object 33"/>
          <p:cNvSpPr txBox="1"/>
          <p:nvPr/>
        </p:nvSpPr>
        <p:spPr>
          <a:xfrm>
            <a:off x="4744770" y="3877844"/>
            <a:ext cx="1878044" cy="523861"/>
          </a:xfrm>
          <a:prstGeom prst="rect">
            <a:avLst/>
          </a:prstGeom>
        </p:spPr>
        <p:txBody>
          <a:bodyPr vert="horz" wrap="square" lIns="0" tIns="0" rIns="0" bIns="0" rtlCol="0">
            <a:spAutoFit/>
          </a:bodyPr>
          <a:lstStyle/>
          <a:p>
            <a:pPr>
              <a:lnSpc>
                <a:spcPct val="100000"/>
              </a:lnSpc>
            </a:pPr>
            <a:endParaRPr sz="631" dirty="0">
              <a:latin typeface="Times New Roman"/>
              <a:cs typeface="Times New Roman"/>
            </a:endParaRPr>
          </a:p>
          <a:p>
            <a:pPr>
              <a:lnSpc>
                <a:spcPct val="100000"/>
              </a:lnSpc>
            </a:pPr>
            <a:endParaRPr sz="631" dirty="0">
              <a:latin typeface="Times New Roman"/>
              <a:cs typeface="Times New Roman"/>
            </a:endParaRPr>
          </a:p>
          <a:p>
            <a:pPr>
              <a:lnSpc>
                <a:spcPct val="100000"/>
              </a:lnSpc>
            </a:pPr>
            <a:endParaRPr sz="631" dirty="0">
              <a:latin typeface="Times New Roman"/>
              <a:cs typeface="Times New Roman"/>
            </a:endParaRPr>
          </a:p>
          <a:p>
            <a:pPr>
              <a:spcBef>
                <a:spcPts val="312"/>
              </a:spcBef>
            </a:pPr>
            <a:endParaRPr sz="631" dirty="0">
              <a:latin typeface="Times New Roman"/>
              <a:cs typeface="Times New Roman"/>
            </a:endParaRPr>
          </a:p>
          <a:p>
            <a:pPr marL="580917"/>
            <a:r>
              <a:rPr sz="631" b="1" spc="43" dirty="0">
                <a:solidFill>
                  <a:srgbClr val="F9F8F8"/>
                </a:solidFill>
                <a:latin typeface="Trebuchet MS"/>
                <a:cs typeface="Trebuchet MS"/>
              </a:rPr>
              <a:t>PUGLIA</a:t>
            </a:r>
            <a:endParaRPr sz="631" dirty="0">
              <a:latin typeface="Trebuchet MS"/>
              <a:cs typeface="Trebuchet M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object 2"/>
          <p:cNvSpPr txBox="1"/>
          <p:nvPr/>
        </p:nvSpPr>
        <p:spPr>
          <a:xfrm>
            <a:off x="625151" y="234633"/>
            <a:ext cx="10786188" cy="6201872"/>
          </a:xfrm>
          <a:prstGeom prst="rect">
            <a:avLst/>
          </a:prstGeom>
        </p:spPr>
        <p:txBody>
          <a:bodyPr vert="horz" wrap="square" lIns="0" tIns="3665" rIns="0" bIns="0" rtlCol="0">
            <a:spAutoFit/>
          </a:bodyPr>
          <a:lstStyle/>
          <a:p>
            <a:pPr marL="160854" marR="158003" indent="407" algn="ctr">
              <a:lnSpc>
                <a:spcPct val="101499"/>
              </a:lnSpc>
              <a:spcBef>
                <a:spcPts val="709"/>
              </a:spcBef>
            </a:pPr>
            <a:r>
              <a:rPr sz="1400" b="1" dirty="0">
                <a:latin typeface="Calibri"/>
                <a:cs typeface="Calibri"/>
              </a:rPr>
              <a:t>AL</a:t>
            </a:r>
            <a:r>
              <a:rPr sz="1400" b="1" spc="-19" dirty="0">
                <a:latin typeface="Calibri"/>
                <a:cs typeface="Calibri"/>
              </a:rPr>
              <a:t> </a:t>
            </a:r>
            <a:r>
              <a:rPr sz="1400" b="1" dirty="0">
                <a:latin typeface="Calibri"/>
                <a:cs typeface="Calibri"/>
              </a:rPr>
              <a:t>VIA</a:t>
            </a:r>
            <a:r>
              <a:rPr sz="1400" b="1" spc="-16" dirty="0">
                <a:latin typeface="Calibri"/>
                <a:cs typeface="Calibri"/>
              </a:rPr>
              <a:t> </a:t>
            </a:r>
            <a:r>
              <a:rPr sz="1400" b="1" dirty="0">
                <a:latin typeface="Calibri"/>
                <a:cs typeface="Calibri"/>
              </a:rPr>
              <a:t>LA</a:t>
            </a:r>
            <a:r>
              <a:rPr sz="1400" b="1" spc="-19" dirty="0">
                <a:latin typeface="Calibri"/>
                <a:cs typeface="Calibri"/>
              </a:rPr>
              <a:t> </a:t>
            </a:r>
            <a:r>
              <a:rPr sz="1400" b="1" dirty="0">
                <a:latin typeface="Calibri"/>
                <a:cs typeface="Calibri"/>
              </a:rPr>
              <a:t>PRIMA</a:t>
            </a:r>
            <a:r>
              <a:rPr sz="1400" b="1" spc="-16" dirty="0">
                <a:latin typeface="Calibri"/>
                <a:cs typeface="Calibri"/>
              </a:rPr>
              <a:t> </a:t>
            </a:r>
            <a:r>
              <a:rPr sz="1400" b="1" dirty="0">
                <a:latin typeface="Calibri"/>
                <a:cs typeface="Calibri"/>
              </a:rPr>
              <a:t>CONSEGNA</a:t>
            </a:r>
            <a:r>
              <a:rPr sz="1400" b="1" spc="-19" dirty="0">
                <a:latin typeface="Calibri"/>
                <a:cs typeface="Calibri"/>
              </a:rPr>
              <a:t> </a:t>
            </a:r>
            <a:r>
              <a:rPr sz="1400" b="1" dirty="0">
                <a:latin typeface="Calibri"/>
                <a:cs typeface="Calibri"/>
              </a:rPr>
              <a:t>DI</a:t>
            </a:r>
            <a:r>
              <a:rPr sz="1400" b="1" spc="-16" dirty="0">
                <a:latin typeface="Calibri"/>
                <a:cs typeface="Calibri"/>
              </a:rPr>
              <a:t> </a:t>
            </a:r>
            <a:r>
              <a:rPr sz="1400" b="1" dirty="0">
                <a:latin typeface="Calibri"/>
                <a:cs typeface="Calibri"/>
              </a:rPr>
              <a:t>RISO</a:t>
            </a:r>
            <a:r>
              <a:rPr sz="1400" b="1" spc="-19" dirty="0">
                <a:latin typeface="Calibri"/>
                <a:cs typeface="Calibri"/>
              </a:rPr>
              <a:t> </a:t>
            </a:r>
            <a:r>
              <a:rPr sz="1400" b="1" dirty="0">
                <a:latin typeface="Calibri"/>
                <a:cs typeface="Calibri"/>
              </a:rPr>
              <a:t>COLTIVATO</a:t>
            </a:r>
            <a:r>
              <a:rPr sz="1400" b="1" spc="-19" dirty="0">
                <a:latin typeface="Calibri"/>
                <a:cs typeface="Calibri"/>
              </a:rPr>
              <a:t> </a:t>
            </a:r>
            <a:r>
              <a:rPr sz="1400" b="1" dirty="0">
                <a:latin typeface="Calibri"/>
                <a:cs typeface="Calibri"/>
              </a:rPr>
              <a:t>GRAZIE</a:t>
            </a:r>
            <a:r>
              <a:rPr sz="1400" b="1" spc="-19" dirty="0">
                <a:latin typeface="Calibri"/>
                <a:cs typeface="Calibri"/>
              </a:rPr>
              <a:t> </a:t>
            </a:r>
            <a:r>
              <a:rPr sz="1400" b="1" dirty="0">
                <a:latin typeface="Calibri"/>
                <a:cs typeface="Calibri"/>
              </a:rPr>
              <a:t>AL</a:t>
            </a:r>
            <a:r>
              <a:rPr sz="1400" b="1" spc="-16" dirty="0">
                <a:latin typeface="Calibri"/>
                <a:cs typeface="Calibri"/>
              </a:rPr>
              <a:t> </a:t>
            </a:r>
            <a:r>
              <a:rPr sz="1400" b="1" dirty="0">
                <a:latin typeface="Calibri"/>
                <a:cs typeface="Calibri"/>
              </a:rPr>
              <a:t>CAFFÈ</a:t>
            </a:r>
            <a:r>
              <a:rPr sz="1400" b="1" spc="-19" dirty="0">
                <a:latin typeface="Calibri"/>
                <a:cs typeface="Calibri"/>
              </a:rPr>
              <a:t> </a:t>
            </a:r>
            <a:r>
              <a:rPr sz="1400" b="1" dirty="0">
                <a:latin typeface="Calibri"/>
                <a:cs typeface="Calibri"/>
              </a:rPr>
              <a:t>ESAUSTO</a:t>
            </a:r>
            <a:r>
              <a:rPr sz="1400" b="1" spc="-16" dirty="0">
                <a:latin typeface="Calibri"/>
                <a:cs typeface="Calibri"/>
              </a:rPr>
              <a:t> DI </a:t>
            </a:r>
            <a:r>
              <a:rPr sz="1400" b="1" dirty="0">
                <a:latin typeface="Calibri"/>
                <a:cs typeface="Calibri"/>
              </a:rPr>
              <a:t>NESPRESSO</a:t>
            </a:r>
            <a:r>
              <a:rPr sz="1400" b="1" spc="-26" dirty="0">
                <a:latin typeface="Calibri"/>
                <a:cs typeface="Calibri"/>
              </a:rPr>
              <a:t> </a:t>
            </a:r>
            <a:r>
              <a:rPr sz="1400" b="1" dirty="0">
                <a:latin typeface="Calibri"/>
                <a:cs typeface="Calibri"/>
              </a:rPr>
              <a:t>PER</a:t>
            </a:r>
            <a:r>
              <a:rPr sz="1400" b="1" spc="-26" dirty="0">
                <a:latin typeface="Calibri"/>
                <a:cs typeface="Calibri"/>
              </a:rPr>
              <a:t> </a:t>
            </a:r>
            <a:r>
              <a:rPr sz="1400" b="1" dirty="0">
                <a:latin typeface="Calibri"/>
                <a:cs typeface="Calibri"/>
              </a:rPr>
              <a:t>BANCO</a:t>
            </a:r>
            <a:r>
              <a:rPr sz="1400" b="1" spc="-26" dirty="0">
                <a:latin typeface="Calibri"/>
                <a:cs typeface="Calibri"/>
              </a:rPr>
              <a:t> </a:t>
            </a:r>
            <a:r>
              <a:rPr sz="1400" b="1" dirty="0">
                <a:latin typeface="Calibri"/>
                <a:cs typeface="Calibri"/>
              </a:rPr>
              <a:t>ALIMENTARE</a:t>
            </a:r>
            <a:r>
              <a:rPr sz="1400" b="1" spc="-26" dirty="0">
                <a:latin typeface="Calibri"/>
                <a:cs typeface="Calibri"/>
              </a:rPr>
              <a:t> </a:t>
            </a:r>
            <a:r>
              <a:rPr sz="1400" b="1" dirty="0">
                <a:latin typeface="Calibri"/>
                <a:cs typeface="Calibri"/>
              </a:rPr>
              <a:t>DELLA</a:t>
            </a:r>
            <a:r>
              <a:rPr sz="1400" b="1" spc="-26" dirty="0">
                <a:latin typeface="Calibri"/>
                <a:cs typeface="Calibri"/>
              </a:rPr>
              <a:t> </a:t>
            </a:r>
            <a:r>
              <a:rPr sz="1400" b="1" dirty="0">
                <a:latin typeface="Calibri"/>
                <a:cs typeface="Calibri"/>
              </a:rPr>
              <a:t>PUGLIA</a:t>
            </a:r>
            <a:r>
              <a:rPr sz="1400" b="1" spc="-26" dirty="0">
                <a:latin typeface="Calibri"/>
                <a:cs typeface="Calibri"/>
              </a:rPr>
              <a:t> </a:t>
            </a:r>
            <a:r>
              <a:rPr sz="1400" b="1" dirty="0">
                <a:latin typeface="Calibri"/>
                <a:cs typeface="Calibri"/>
              </a:rPr>
              <a:t>E</a:t>
            </a:r>
            <a:r>
              <a:rPr sz="1400" b="1" spc="-26" dirty="0">
                <a:latin typeface="Calibri"/>
                <a:cs typeface="Calibri"/>
              </a:rPr>
              <a:t> </a:t>
            </a:r>
            <a:r>
              <a:rPr sz="1400" b="1" dirty="0">
                <a:latin typeface="Calibri"/>
                <a:cs typeface="Calibri"/>
              </a:rPr>
              <a:t>BANCO</a:t>
            </a:r>
            <a:r>
              <a:rPr sz="1400" b="1" spc="-26" dirty="0">
                <a:latin typeface="Calibri"/>
                <a:cs typeface="Calibri"/>
              </a:rPr>
              <a:t> </a:t>
            </a:r>
            <a:r>
              <a:rPr sz="1400" b="1" dirty="0">
                <a:latin typeface="Calibri"/>
                <a:cs typeface="Calibri"/>
              </a:rPr>
              <a:t>ALIMENTARE</a:t>
            </a:r>
            <a:r>
              <a:rPr sz="1400" b="1" spc="-22" dirty="0">
                <a:latin typeface="Calibri"/>
                <a:cs typeface="Calibri"/>
              </a:rPr>
              <a:t> </a:t>
            </a:r>
            <a:r>
              <a:rPr sz="1400" b="1" spc="-6" dirty="0">
                <a:latin typeface="Calibri"/>
                <a:cs typeface="Calibri"/>
              </a:rPr>
              <a:t>DELLA </a:t>
            </a:r>
            <a:r>
              <a:rPr sz="1400" b="1" dirty="0">
                <a:latin typeface="Calibri"/>
                <a:cs typeface="Calibri"/>
              </a:rPr>
              <a:t>DAUNIA:</a:t>
            </a:r>
            <a:r>
              <a:rPr sz="1400" b="1" spc="-22" dirty="0">
                <a:latin typeface="Calibri"/>
                <a:cs typeface="Calibri"/>
              </a:rPr>
              <a:t> </a:t>
            </a:r>
            <a:r>
              <a:rPr sz="1400" b="1" dirty="0">
                <a:latin typeface="Calibri"/>
                <a:cs typeface="Calibri"/>
              </a:rPr>
              <a:t>OLTRE</a:t>
            </a:r>
            <a:r>
              <a:rPr sz="1400" b="1" spc="-22" dirty="0">
                <a:latin typeface="Calibri"/>
                <a:cs typeface="Calibri"/>
              </a:rPr>
              <a:t> </a:t>
            </a:r>
            <a:r>
              <a:rPr sz="1400" b="1" dirty="0">
                <a:latin typeface="Calibri"/>
                <a:cs typeface="Calibri"/>
              </a:rPr>
              <a:t>120.000</a:t>
            </a:r>
            <a:r>
              <a:rPr sz="1400" b="1" spc="-22" dirty="0">
                <a:latin typeface="Calibri"/>
                <a:cs typeface="Calibri"/>
              </a:rPr>
              <a:t> </a:t>
            </a:r>
            <a:r>
              <a:rPr sz="1400" b="1" dirty="0">
                <a:latin typeface="Calibri"/>
                <a:cs typeface="Calibri"/>
              </a:rPr>
              <a:t>PIATTI</a:t>
            </a:r>
            <a:r>
              <a:rPr sz="1400" b="1" spc="-26" dirty="0">
                <a:latin typeface="Calibri"/>
                <a:cs typeface="Calibri"/>
              </a:rPr>
              <a:t> </a:t>
            </a:r>
            <a:r>
              <a:rPr sz="1400" b="1" spc="-6" dirty="0">
                <a:latin typeface="Calibri"/>
                <a:cs typeface="Calibri"/>
              </a:rPr>
              <a:t>DONATI.</a:t>
            </a:r>
            <a:endParaRPr sz="1400" dirty="0">
              <a:latin typeface="Calibri"/>
              <a:cs typeface="Calibri"/>
            </a:endParaRPr>
          </a:p>
          <a:p>
            <a:pPr marL="35836" marR="90404" algn="ctr">
              <a:lnSpc>
                <a:spcPct val="101800"/>
              </a:lnSpc>
              <a:spcBef>
                <a:spcPts val="869"/>
              </a:spcBef>
            </a:pPr>
            <a:r>
              <a:rPr sz="1400" b="1" i="1" dirty="0">
                <a:latin typeface="Calibri"/>
                <a:cs typeface="Calibri"/>
              </a:rPr>
              <a:t>Grazie</a:t>
            </a:r>
            <a:r>
              <a:rPr sz="1400" b="1" i="1" spc="-13" dirty="0">
                <a:latin typeface="Calibri"/>
                <a:cs typeface="Calibri"/>
              </a:rPr>
              <a:t> </a:t>
            </a:r>
            <a:r>
              <a:rPr sz="1400" b="1" i="1" dirty="0">
                <a:latin typeface="Calibri"/>
                <a:cs typeface="Calibri"/>
              </a:rPr>
              <a:t>al</a:t>
            </a:r>
            <a:r>
              <a:rPr sz="1400" b="1" i="1" spc="-13" dirty="0">
                <a:latin typeface="Calibri"/>
                <a:cs typeface="Calibri"/>
              </a:rPr>
              <a:t> </a:t>
            </a:r>
            <a:r>
              <a:rPr sz="1400" b="1" i="1" dirty="0">
                <a:latin typeface="Calibri"/>
                <a:cs typeface="Calibri"/>
              </a:rPr>
              <a:t>progetto</a:t>
            </a:r>
            <a:r>
              <a:rPr sz="1400" b="1" i="1" spc="-10" dirty="0">
                <a:latin typeface="Calibri"/>
                <a:cs typeface="Calibri"/>
              </a:rPr>
              <a:t> </a:t>
            </a:r>
            <a:r>
              <a:rPr sz="1400" b="1" i="1" dirty="0">
                <a:latin typeface="Calibri"/>
                <a:cs typeface="Calibri"/>
              </a:rPr>
              <a:t>di</a:t>
            </a:r>
            <a:r>
              <a:rPr sz="1400" b="1" i="1" spc="-13" dirty="0">
                <a:latin typeface="Calibri"/>
                <a:cs typeface="Calibri"/>
              </a:rPr>
              <a:t> </a:t>
            </a:r>
            <a:r>
              <a:rPr sz="1400" b="1" i="1" dirty="0">
                <a:latin typeface="Calibri"/>
                <a:cs typeface="Calibri"/>
              </a:rPr>
              <a:t>recupero</a:t>
            </a:r>
            <a:r>
              <a:rPr sz="1400" b="1" i="1" spc="-10" dirty="0">
                <a:latin typeface="Calibri"/>
                <a:cs typeface="Calibri"/>
              </a:rPr>
              <a:t> </a:t>
            </a:r>
            <a:r>
              <a:rPr sz="1400" b="1" i="1" dirty="0">
                <a:latin typeface="Calibri"/>
                <a:cs typeface="Calibri"/>
              </a:rPr>
              <a:t>e</a:t>
            </a:r>
            <a:r>
              <a:rPr sz="1400" b="1" i="1" spc="-13" dirty="0">
                <a:latin typeface="Calibri"/>
                <a:cs typeface="Calibri"/>
              </a:rPr>
              <a:t> </a:t>
            </a:r>
            <a:r>
              <a:rPr sz="1400" b="1" i="1" dirty="0">
                <a:latin typeface="Calibri"/>
                <a:cs typeface="Calibri"/>
              </a:rPr>
              <a:t>riciclo</a:t>
            </a:r>
            <a:r>
              <a:rPr sz="1400" b="1" i="1" spc="-10" dirty="0">
                <a:latin typeface="Calibri"/>
                <a:cs typeface="Calibri"/>
              </a:rPr>
              <a:t> </a:t>
            </a:r>
            <a:r>
              <a:rPr sz="1400" b="1" i="1" dirty="0">
                <a:latin typeface="Calibri"/>
                <a:cs typeface="Calibri"/>
              </a:rPr>
              <a:t>delle</a:t>
            </a:r>
            <a:r>
              <a:rPr sz="1400" b="1" i="1" spc="-13" dirty="0">
                <a:latin typeface="Calibri"/>
                <a:cs typeface="Calibri"/>
              </a:rPr>
              <a:t> </a:t>
            </a:r>
            <a:r>
              <a:rPr sz="1400" b="1" i="1" dirty="0">
                <a:latin typeface="Calibri"/>
                <a:cs typeface="Calibri"/>
              </a:rPr>
              <a:t>capsule</a:t>
            </a:r>
            <a:r>
              <a:rPr sz="1400" b="1" i="1" spc="-10" dirty="0">
                <a:latin typeface="Calibri"/>
                <a:cs typeface="Calibri"/>
              </a:rPr>
              <a:t> </a:t>
            </a:r>
            <a:r>
              <a:rPr sz="1400" b="1" i="1" dirty="0">
                <a:latin typeface="Calibri"/>
                <a:cs typeface="Calibri"/>
              </a:rPr>
              <a:t>esauste</a:t>
            </a:r>
            <a:r>
              <a:rPr sz="1400" b="1" i="1" spc="-13" dirty="0">
                <a:latin typeface="Calibri"/>
                <a:cs typeface="Calibri"/>
              </a:rPr>
              <a:t> </a:t>
            </a:r>
            <a:r>
              <a:rPr sz="1400" b="1" i="1" dirty="0">
                <a:latin typeface="Calibri"/>
                <a:cs typeface="Calibri"/>
              </a:rPr>
              <a:t>di</a:t>
            </a:r>
            <a:r>
              <a:rPr sz="1400" b="1" i="1" spc="-10" dirty="0">
                <a:latin typeface="Calibri"/>
                <a:cs typeface="Calibri"/>
              </a:rPr>
              <a:t> </a:t>
            </a:r>
            <a:r>
              <a:rPr sz="1400" b="1" i="1" spc="-6" dirty="0">
                <a:latin typeface="Calibri"/>
                <a:cs typeface="Calibri"/>
              </a:rPr>
              <a:t>Nespresso,</a:t>
            </a:r>
            <a:r>
              <a:rPr sz="1400" b="1" i="1" spc="-16" dirty="0">
                <a:latin typeface="Calibri"/>
                <a:cs typeface="Calibri"/>
              </a:rPr>
              <a:t> </a:t>
            </a:r>
            <a:r>
              <a:rPr sz="1400" b="1" i="1" dirty="0">
                <a:latin typeface="Calibri"/>
                <a:cs typeface="Calibri"/>
              </a:rPr>
              <a:t>la</a:t>
            </a:r>
            <a:r>
              <a:rPr sz="1400" b="1" i="1" spc="-10" dirty="0">
                <a:latin typeface="Calibri"/>
                <a:cs typeface="Calibri"/>
              </a:rPr>
              <a:t> </a:t>
            </a:r>
            <a:r>
              <a:rPr sz="1400" b="1" i="1" dirty="0">
                <a:latin typeface="Calibri"/>
                <a:cs typeface="Calibri"/>
              </a:rPr>
              <a:t>prima</a:t>
            </a:r>
            <a:r>
              <a:rPr sz="1400" b="1" i="1" spc="-13" dirty="0">
                <a:latin typeface="Calibri"/>
                <a:cs typeface="Calibri"/>
              </a:rPr>
              <a:t> </a:t>
            </a:r>
            <a:r>
              <a:rPr sz="1400" b="1" i="1" dirty="0">
                <a:latin typeface="Calibri"/>
                <a:cs typeface="Calibri"/>
              </a:rPr>
              <a:t>donazione</a:t>
            </a:r>
            <a:r>
              <a:rPr sz="1400" b="1" i="1" spc="-10" dirty="0">
                <a:latin typeface="Calibri"/>
                <a:cs typeface="Calibri"/>
              </a:rPr>
              <a:t> </a:t>
            </a:r>
            <a:r>
              <a:rPr sz="1400" b="1" i="1" dirty="0">
                <a:latin typeface="Calibri"/>
                <a:cs typeface="Calibri"/>
              </a:rPr>
              <a:t>in</a:t>
            </a:r>
            <a:r>
              <a:rPr sz="1400" b="1" i="1" spc="-13" dirty="0">
                <a:latin typeface="Calibri"/>
                <a:cs typeface="Calibri"/>
              </a:rPr>
              <a:t> </a:t>
            </a:r>
            <a:r>
              <a:rPr sz="1400" b="1" i="1" spc="-6" dirty="0">
                <a:latin typeface="Calibri"/>
                <a:cs typeface="Calibri"/>
              </a:rPr>
              <a:t>Puglia </a:t>
            </a:r>
            <a:r>
              <a:rPr sz="1400" b="1" i="1" dirty="0">
                <a:latin typeface="Calibri"/>
                <a:cs typeface="Calibri"/>
              </a:rPr>
              <a:t>conta</a:t>
            </a:r>
            <a:r>
              <a:rPr sz="1400" b="1" i="1" spc="-19" dirty="0">
                <a:latin typeface="Calibri"/>
                <a:cs typeface="Calibri"/>
              </a:rPr>
              <a:t> </a:t>
            </a:r>
            <a:r>
              <a:rPr sz="1400" b="1" i="1" dirty="0">
                <a:latin typeface="Calibri"/>
                <a:cs typeface="Calibri"/>
              </a:rPr>
              <a:t>circa</a:t>
            </a:r>
            <a:r>
              <a:rPr sz="1400" b="1" i="1" spc="-16" dirty="0">
                <a:latin typeface="Calibri"/>
                <a:cs typeface="Calibri"/>
              </a:rPr>
              <a:t> </a:t>
            </a:r>
            <a:r>
              <a:rPr sz="1400" b="1" i="1" spc="-6" dirty="0">
                <a:latin typeface="Calibri"/>
                <a:cs typeface="Calibri"/>
              </a:rPr>
              <a:t>120.000</a:t>
            </a:r>
            <a:r>
              <a:rPr sz="1400" b="1" i="1" spc="-19" dirty="0">
                <a:latin typeface="Calibri"/>
                <a:cs typeface="Calibri"/>
              </a:rPr>
              <a:t> </a:t>
            </a:r>
            <a:r>
              <a:rPr sz="1400" b="1" i="1" dirty="0">
                <a:latin typeface="Calibri"/>
                <a:cs typeface="Calibri"/>
              </a:rPr>
              <a:t>piatti</a:t>
            </a:r>
            <a:r>
              <a:rPr sz="1400" b="1" i="1" spc="-16" dirty="0">
                <a:latin typeface="Calibri"/>
                <a:cs typeface="Calibri"/>
              </a:rPr>
              <a:t> </a:t>
            </a:r>
            <a:r>
              <a:rPr sz="1400" b="1" i="1" dirty="0">
                <a:latin typeface="Calibri"/>
                <a:cs typeface="Calibri"/>
              </a:rPr>
              <a:t>di</a:t>
            </a:r>
            <a:r>
              <a:rPr sz="1400" b="1" i="1" spc="-19" dirty="0">
                <a:latin typeface="Calibri"/>
                <a:cs typeface="Calibri"/>
              </a:rPr>
              <a:t> </a:t>
            </a:r>
            <a:r>
              <a:rPr sz="1400" b="1" i="1" dirty="0">
                <a:latin typeface="Calibri"/>
                <a:cs typeface="Calibri"/>
              </a:rPr>
              <a:t>riso,</a:t>
            </a:r>
            <a:r>
              <a:rPr sz="1400" b="1" i="1" spc="-16" dirty="0">
                <a:latin typeface="Calibri"/>
                <a:cs typeface="Calibri"/>
              </a:rPr>
              <a:t> </a:t>
            </a:r>
            <a:r>
              <a:rPr sz="1400" b="1" i="1" dirty="0">
                <a:latin typeface="Calibri"/>
                <a:cs typeface="Calibri"/>
              </a:rPr>
              <a:t>per</a:t>
            </a:r>
            <a:r>
              <a:rPr sz="1400" b="1" i="1" spc="-19" dirty="0">
                <a:latin typeface="Calibri"/>
                <a:cs typeface="Calibri"/>
              </a:rPr>
              <a:t> </a:t>
            </a:r>
            <a:r>
              <a:rPr sz="1400" b="1" i="1" dirty="0">
                <a:latin typeface="Calibri"/>
                <a:cs typeface="Calibri"/>
              </a:rPr>
              <a:t>sostenere</a:t>
            </a:r>
            <a:r>
              <a:rPr sz="1400" b="1" i="1" spc="-16" dirty="0">
                <a:latin typeface="Calibri"/>
                <a:cs typeface="Calibri"/>
              </a:rPr>
              <a:t> </a:t>
            </a:r>
            <a:r>
              <a:rPr sz="1400" b="1" i="1" dirty="0">
                <a:latin typeface="Calibri"/>
                <a:cs typeface="Calibri"/>
              </a:rPr>
              <a:t>quasi</a:t>
            </a:r>
            <a:r>
              <a:rPr sz="1400" b="1" i="1" spc="-19" dirty="0">
                <a:latin typeface="Calibri"/>
                <a:cs typeface="Calibri"/>
              </a:rPr>
              <a:t> </a:t>
            </a:r>
            <a:r>
              <a:rPr sz="1400" b="1" i="1" dirty="0">
                <a:latin typeface="Calibri"/>
                <a:cs typeface="Calibri"/>
              </a:rPr>
              <a:t>300</a:t>
            </a:r>
            <a:r>
              <a:rPr sz="1400" b="1" i="1" spc="-16" dirty="0">
                <a:latin typeface="Calibri"/>
                <a:cs typeface="Calibri"/>
              </a:rPr>
              <a:t> </a:t>
            </a:r>
            <a:r>
              <a:rPr sz="1400" b="1" i="1" dirty="0">
                <a:latin typeface="Calibri"/>
                <a:cs typeface="Calibri"/>
              </a:rPr>
              <a:t>strutture</a:t>
            </a:r>
            <a:r>
              <a:rPr sz="1400" b="1" i="1" spc="-16" dirty="0">
                <a:latin typeface="Calibri"/>
                <a:cs typeface="Calibri"/>
              </a:rPr>
              <a:t> </a:t>
            </a:r>
            <a:r>
              <a:rPr sz="1400" b="1" i="1" dirty="0">
                <a:latin typeface="Calibri"/>
                <a:cs typeface="Calibri"/>
              </a:rPr>
              <a:t>caritative</a:t>
            </a:r>
            <a:r>
              <a:rPr sz="1400" b="1" i="1" spc="-19" dirty="0">
                <a:latin typeface="Calibri"/>
                <a:cs typeface="Calibri"/>
              </a:rPr>
              <a:t> </a:t>
            </a:r>
            <a:r>
              <a:rPr sz="1400" b="1" i="1" dirty="0">
                <a:latin typeface="Calibri"/>
                <a:cs typeface="Calibri"/>
              </a:rPr>
              <a:t>e</a:t>
            </a:r>
            <a:r>
              <a:rPr sz="1400" b="1" i="1" spc="-13" dirty="0">
                <a:latin typeface="Calibri"/>
                <a:cs typeface="Calibri"/>
              </a:rPr>
              <a:t> </a:t>
            </a:r>
            <a:r>
              <a:rPr sz="1400" b="1" i="1" dirty="0">
                <a:latin typeface="Calibri"/>
                <a:cs typeface="Calibri"/>
              </a:rPr>
              <a:t>oltre</a:t>
            </a:r>
            <a:r>
              <a:rPr sz="1400" b="1" i="1" spc="-16" dirty="0">
                <a:latin typeface="Calibri"/>
                <a:cs typeface="Calibri"/>
              </a:rPr>
              <a:t> </a:t>
            </a:r>
            <a:r>
              <a:rPr sz="1400" b="1" i="1" dirty="0">
                <a:latin typeface="Calibri"/>
                <a:cs typeface="Calibri"/>
              </a:rPr>
              <a:t>70.000</a:t>
            </a:r>
            <a:r>
              <a:rPr sz="1400" b="1" i="1" spc="-16" dirty="0">
                <a:latin typeface="Calibri"/>
                <a:cs typeface="Calibri"/>
              </a:rPr>
              <a:t> </a:t>
            </a:r>
            <a:r>
              <a:rPr sz="1400" b="1" i="1" dirty="0">
                <a:latin typeface="Calibri"/>
                <a:cs typeface="Calibri"/>
              </a:rPr>
              <a:t>persone</a:t>
            </a:r>
            <a:r>
              <a:rPr sz="1400" b="1" i="1" spc="-19" dirty="0">
                <a:latin typeface="Calibri"/>
                <a:cs typeface="Calibri"/>
              </a:rPr>
              <a:t> </a:t>
            </a:r>
            <a:r>
              <a:rPr sz="1400" b="1" i="1" spc="-16" dirty="0">
                <a:latin typeface="Calibri"/>
                <a:cs typeface="Calibri"/>
              </a:rPr>
              <a:t>in </a:t>
            </a:r>
            <a:r>
              <a:rPr sz="1400" b="1" i="1" spc="-6" dirty="0" err="1">
                <a:latin typeface="Calibri"/>
                <a:cs typeface="Calibri"/>
              </a:rPr>
              <a:t>difficoltà</a:t>
            </a:r>
            <a:r>
              <a:rPr sz="1400" b="1" i="1" spc="-6" dirty="0">
                <a:latin typeface="Calibri"/>
                <a:cs typeface="Calibri"/>
              </a:rPr>
              <a:t>.</a:t>
            </a:r>
            <a:endParaRPr lang="it-IT" sz="1400" b="1" i="1" spc="-6" dirty="0">
              <a:latin typeface="Calibri"/>
              <a:cs typeface="Calibri"/>
            </a:endParaRPr>
          </a:p>
          <a:p>
            <a:pPr marL="35836" marR="90404" algn="ctr">
              <a:lnSpc>
                <a:spcPct val="101800"/>
              </a:lnSpc>
              <a:spcBef>
                <a:spcPts val="869"/>
              </a:spcBef>
            </a:pPr>
            <a:endParaRPr sz="1400" dirty="0">
              <a:latin typeface="Calibri"/>
              <a:cs typeface="Calibri"/>
            </a:endParaRPr>
          </a:p>
          <a:p>
            <a:pPr marL="8145" marR="4072" algn="just">
              <a:lnSpc>
                <a:spcPct val="101499"/>
              </a:lnSpc>
              <a:spcBef>
                <a:spcPts val="513"/>
              </a:spcBef>
            </a:pPr>
            <a:r>
              <a:rPr sz="1400" i="1" dirty="0">
                <a:latin typeface="Calibri"/>
                <a:cs typeface="Calibri"/>
              </a:rPr>
              <a:t>Foggia, 21</a:t>
            </a:r>
            <a:r>
              <a:rPr sz="1400" i="1" spc="-3" dirty="0">
                <a:latin typeface="Calibri"/>
                <a:cs typeface="Calibri"/>
              </a:rPr>
              <a:t> </a:t>
            </a:r>
            <a:r>
              <a:rPr sz="1400" i="1" dirty="0">
                <a:latin typeface="Calibri"/>
                <a:cs typeface="Calibri"/>
              </a:rPr>
              <a:t>dicembre 2023</a:t>
            </a:r>
            <a:r>
              <a:rPr sz="1400" i="1" spc="-3" dirty="0">
                <a:latin typeface="Calibri"/>
                <a:cs typeface="Calibri"/>
              </a:rPr>
              <a:t> </a:t>
            </a:r>
            <a:r>
              <a:rPr sz="1400" i="1" dirty="0">
                <a:latin typeface="Calibri"/>
                <a:cs typeface="Calibri"/>
              </a:rPr>
              <a:t>– </a:t>
            </a:r>
            <a:r>
              <a:rPr sz="1400" dirty="0">
                <a:latin typeface="Calibri"/>
                <a:cs typeface="Calibri"/>
              </a:rPr>
              <a:t>Nespresso</a:t>
            </a:r>
            <a:r>
              <a:rPr sz="1400" spc="-3" dirty="0">
                <a:latin typeface="Calibri"/>
                <a:cs typeface="Calibri"/>
              </a:rPr>
              <a:t> </a:t>
            </a:r>
            <a:r>
              <a:rPr sz="1400" dirty="0">
                <a:latin typeface="Calibri"/>
                <a:cs typeface="Calibri"/>
              </a:rPr>
              <a:t>suggella</a:t>
            </a:r>
            <a:r>
              <a:rPr sz="1400" spc="-3" dirty="0">
                <a:latin typeface="Calibri"/>
                <a:cs typeface="Calibri"/>
              </a:rPr>
              <a:t> </a:t>
            </a:r>
            <a:r>
              <a:rPr sz="1400" dirty="0">
                <a:latin typeface="Calibri"/>
                <a:cs typeface="Calibri"/>
              </a:rPr>
              <a:t>il</a:t>
            </a:r>
            <a:r>
              <a:rPr sz="1400" spc="3" dirty="0">
                <a:latin typeface="Calibri"/>
                <a:cs typeface="Calibri"/>
              </a:rPr>
              <a:t> </a:t>
            </a:r>
            <a:r>
              <a:rPr sz="1400" dirty="0">
                <a:latin typeface="Calibri"/>
                <a:cs typeface="Calibri"/>
              </a:rPr>
              <a:t>suo</a:t>
            </a:r>
            <a:r>
              <a:rPr sz="1400" spc="-3" dirty="0">
                <a:latin typeface="Calibri"/>
                <a:cs typeface="Calibri"/>
              </a:rPr>
              <a:t> </a:t>
            </a:r>
            <a:r>
              <a:rPr sz="1400" dirty="0">
                <a:latin typeface="Calibri"/>
                <a:cs typeface="Calibri"/>
              </a:rPr>
              <a:t>impegno nei confronti</a:t>
            </a:r>
            <a:r>
              <a:rPr sz="1400" spc="-3" dirty="0">
                <a:latin typeface="Calibri"/>
                <a:cs typeface="Calibri"/>
              </a:rPr>
              <a:t> </a:t>
            </a:r>
            <a:r>
              <a:rPr sz="1400" dirty="0">
                <a:latin typeface="Calibri"/>
                <a:cs typeface="Calibri"/>
              </a:rPr>
              <a:t>di</a:t>
            </a:r>
            <a:r>
              <a:rPr sz="1400" spc="3" dirty="0">
                <a:latin typeface="Calibri"/>
                <a:cs typeface="Calibri"/>
              </a:rPr>
              <a:t> </a:t>
            </a:r>
            <a:r>
              <a:rPr sz="1400" dirty="0">
                <a:latin typeface="Calibri"/>
                <a:cs typeface="Calibri"/>
              </a:rPr>
              <a:t>Banco</a:t>
            </a:r>
            <a:r>
              <a:rPr sz="1400" spc="-3" dirty="0">
                <a:latin typeface="Calibri"/>
                <a:cs typeface="Calibri"/>
              </a:rPr>
              <a:t> </a:t>
            </a:r>
            <a:r>
              <a:rPr sz="1400" dirty="0">
                <a:latin typeface="Calibri"/>
                <a:cs typeface="Calibri"/>
              </a:rPr>
              <a:t>Alimentare della</a:t>
            </a:r>
            <a:r>
              <a:rPr sz="1400" spc="-3" dirty="0">
                <a:latin typeface="Calibri"/>
                <a:cs typeface="Calibri"/>
              </a:rPr>
              <a:t> </a:t>
            </a:r>
            <a:r>
              <a:rPr sz="1400" dirty="0">
                <a:latin typeface="Calibri"/>
                <a:cs typeface="Calibri"/>
              </a:rPr>
              <a:t>Puglia</a:t>
            </a:r>
            <a:r>
              <a:rPr sz="1400" spc="-3" dirty="0">
                <a:latin typeface="Calibri"/>
                <a:cs typeface="Calibri"/>
              </a:rPr>
              <a:t> </a:t>
            </a:r>
            <a:r>
              <a:rPr sz="1400" dirty="0">
                <a:latin typeface="Calibri"/>
                <a:cs typeface="Calibri"/>
              </a:rPr>
              <a:t>ONLUS </a:t>
            </a:r>
            <a:r>
              <a:rPr sz="1400" spc="-32" dirty="0">
                <a:latin typeface="Calibri"/>
                <a:cs typeface="Calibri"/>
              </a:rPr>
              <a:t>e</a:t>
            </a:r>
            <a:r>
              <a:rPr sz="1400" dirty="0">
                <a:latin typeface="Calibri"/>
                <a:cs typeface="Calibri"/>
              </a:rPr>
              <a:t> Banco</a:t>
            </a:r>
            <a:r>
              <a:rPr sz="1400" spc="22" dirty="0">
                <a:latin typeface="Calibri"/>
                <a:cs typeface="Calibri"/>
              </a:rPr>
              <a:t> </a:t>
            </a:r>
            <a:r>
              <a:rPr sz="1400" dirty="0">
                <a:latin typeface="Calibri"/>
                <a:cs typeface="Calibri"/>
              </a:rPr>
              <a:t>Alimentare</a:t>
            </a:r>
            <a:r>
              <a:rPr sz="1400" spc="22" dirty="0">
                <a:latin typeface="Calibri"/>
                <a:cs typeface="Calibri"/>
              </a:rPr>
              <a:t> </a:t>
            </a:r>
            <a:r>
              <a:rPr sz="1400" dirty="0">
                <a:latin typeface="Calibri"/>
                <a:cs typeface="Calibri"/>
              </a:rPr>
              <a:t>della</a:t>
            </a:r>
            <a:r>
              <a:rPr sz="1400" spc="22" dirty="0">
                <a:latin typeface="Calibri"/>
                <a:cs typeface="Calibri"/>
              </a:rPr>
              <a:t> </a:t>
            </a:r>
            <a:r>
              <a:rPr sz="1400" dirty="0">
                <a:latin typeface="Calibri"/>
                <a:cs typeface="Calibri"/>
              </a:rPr>
              <a:t>Daunia</a:t>
            </a:r>
            <a:r>
              <a:rPr sz="1400" spc="26" dirty="0">
                <a:latin typeface="Calibri"/>
                <a:cs typeface="Calibri"/>
              </a:rPr>
              <a:t> </a:t>
            </a:r>
            <a:r>
              <a:rPr sz="1400" dirty="0">
                <a:latin typeface="Calibri"/>
                <a:cs typeface="Calibri"/>
              </a:rPr>
              <a:t>“Francesco</a:t>
            </a:r>
            <a:r>
              <a:rPr sz="1400" spc="22" dirty="0">
                <a:latin typeface="Calibri"/>
                <a:cs typeface="Calibri"/>
              </a:rPr>
              <a:t> </a:t>
            </a:r>
            <a:r>
              <a:rPr sz="1400" dirty="0">
                <a:latin typeface="Calibri"/>
                <a:cs typeface="Calibri"/>
              </a:rPr>
              <a:t>Vassalli”</a:t>
            </a:r>
            <a:r>
              <a:rPr sz="1400" spc="22" dirty="0">
                <a:latin typeface="Calibri"/>
                <a:cs typeface="Calibri"/>
              </a:rPr>
              <a:t> </a:t>
            </a:r>
            <a:r>
              <a:rPr sz="1400" dirty="0">
                <a:latin typeface="Calibri"/>
                <a:cs typeface="Calibri"/>
              </a:rPr>
              <a:t>grazie</a:t>
            </a:r>
            <a:r>
              <a:rPr sz="1400" spc="26" dirty="0">
                <a:latin typeface="Calibri"/>
                <a:cs typeface="Calibri"/>
              </a:rPr>
              <a:t> </a:t>
            </a:r>
            <a:r>
              <a:rPr sz="1400" dirty="0">
                <a:latin typeface="Calibri"/>
                <a:cs typeface="Calibri"/>
              </a:rPr>
              <a:t>al</a:t>
            </a:r>
            <a:r>
              <a:rPr sz="1400" spc="26" dirty="0">
                <a:latin typeface="Calibri"/>
                <a:cs typeface="Calibri"/>
              </a:rPr>
              <a:t> </a:t>
            </a:r>
            <a:r>
              <a:rPr sz="1400" dirty="0">
                <a:latin typeface="Calibri"/>
                <a:cs typeface="Calibri"/>
              </a:rPr>
              <a:t>progetto</a:t>
            </a:r>
            <a:r>
              <a:rPr sz="1400" spc="22" dirty="0">
                <a:latin typeface="Calibri"/>
                <a:cs typeface="Calibri"/>
              </a:rPr>
              <a:t> </a:t>
            </a:r>
            <a:r>
              <a:rPr sz="1400" b="1" u="sng" dirty="0">
                <a:solidFill>
                  <a:srgbClr val="0000FF"/>
                </a:solidFill>
                <a:uFill>
                  <a:solidFill>
                    <a:srgbClr val="0000FF"/>
                  </a:solidFill>
                </a:uFill>
                <a:latin typeface="Calibri"/>
                <a:cs typeface="Calibri"/>
              </a:rPr>
              <a:t>“Da</a:t>
            </a:r>
            <a:r>
              <a:rPr sz="1400" b="1" u="sng" spc="26" dirty="0">
                <a:solidFill>
                  <a:srgbClr val="0000FF"/>
                </a:solidFill>
                <a:uFill>
                  <a:solidFill>
                    <a:srgbClr val="0000FF"/>
                  </a:solidFill>
                </a:uFill>
                <a:latin typeface="Calibri"/>
                <a:cs typeface="Calibri"/>
              </a:rPr>
              <a:t> </a:t>
            </a:r>
            <a:r>
              <a:rPr sz="1400" b="1" u="sng" dirty="0">
                <a:solidFill>
                  <a:srgbClr val="0000FF"/>
                </a:solidFill>
                <a:uFill>
                  <a:solidFill>
                    <a:srgbClr val="0000FF"/>
                  </a:solidFill>
                </a:uFill>
                <a:latin typeface="Calibri"/>
                <a:cs typeface="Calibri"/>
              </a:rPr>
              <a:t>Chicco</a:t>
            </a:r>
            <a:r>
              <a:rPr sz="1400" b="1" u="sng" spc="22" dirty="0">
                <a:solidFill>
                  <a:srgbClr val="0000FF"/>
                </a:solidFill>
                <a:uFill>
                  <a:solidFill>
                    <a:srgbClr val="0000FF"/>
                  </a:solidFill>
                </a:uFill>
                <a:latin typeface="Calibri"/>
                <a:cs typeface="Calibri"/>
              </a:rPr>
              <a:t> </a:t>
            </a:r>
            <a:r>
              <a:rPr sz="1400" b="1" u="sng" dirty="0">
                <a:solidFill>
                  <a:srgbClr val="0000FF"/>
                </a:solidFill>
                <a:uFill>
                  <a:solidFill>
                    <a:srgbClr val="0000FF"/>
                  </a:solidFill>
                </a:uFill>
                <a:latin typeface="Calibri"/>
                <a:cs typeface="Calibri"/>
              </a:rPr>
              <a:t>a</a:t>
            </a:r>
            <a:r>
              <a:rPr sz="1400" b="1" u="sng" spc="22" dirty="0">
                <a:solidFill>
                  <a:srgbClr val="0000FF"/>
                </a:solidFill>
                <a:uFill>
                  <a:solidFill>
                    <a:srgbClr val="0000FF"/>
                  </a:solidFill>
                </a:uFill>
                <a:latin typeface="Calibri"/>
                <a:cs typeface="Calibri"/>
              </a:rPr>
              <a:t> </a:t>
            </a:r>
            <a:r>
              <a:rPr sz="1400" b="1" u="sng" dirty="0">
                <a:solidFill>
                  <a:srgbClr val="0000FF"/>
                </a:solidFill>
                <a:uFill>
                  <a:solidFill>
                    <a:srgbClr val="0000FF"/>
                  </a:solidFill>
                </a:uFill>
                <a:latin typeface="Calibri"/>
                <a:cs typeface="Calibri"/>
              </a:rPr>
              <a:t>Chicco”</a:t>
            </a:r>
            <a:r>
              <a:rPr sz="1400" b="1" spc="22" dirty="0">
                <a:solidFill>
                  <a:srgbClr val="0000FF"/>
                </a:solidFill>
                <a:latin typeface="Calibri"/>
                <a:cs typeface="Calibri"/>
              </a:rPr>
              <a:t> </a:t>
            </a:r>
            <a:r>
              <a:rPr sz="1400" dirty="0">
                <a:latin typeface="Calibri"/>
                <a:cs typeface="Calibri"/>
              </a:rPr>
              <a:t>e</a:t>
            </a:r>
            <a:r>
              <a:rPr sz="1400" spc="26" dirty="0">
                <a:latin typeface="Calibri"/>
                <a:cs typeface="Calibri"/>
              </a:rPr>
              <a:t> </a:t>
            </a:r>
            <a:r>
              <a:rPr sz="1400" dirty="0">
                <a:latin typeface="Calibri"/>
                <a:cs typeface="Calibri"/>
              </a:rPr>
              <a:t>alla</a:t>
            </a:r>
            <a:r>
              <a:rPr sz="1400" spc="22" dirty="0">
                <a:latin typeface="Calibri"/>
                <a:cs typeface="Calibri"/>
              </a:rPr>
              <a:t> </a:t>
            </a:r>
            <a:r>
              <a:rPr sz="1400" dirty="0">
                <a:latin typeface="Calibri"/>
                <a:cs typeface="Calibri"/>
              </a:rPr>
              <a:t>donazione</a:t>
            </a:r>
            <a:r>
              <a:rPr sz="1400" spc="22" dirty="0">
                <a:latin typeface="Calibri"/>
                <a:cs typeface="Calibri"/>
              </a:rPr>
              <a:t> </a:t>
            </a:r>
            <a:r>
              <a:rPr sz="1400" dirty="0">
                <a:latin typeface="Calibri"/>
                <a:cs typeface="Calibri"/>
              </a:rPr>
              <a:t>di</a:t>
            </a:r>
            <a:r>
              <a:rPr sz="1400" spc="29" dirty="0">
                <a:latin typeface="Calibri"/>
                <a:cs typeface="Calibri"/>
              </a:rPr>
              <a:t> </a:t>
            </a:r>
            <a:r>
              <a:rPr sz="1400" dirty="0">
                <a:latin typeface="Calibri"/>
                <a:cs typeface="Calibri"/>
              </a:rPr>
              <a:t>riso</a:t>
            </a:r>
            <a:r>
              <a:rPr sz="1400" spc="22" dirty="0">
                <a:latin typeface="Calibri"/>
                <a:cs typeface="Calibri"/>
              </a:rPr>
              <a:t> </a:t>
            </a:r>
            <a:r>
              <a:rPr sz="1400" spc="-32" dirty="0">
                <a:latin typeface="Calibri"/>
                <a:cs typeface="Calibri"/>
              </a:rPr>
              <a:t>a</a:t>
            </a:r>
            <a:r>
              <a:rPr sz="1400" dirty="0">
                <a:latin typeface="Calibri"/>
                <a:cs typeface="Calibri"/>
              </a:rPr>
              <a:t> questo</a:t>
            </a:r>
            <a:r>
              <a:rPr sz="1400" spc="73" dirty="0">
                <a:latin typeface="Calibri"/>
                <a:cs typeface="Calibri"/>
              </a:rPr>
              <a:t> </a:t>
            </a:r>
            <a:r>
              <a:rPr sz="1400" dirty="0">
                <a:latin typeface="Calibri"/>
                <a:cs typeface="Calibri"/>
              </a:rPr>
              <a:t>collegata.</a:t>
            </a:r>
            <a:r>
              <a:rPr sz="1400" spc="77" dirty="0">
                <a:latin typeface="Calibri"/>
                <a:cs typeface="Calibri"/>
              </a:rPr>
              <a:t> </a:t>
            </a:r>
            <a:r>
              <a:rPr sz="1400" dirty="0">
                <a:latin typeface="Calibri"/>
                <a:cs typeface="Calibri"/>
              </a:rPr>
              <a:t>Attivato</a:t>
            </a:r>
            <a:r>
              <a:rPr sz="1400" spc="77" dirty="0">
                <a:latin typeface="Calibri"/>
                <a:cs typeface="Calibri"/>
              </a:rPr>
              <a:t> </a:t>
            </a:r>
            <a:r>
              <a:rPr sz="1400" dirty="0">
                <a:latin typeface="Calibri"/>
                <a:cs typeface="Calibri"/>
              </a:rPr>
              <a:t>in</a:t>
            </a:r>
            <a:r>
              <a:rPr sz="1400" spc="77" dirty="0">
                <a:latin typeface="Calibri"/>
                <a:cs typeface="Calibri"/>
              </a:rPr>
              <a:t> </a:t>
            </a:r>
            <a:r>
              <a:rPr sz="1400" dirty="0">
                <a:latin typeface="Calibri"/>
                <a:cs typeface="Calibri"/>
              </a:rPr>
              <a:t>Italia</a:t>
            </a:r>
            <a:r>
              <a:rPr sz="1400" spc="77" dirty="0">
                <a:latin typeface="Calibri"/>
                <a:cs typeface="Calibri"/>
              </a:rPr>
              <a:t> </a:t>
            </a:r>
            <a:r>
              <a:rPr sz="1400" dirty="0">
                <a:latin typeface="Calibri"/>
                <a:cs typeface="Calibri"/>
              </a:rPr>
              <a:t>nel</a:t>
            </a:r>
            <a:r>
              <a:rPr sz="1400" spc="77" dirty="0">
                <a:latin typeface="Calibri"/>
                <a:cs typeface="Calibri"/>
              </a:rPr>
              <a:t> </a:t>
            </a:r>
            <a:r>
              <a:rPr sz="1400" dirty="0">
                <a:latin typeface="Calibri"/>
                <a:cs typeface="Calibri"/>
              </a:rPr>
              <a:t>2011</a:t>
            </a:r>
            <a:r>
              <a:rPr sz="1400" spc="77" dirty="0">
                <a:latin typeface="Calibri"/>
                <a:cs typeface="Calibri"/>
              </a:rPr>
              <a:t> </a:t>
            </a:r>
            <a:r>
              <a:rPr sz="1400" dirty="0">
                <a:latin typeface="Calibri"/>
                <a:cs typeface="Calibri"/>
              </a:rPr>
              <a:t>con</a:t>
            </a:r>
            <a:r>
              <a:rPr sz="1400" spc="77" dirty="0">
                <a:latin typeface="Calibri"/>
                <a:cs typeface="Calibri"/>
              </a:rPr>
              <a:t> </a:t>
            </a:r>
            <a:r>
              <a:rPr sz="1400" dirty="0">
                <a:latin typeface="Calibri"/>
                <a:cs typeface="Calibri"/>
              </a:rPr>
              <a:t>l’obiettivo</a:t>
            </a:r>
            <a:r>
              <a:rPr sz="1400" spc="77" dirty="0">
                <a:latin typeface="Calibri"/>
                <a:cs typeface="Calibri"/>
              </a:rPr>
              <a:t> </a:t>
            </a:r>
            <a:r>
              <a:rPr sz="1400" dirty="0">
                <a:latin typeface="Calibri"/>
                <a:cs typeface="Calibri"/>
              </a:rPr>
              <a:t>di</a:t>
            </a:r>
            <a:r>
              <a:rPr sz="1400" spc="77" dirty="0">
                <a:latin typeface="Calibri"/>
                <a:cs typeface="Calibri"/>
              </a:rPr>
              <a:t> </a:t>
            </a:r>
            <a:r>
              <a:rPr sz="1400" dirty="0">
                <a:latin typeface="Calibri"/>
                <a:cs typeface="Calibri"/>
              </a:rPr>
              <a:t>raccogliere</a:t>
            </a:r>
            <a:r>
              <a:rPr sz="1400" spc="77" dirty="0">
                <a:latin typeface="Calibri"/>
                <a:cs typeface="Calibri"/>
              </a:rPr>
              <a:t> </a:t>
            </a:r>
            <a:r>
              <a:rPr sz="1400" dirty="0">
                <a:latin typeface="Calibri"/>
                <a:cs typeface="Calibri"/>
              </a:rPr>
              <a:t>e</a:t>
            </a:r>
            <a:r>
              <a:rPr sz="1400" spc="73" dirty="0">
                <a:latin typeface="Calibri"/>
                <a:cs typeface="Calibri"/>
              </a:rPr>
              <a:t> </a:t>
            </a:r>
            <a:r>
              <a:rPr sz="1400" dirty="0">
                <a:latin typeface="Calibri"/>
                <a:cs typeface="Calibri"/>
              </a:rPr>
              <a:t>riciclare</a:t>
            </a:r>
            <a:r>
              <a:rPr sz="1400" spc="71" dirty="0">
                <a:latin typeface="Calibri"/>
                <a:cs typeface="Calibri"/>
              </a:rPr>
              <a:t> </a:t>
            </a:r>
            <a:r>
              <a:rPr sz="1400" dirty="0">
                <a:latin typeface="Calibri"/>
                <a:cs typeface="Calibri"/>
              </a:rPr>
              <a:t>le</a:t>
            </a:r>
            <a:r>
              <a:rPr sz="1400" spc="77" dirty="0">
                <a:latin typeface="Calibri"/>
                <a:cs typeface="Calibri"/>
              </a:rPr>
              <a:t> </a:t>
            </a:r>
            <a:r>
              <a:rPr sz="1400" dirty="0">
                <a:latin typeface="Calibri"/>
                <a:cs typeface="Calibri"/>
              </a:rPr>
              <a:t>capsule</a:t>
            </a:r>
            <a:r>
              <a:rPr sz="1400" spc="77" dirty="0">
                <a:latin typeface="Calibri"/>
                <a:cs typeface="Calibri"/>
              </a:rPr>
              <a:t> </a:t>
            </a:r>
            <a:r>
              <a:rPr sz="1400" dirty="0">
                <a:latin typeface="Calibri"/>
                <a:cs typeface="Calibri"/>
              </a:rPr>
              <a:t>di</a:t>
            </a:r>
            <a:r>
              <a:rPr sz="1400" spc="77" dirty="0">
                <a:latin typeface="Calibri"/>
                <a:cs typeface="Calibri"/>
              </a:rPr>
              <a:t> </a:t>
            </a:r>
            <a:r>
              <a:rPr sz="1400" dirty="0">
                <a:latin typeface="Calibri"/>
                <a:cs typeface="Calibri"/>
              </a:rPr>
              <a:t>caffè</a:t>
            </a:r>
            <a:r>
              <a:rPr sz="1400" spc="77" dirty="0">
                <a:latin typeface="Calibri"/>
                <a:cs typeface="Calibri"/>
              </a:rPr>
              <a:t> </a:t>
            </a:r>
            <a:r>
              <a:rPr sz="1400" dirty="0">
                <a:latin typeface="Calibri"/>
                <a:cs typeface="Calibri"/>
              </a:rPr>
              <a:t>in</a:t>
            </a:r>
            <a:r>
              <a:rPr sz="1400" spc="73" dirty="0">
                <a:latin typeface="Calibri"/>
                <a:cs typeface="Calibri"/>
              </a:rPr>
              <a:t> </a:t>
            </a:r>
            <a:r>
              <a:rPr sz="1400" spc="-6" dirty="0">
                <a:latin typeface="Calibri"/>
                <a:cs typeface="Calibri"/>
              </a:rPr>
              <a:t>alluminio esauste,</a:t>
            </a:r>
            <a:r>
              <a:rPr sz="1400" spc="-16" dirty="0">
                <a:latin typeface="Calibri"/>
                <a:cs typeface="Calibri"/>
              </a:rPr>
              <a:t> </a:t>
            </a:r>
            <a:r>
              <a:rPr sz="1400" dirty="0">
                <a:latin typeface="Calibri"/>
                <a:cs typeface="Calibri"/>
              </a:rPr>
              <a:t>il</a:t>
            </a:r>
            <a:r>
              <a:rPr sz="1400" spc="-13" dirty="0">
                <a:latin typeface="Calibri"/>
                <a:cs typeface="Calibri"/>
              </a:rPr>
              <a:t> </a:t>
            </a:r>
            <a:r>
              <a:rPr sz="1400" spc="-6" dirty="0">
                <a:latin typeface="Calibri"/>
                <a:cs typeface="Calibri"/>
              </a:rPr>
              <a:t>progetto</a:t>
            </a:r>
            <a:r>
              <a:rPr sz="1400" spc="-13" dirty="0">
                <a:latin typeface="Calibri"/>
                <a:cs typeface="Calibri"/>
              </a:rPr>
              <a:t> </a:t>
            </a:r>
            <a:r>
              <a:rPr sz="1400" spc="-6" dirty="0">
                <a:latin typeface="Calibri"/>
                <a:cs typeface="Calibri"/>
              </a:rPr>
              <a:t>permette</a:t>
            </a:r>
            <a:r>
              <a:rPr sz="1400" spc="-13" dirty="0">
                <a:latin typeface="Calibri"/>
                <a:cs typeface="Calibri"/>
              </a:rPr>
              <a:t> </a:t>
            </a:r>
            <a:r>
              <a:rPr sz="1400" dirty="0">
                <a:latin typeface="Calibri"/>
                <a:cs typeface="Calibri"/>
              </a:rPr>
              <a:t>di</a:t>
            </a:r>
            <a:r>
              <a:rPr sz="1400" spc="-13" dirty="0">
                <a:latin typeface="Calibri"/>
                <a:cs typeface="Calibri"/>
              </a:rPr>
              <a:t> </a:t>
            </a:r>
            <a:r>
              <a:rPr sz="1400" spc="-6" dirty="0">
                <a:latin typeface="Calibri"/>
                <a:cs typeface="Calibri"/>
              </a:rPr>
              <a:t>trasformare</a:t>
            </a:r>
            <a:r>
              <a:rPr sz="1400" spc="-13" dirty="0">
                <a:latin typeface="Calibri"/>
                <a:cs typeface="Calibri"/>
              </a:rPr>
              <a:t> </a:t>
            </a:r>
            <a:r>
              <a:rPr sz="1400" dirty="0">
                <a:latin typeface="Calibri"/>
                <a:cs typeface="Calibri"/>
              </a:rPr>
              <a:t>il</a:t>
            </a:r>
            <a:r>
              <a:rPr sz="1400" spc="-13" dirty="0">
                <a:latin typeface="Calibri"/>
                <a:cs typeface="Calibri"/>
              </a:rPr>
              <a:t> </a:t>
            </a:r>
            <a:r>
              <a:rPr sz="1400" dirty="0">
                <a:latin typeface="Calibri"/>
                <a:cs typeface="Calibri"/>
              </a:rPr>
              <a:t>caffè</a:t>
            </a:r>
            <a:r>
              <a:rPr sz="1400" spc="-13" dirty="0">
                <a:latin typeface="Calibri"/>
                <a:cs typeface="Calibri"/>
              </a:rPr>
              <a:t> </a:t>
            </a:r>
            <a:r>
              <a:rPr sz="1400" dirty="0">
                <a:latin typeface="Calibri"/>
                <a:cs typeface="Calibri"/>
              </a:rPr>
              <a:t>esausto</a:t>
            </a:r>
            <a:r>
              <a:rPr sz="1400" spc="-16" dirty="0">
                <a:latin typeface="Calibri"/>
                <a:cs typeface="Calibri"/>
              </a:rPr>
              <a:t> </a:t>
            </a:r>
            <a:r>
              <a:rPr sz="1400" dirty="0">
                <a:latin typeface="Calibri"/>
                <a:cs typeface="Calibri"/>
              </a:rPr>
              <a:t>in</a:t>
            </a:r>
            <a:r>
              <a:rPr sz="1400" spc="-13" dirty="0">
                <a:latin typeface="Calibri"/>
                <a:cs typeface="Calibri"/>
              </a:rPr>
              <a:t> </a:t>
            </a:r>
            <a:r>
              <a:rPr sz="1400" dirty="0">
                <a:latin typeface="Calibri"/>
                <a:cs typeface="Calibri"/>
              </a:rPr>
              <a:t>compost</a:t>
            </a:r>
            <a:r>
              <a:rPr sz="1400" spc="-10" dirty="0">
                <a:latin typeface="Calibri"/>
                <a:cs typeface="Calibri"/>
              </a:rPr>
              <a:t> </a:t>
            </a:r>
            <a:r>
              <a:rPr sz="1400" dirty="0">
                <a:latin typeface="Calibri"/>
                <a:cs typeface="Calibri"/>
              </a:rPr>
              <a:t>per</a:t>
            </a:r>
            <a:r>
              <a:rPr sz="1400" spc="-13" dirty="0">
                <a:latin typeface="Calibri"/>
                <a:cs typeface="Calibri"/>
              </a:rPr>
              <a:t> </a:t>
            </a:r>
            <a:r>
              <a:rPr sz="1400" dirty="0">
                <a:latin typeface="Calibri"/>
                <a:cs typeface="Calibri"/>
              </a:rPr>
              <a:t>la</a:t>
            </a:r>
            <a:r>
              <a:rPr sz="1400" spc="-13" dirty="0">
                <a:latin typeface="Calibri"/>
                <a:cs typeface="Calibri"/>
              </a:rPr>
              <a:t> </a:t>
            </a:r>
            <a:r>
              <a:rPr sz="1400" spc="-6" dirty="0">
                <a:latin typeface="Calibri"/>
                <a:cs typeface="Calibri"/>
              </a:rPr>
              <a:t>coltivazione</a:t>
            </a:r>
            <a:r>
              <a:rPr sz="1400" spc="-13" dirty="0">
                <a:latin typeface="Calibri"/>
                <a:cs typeface="Calibri"/>
              </a:rPr>
              <a:t> </a:t>
            </a:r>
            <a:r>
              <a:rPr sz="1400" dirty="0">
                <a:latin typeface="Calibri"/>
                <a:cs typeface="Calibri"/>
              </a:rPr>
              <a:t>di</a:t>
            </a:r>
            <a:r>
              <a:rPr sz="1400" spc="-13" dirty="0">
                <a:latin typeface="Calibri"/>
                <a:cs typeface="Calibri"/>
              </a:rPr>
              <a:t> </a:t>
            </a:r>
            <a:r>
              <a:rPr sz="1400" dirty="0">
                <a:latin typeface="Calibri"/>
                <a:cs typeface="Calibri"/>
              </a:rPr>
              <a:t>una</a:t>
            </a:r>
            <a:r>
              <a:rPr sz="1400" spc="-13" dirty="0">
                <a:latin typeface="Calibri"/>
                <a:cs typeface="Calibri"/>
              </a:rPr>
              <a:t> </a:t>
            </a:r>
            <a:r>
              <a:rPr sz="1400" dirty="0">
                <a:latin typeface="Calibri"/>
                <a:cs typeface="Calibri"/>
              </a:rPr>
              <a:t>risaia</a:t>
            </a:r>
            <a:r>
              <a:rPr sz="1400" spc="-13" dirty="0">
                <a:latin typeface="Calibri"/>
                <a:cs typeface="Calibri"/>
              </a:rPr>
              <a:t> </a:t>
            </a:r>
            <a:r>
              <a:rPr sz="1400" dirty="0">
                <a:latin typeface="Calibri"/>
                <a:cs typeface="Calibri"/>
              </a:rPr>
              <a:t>in</a:t>
            </a:r>
            <a:r>
              <a:rPr sz="1400" spc="-16" dirty="0">
                <a:latin typeface="Calibri"/>
                <a:cs typeface="Calibri"/>
              </a:rPr>
              <a:t> </a:t>
            </a:r>
            <a:r>
              <a:rPr sz="1400" dirty="0">
                <a:latin typeface="Calibri"/>
                <a:cs typeface="Calibri"/>
              </a:rPr>
              <a:t>Italia</a:t>
            </a:r>
            <a:r>
              <a:rPr sz="1400" spc="-16" dirty="0">
                <a:latin typeface="Calibri"/>
                <a:cs typeface="Calibri"/>
              </a:rPr>
              <a:t> </a:t>
            </a:r>
            <a:r>
              <a:rPr sz="1400" dirty="0">
                <a:latin typeface="Calibri"/>
                <a:cs typeface="Calibri"/>
              </a:rPr>
              <a:t>e</a:t>
            </a:r>
            <a:r>
              <a:rPr sz="1400" spc="-13" dirty="0">
                <a:latin typeface="Calibri"/>
                <a:cs typeface="Calibri"/>
              </a:rPr>
              <a:t> </a:t>
            </a:r>
            <a:r>
              <a:rPr sz="1400" spc="-6" dirty="0">
                <a:latin typeface="Calibri"/>
                <a:cs typeface="Calibri"/>
              </a:rPr>
              <a:t>donare</a:t>
            </a:r>
            <a:r>
              <a:rPr sz="1400" spc="321" dirty="0">
                <a:latin typeface="Calibri"/>
                <a:cs typeface="Calibri"/>
              </a:rPr>
              <a:t> </a:t>
            </a:r>
            <a:r>
              <a:rPr sz="1400" dirty="0">
                <a:latin typeface="Calibri"/>
                <a:cs typeface="Calibri"/>
              </a:rPr>
              <a:t>il</a:t>
            </a:r>
            <a:r>
              <a:rPr sz="1400" spc="-6" dirty="0">
                <a:latin typeface="Calibri"/>
                <a:cs typeface="Calibri"/>
              </a:rPr>
              <a:t> </a:t>
            </a:r>
            <a:r>
              <a:rPr sz="1400" dirty="0">
                <a:latin typeface="Calibri"/>
                <a:cs typeface="Calibri"/>
              </a:rPr>
              <a:t>riso</a:t>
            </a:r>
            <a:r>
              <a:rPr sz="1400" spc="-3" dirty="0">
                <a:latin typeface="Calibri"/>
                <a:cs typeface="Calibri"/>
              </a:rPr>
              <a:t> </a:t>
            </a:r>
            <a:r>
              <a:rPr sz="1400" dirty="0">
                <a:latin typeface="Calibri"/>
                <a:cs typeface="Calibri"/>
              </a:rPr>
              <a:t>così</a:t>
            </a:r>
            <a:r>
              <a:rPr sz="1400" spc="-6" dirty="0">
                <a:latin typeface="Calibri"/>
                <a:cs typeface="Calibri"/>
              </a:rPr>
              <a:t> </a:t>
            </a:r>
            <a:r>
              <a:rPr sz="1400" dirty="0">
                <a:latin typeface="Calibri"/>
                <a:cs typeface="Calibri"/>
              </a:rPr>
              <a:t>ottenuto</a:t>
            </a:r>
            <a:r>
              <a:rPr sz="1400" spc="-3" dirty="0">
                <a:latin typeface="Calibri"/>
                <a:cs typeface="Calibri"/>
              </a:rPr>
              <a:t> </a:t>
            </a:r>
            <a:r>
              <a:rPr sz="1400" dirty="0">
                <a:latin typeface="Calibri"/>
                <a:cs typeface="Calibri"/>
              </a:rPr>
              <a:t>a</a:t>
            </a:r>
            <a:r>
              <a:rPr sz="1400" spc="-6" dirty="0">
                <a:latin typeface="Calibri"/>
                <a:cs typeface="Calibri"/>
              </a:rPr>
              <a:t> </a:t>
            </a:r>
            <a:r>
              <a:rPr sz="1400" dirty="0">
                <a:latin typeface="Calibri"/>
                <a:cs typeface="Calibri"/>
              </a:rPr>
              <a:t>chi</a:t>
            </a:r>
            <a:r>
              <a:rPr sz="1400" spc="-3" dirty="0">
                <a:latin typeface="Calibri"/>
                <a:cs typeface="Calibri"/>
              </a:rPr>
              <a:t> </a:t>
            </a:r>
            <a:r>
              <a:rPr sz="1400" dirty="0">
                <a:latin typeface="Calibri"/>
                <a:cs typeface="Calibri"/>
              </a:rPr>
              <a:t>ne</a:t>
            </a:r>
            <a:r>
              <a:rPr sz="1400" spc="-6" dirty="0">
                <a:latin typeface="Calibri"/>
                <a:cs typeface="Calibri"/>
              </a:rPr>
              <a:t> </a:t>
            </a:r>
            <a:r>
              <a:rPr sz="1400" dirty="0">
                <a:latin typeface="Calibri"/>
                <a:cs typeface="Calibri"/>
              </a:rPr>
              <a:t>ha</a:t>
            </a:r>
            <a:r>
              <a:rPr sz="1400" spc="-3" dirty="0">
                <a:latin typeface="Calibri"/>
                <a:cs typeface="Calibri"/>
              </a:rPr>
              <a:t> </a:t>
            </a:r>
            <a:r>
              <a:rPr sz="1400" dirty="0">
                <a:latin typeface="Calibri"/>
                <a:cs typeface="Calibri"/>
              </a:rPr>
              <a:t>più</a:t>
            </a:r>
            <a:r>
              <a:rPr sz="1400" spc="-6" dirty="0">
                <a:latin typeface="Calibri"/>
                <a:cs typeface="Calibri"/>
              </a:rPr>
              <a:t> bisogno.</a:t>
            </a:r>
            <a:endParaRPr sz="1400" dirty="0">
              <a:latin typeface="Calibri"/>
              <a:cs typeface="Calibri"/>
            </a:endParaRPr>
          </a:p>
          <a:p>
            <a:pPr>
              <a:spcBef>
                <a:spcPts val="3"/>
              </a:spcBef>
            </a:pPr>
            <a:endParaRPr sz="1400" dirty="0">
              <a:latin typeface="Calibri"/>
              <a:cs typeface="Calibri"/>
            </a:endParaRPr>
          </a:p>
          <a:p>
            <a:pPr marL="8145" marR="4479" algn="just">
              <a:lnSpc>
                <a:spcPct val="101699"/>
              </a:lnSpc>
            </a:pPr>
            <a:r>
              <a:rPr sz="1400" dirty="0">
                <a:latin typeface="Calibri"/>
                <a:cs typeface="Calibri"/>
              </a:rPr>
              <a:t>I</a:t>
            </a:r>
            <a:r>
              <a:rPr sz="1400" spc="67" dirty="0">
                <a:latin typeface="Calibri"/>
                <a:cs typeface="Calibri"/>
              </a:rPr>
              <a:t> </a:t>
            </a:r>
            <a:r>
              <a:rPr sz="1400" dirty="0">
                <a:latin typeface="Calibri"/>
                <a:cs typeface="Calibri"/>
              </a:rPr>
              <a:t>primi</a:t>
            </a:r>
            <a:r>
              <a:rPr sz="1400" spc="71" dirty="0">
                <a:latin typeface="Calibri"/>
                <a:cs typeface="Calibri"/>
              </a:rPr>
              <a:t> </a:t>
            </a:r>
            <a:r>
              <a:rPr sz="1400" b="1" dirty="0">
                <a:latin typeface="Calibri"/>
                <a:cs typeface="Calibri"/>
              </a:rPr>
              <a:t>110</a:t>
            </a:r>
            <a:r>
              <a:rPr sz="1400" b="1" spc="67" dirty="0">
                <a:latin typeface="Calibri"/>
                <a:cs typeface="Calibri"/>
              </a:rPr>
              <a:t> </a:t>
            </a:r>
            <a:r>
              <a:rPr sz="1400" b="1" dirty="0">
                <a:latin typeface="Calibri"/>
                <a:cs typeface="Calibri"/>
              </a:rPr>
              <a:t>quintali</a:t>
            </a:r>
            <a:r>
              <a:rPr sz="1400" b="1" spc="71" dirty="0">
                <a:latin typeface="Calibri"/>
                <a:cs typeface="Calibri"/>
              </a:rPr>
              <a:t> </a:t>
            </a:r>
            <a:r>
              <a:rPr sz="1400" b="1" dirty="0">
                <a:latin typeface="Calibri"/>
                <a:cs typeface="Calibri"/>
              </a:rPr>
              <a:t>di</a:t>
            </a:r>
            <a:r>
              <a:rPr sz="1400" b="1" spc="67" dirty="0">
                <a:latin typeface="Calibri"/>
                <a:cs typeface="Calibri"/>
              </a:rPr>
              <a:t> </a:t>
            </a:r>
            <a:r>
              <a:rPr sz="1400" b="1" dirty="0">
                <a:latin typeface="Calibri"/>
                <a:cs typeface="Calibri"/>
              </a:rPr>
              <a:t>riso</a:t>
            </a:r>
            <a:r>
              <a:rPr sz="1400" dirty="0">
                <a:latin typeface="Calibri"/>
                <a:cs typeface="Calibri"/>
              </a:rPr>
              <a:t>,</a:t>
            </a:r>
            <a:r>
              <a:rPr sz="1400" spc="71" dirty="0">
                <a:latin typeface="Calibri"/>
                <a:cs typeface="Calibri"/>
              </a:rPr>
              <a:t> </a:t>
            </a:r>
            <a:r>
              <a:rPr sz="1400" dirty="0">
                <a:latin typeface="Calibri"/>
                <a:cs typeface="Calibri"/>
              </a:rPr>
              <a:t>equivalenti</a:t>
            </a:r>
            <a:r>
              <a:rPr sz="1400" spc="67" dirty="0">
                <a:latin typeface="Calibri"/>
                <a:cs typeface="Calibri"/>
              </a:rPr>
              <a:t> </a:t>
            </a:r>
            <a:r>
              <a:rPr sz="1400" dirty="0">
                <a:latin typeface="Calibri"/>
                <a:cs typeface="Calibri"/>
              </a:rPr>
              <a:t>a</a:t>
            </a:r>
            <a:r>
              <a:rPr sz="1400" spc="71" dirty="0">
                <a:latin typeface="Calibri"/>
                <a:cs typeface="Calibri"/>
              </a:rPr>
              <a:t> </a:t>
            </a:r>
            <a:r>
              <a:rPr sz="1400" dirty="0">
                <a:latin typeface="Calibri"/>
                <a:cs typeface="Calibri"/>
              </a:rPr>
              <a:t>più</a:t>
            </a:r>
            <a:r>
              <a:rPr sz="1400" spc="67" dirty="0">
                <a:latin typeface="Calibri"/>
                <a:cs typeface="Calibri"/>
              </a:rPr>
              <a:t> </a:t>
            </a:r>
            <a:r>
              <a:rPr sz="1400" dirty="0">
                <a:latin typeface="Calibri"/>
                <a:cs typeface="Calibri"/>
              </a:rPr>
              <a:t>di</a:t>
            </a:r>
            <a:r>
              <a:rPr sz="1400" spc="71" dirty="0">
                <a:latin typeface="Calibri"/>
                <a:cs typeface="Calibri"/>
              </a:rPr>
              <a:t> </a:t>
            </a:r>
            <a:r>
              <a:rPr sz="1400" b="1" dirty="0">
                <a:latin typeface="Calibri"/>
                <a:cs typeface="Calibri"/>
              </a:rPr>
              <a:t>120.000</a:t>
            </a:r>
            <a:r>
              <a:rPr sz="1400" b="1" spc="67" dirty="0">
                <a:latin typeface="Calibri"/>
                <a:cs typeface="Calibri"/>
              </a:rPr>
              <a:t> </a:t>
            </a:r>
            <a:r>
              <a:rPr sz="1400" b="1" dirty="0">
                <a:latin typeface="Calibri"/>
                <a:cs typeface="Calibri"/>
              </a:rPr>
              <a:t>piatti</a:t>
            </a:r>
            <a:r>
              <a:rPr sz="1400" b="1" spc="71" dirty="0">
                <a:latin typeface="Calibri"/>
                <a:cs typeface="Calibri"/>
              </a:rPr>
              <a:t> </a:t>
            </a:r>
            <a:r>
              <a:rPr sz="1400" b="1" dirty="0">
                <a:latin typeface="Calibri"/>
                <a:cs typeface="Calibri"/>
              </a:rPr>
              <a:t>di</a:t>
            </a:r>
            <a:r>
              <a:rPr sz="1400" b="1" spc="67" dirty="0">
                <a:latin typeface="Calibri"/>
                <a:cs typeface="Calibri"/>
              </a:rPr>
              <a:t> </a:t>
            </a:r>
            <a:r>
              <a:rPr sz="1400" b="1" dirty="0">
                <a:latin typeface="Calibri"/>
                <a:cs typeface="Calibri"/>
              </a:rPr>
              <a:t>riso</a:t>
            </a:r>
            <a:r>
              <a:rPr sz="1400" b="1" spc="67" dirty="0">
                <a:latin typeface="Calibri"/>
                <a:cs typeface="Calibri"/>
              </a:rPr>
              <a:t> </a:t>
            </a:r>
            <a:r>
              <a:rPr sz="1400" dirty="0">
                <a:latin typeface="Calibri"/>
                <a:cs typeface="Calibri"/>
              </a:rPr>
              <a:t>(1</a:t>
            </a:r>
            <a:r>
              <a:rPr sz="1400" spc="67" dirty="0">
                <a:latin typeface="Calibri"/>
                <a:cs typeface="Calibri"/>
              </a:rPr>
              <a:t> </a:t>
            </a:r>
            <a:r>
              <a:rPr sz="1400" dirty="0">
                <a:latin typeface="Calibri"/>
                <a:cs typeface="Calibri"/>
              </a:rPr>
              <a:t>piatto</a:t>
            </a:r>
            <a:r>
              <a:rPr sz="1400" spc="67" dirty="0">
                <a:latin typeface="Calibri"/>
                <a:cs typeface="Calibri"/>
              </a:rPr>
              <a:t> </a:t>
            </a:r>
            <a:r>
              <a:rPr sz="1400" dirty="0">
                <a:latin typeface="Calibri"/>
                <a:cs typeface="Calibri"/>
              </a:rPr>
              <a:t>=</a:t>
            </a:r>
            <a:r>
              <a:rPr sz="1400" spc="67" dirty="0">
                <a:latin typeface="Calibri"/>
                <a:cs typeface="Calibri"/>
              </a:rPr>
              <a:t> </a:t>
            </a:r>
            <a:r>
              <a:rPr sz="1400" dirty="0">
                <a:latin typeface="Calibri"/>
                <a:cs typeface="Calibri"/>
              </a:rPr>
              <a:t>90gr),</a:t>
            </a:r>
            <a:r>
              <a:rPr sz="1400" spc="71" dirty="0">
                <a:latin typeface="Calibri"/>
                <a:cs typeface="Calibri"/>
              </a:rPr>
              <a:t> </a:t>
            </a:r>
            <a:r>
              <a:rPr sz="1400" dirty="0">
                <a:latin typeface="Calibri"/>
                <a:cs typeface="Calibri"/>
              </a:rPr>
              <a:t>sono</a:t>
            </a:r>
            <a:r>
              <a:rPr sz="1400" spc="67" dirty="0">
                <a:latin typeface="Calibri"/>
                <a:cs typeface="Calibri"/>
              </a:rPr>
              <a:t> </a:t>
            </a:r>
            <a:r>
              <a:rPr sz="1400" dirty="0">
                <a:latin typeface="Calibri"/>
                <a:cs typeface="Calibri"/>
              </a:rPr>
              <a:t>stati</a:t>
            </a:r>
            <a:r>
              <a:rPr sz="1400" spc="71" dirty="0">
                <a:latin typeface="Calibri"/>
                <a:cs typeface="Calibri"/>
              </a:rPr>
              <a:t> </a:t>
            </a:r>
            <a:r>
              <a:rPr sz="1400" dirty="0">
                <a:latin typeface="Calibri"/>
                <a:cs typeface="Calibri"/>
              </a:rPr>
              <a:t>donati</a:t>
            </a:r>
            <a:r>
              <a:rPr sz="1400" spc="67" dirty="0">
                <a:latin typeface="Calibri"/>
                <a:cs typeface="Calibri"/>
              </a:rPr>
              <a:t> </a:t>
            </a:r>
            <a:r>
              <a:rPr sz="1400" dirty="0">
                <a:latin typeface="Calibri"/>
                <a:cs typeface="Calibri"/>
              </a:rPr>
              <a:t>ai</a:t>
            </a:r>
            <a:r>
              <a:rPr sz="1400" spc="71" dirty="0">
                <a:latin typeface="Calibri"/>
                <a:cs typeface="Calibri"/>
              </a:rPr>
              <a:t> </a:t>
            </a:r>
            <a:r>
              <a:rPr sz="1400" spc="-6" dirty="0">
                <a:latin typeface="Calibri"/>
                <a:cs typeface="Calibri"/>
              </a:rPr>
              <a:t>Banchi Alimentari</a:t>
            </a:r>
            <a:r>
              <a:rPr sz="1400" spc="-22" dirty="0">
                <a:latin typeface="Calibri"/>
                <a:cs typeface="Calibri"/>
              </a:rPr>
              <a:t> </a:t>
            </a:r>
            <a:r>
              <a:rPr sz="1400" dirty="0">
                <a:latin typeface="Calibri"/>
                <a:cs typeface="Calibri"/>
              </a:rPr>
              <a:t>della</a:t>
            </a:r>
            <a:r>
              <a:rPr sz="1400" spc="-19" dirty="0">
                <a:latin typeface="Calibri"/>
                <a:cs typeface="Calibri"/>
              </a:rPr>
              <a:t> </a:t>
            </a:r>
            <a:r>
              <a:rPr sz="1400" dirty="0">
                <a:latin typeface="Calibri"/>
                <a:cs typeface="Calibri"/>
              </a:rPr>
              <a:t>Puglia</a:t>
            </a:r>
            <a:r>
              <a:rPr sz="1400" spc="-22" dirty="0">
                <a:latin typeface="Calibri"/>
                <a:cs typeface="Calibri"/>
              </a:rPr>
              <a:t> </a:t>
            </a:r>
            <a:r>
              <a:rPr sz="1400" dirty="0">
                <a:latin typeface="Calibri"/>
                <a:cs typeface="Calibri"/>
              </a:rPr>
              <a:t>e</a:t>
            </a:r>
            <a:r>
              <a:rPr sz="1400" spc="-19" dirty="0">
                <a:latin typeface="Calibri"/>
                <a:cs typeface="Calibri"/>
              </a:rPr>
              <a:t> </a:t>
            </a:r>
            <a:r>
              <a:rPr sz="1400" dirty="0">
                <a:latin typeface="Calibri"/>
                <a:cs typeface="Calibri"/>
              </a:rPr>
              <a:t>della</a:t>
            </a:r>
            <a:r>
              <a:rPr sz="1400" spc="-19" dirty="0">
                <a:latin typeface="Calibri"/>
                <a:cs typeface="Calibri"/>
              </a:rPr>
              <a:t> </a:t>
            </a:r>
            <a:r>
              <a:rPr sz="1400" dirty="0">
                <a:latin typeface="Calibri"/>
                <a:cs typeface="Calibri"/>
              </a:rPr>
              <a:t>Daunia</a:t>
            </a:r>
            <a:r>
              <a:rPr sz="1400" spc="-22" dirty="0">
                <a:latin typeface="Calibri"/>
                <a:cs typeface="Calibri"/>
              </a:rPr>
              <a:t> </a:t>
            </a:r>
            <a:r>
              <a:rPr sz="1400" dirty="0">
                <a:latin typeface="Calibri"/>
                <a:cs typeface="Calibri"/>
              </a:rPr>
              <a:t>con</a:t>
            </a:r>
            <a:r>
              <a:rPr sz="1400" spc="-19" dirty="0">
                <a:latin typeface="Calibri"/>
                <a:cs typeface="Calibri"/>
              </a:rPr>
              <a:t> </a:t>
            </a:r>
            <a:r>
              <a:rPr sz="1400" dirty="0">
                <a:latin typeface="Calibri"/>
                <a:cs typeface="Calibri"/>
              </a:rPr>
              <a:t>l’obiettivo</a:t>
            </a:r>
            <a:r>
              <a:rPr sz="1400" spc="-19" dirty="0">
                <a:latin typeface="Calibri"/>
                <a:cs typeface="Calibri"/>
              </a:rPr>
              <a:t> </a:t>
            </a:r>
            <a:r>
              <a:rPr sz="1400" dirty="0">
                <a:latin typeface="Calibri"/>
                <a:cs typeface="Calibri"/>
              </a:rPr>
              <a:t>di</a:t>
            </a:r>
            <a:r>
              <a:rPr sz="1400" spc="-22" dirty="0">
                <a:latin typeface="Calibri"/>
                <a:cs typeface="Calibri"/>
              </a:rPr>
              <a:t> </a:t>
            </a:r>
            <a:r>
              <a:rPr sz="1400" dirty="0">
                <a:latin typeface="Calibri"/>
                <a:cs typeface="Calibri"/>
              </a:rPr>
              <a:t>offrire</a:t>
            </a:r>
            <a:r>
              <a:rPr sz="1400" spc="-19" dirty="0">
                <a:latin typeface="Calibri"/>
                <a:cs typeface="Calibri"/>
              </a:rPr>
              <a:t> </a:t>
            </a:r>
            <a:r>
              <a:rPr sz="1400" dirty="0">
                <a:latin typeface="Calibri"/>
                <a:cs typeface="Calibri"/>
              </a:rPr>
              <a:t>un</a:t>
            </a:r>
            <a:r>
              <a:rPr sz="1400" spc="-19" dirty="0">
                <a:latin typeface="Calibri"/>
                <a:cs typeface="Calibri"/>
              </a:rPr>
              <a:t> </a:t>
            </a:r>
            <a:r>
              <a:rPr sz="1400" dirty="0">
                <a:latin typeface="Calibri"/>
                <a:cs typeface="Calibri"/>
              </a:rPr>
              <a:t>supporto</a:t>
            </a:r>
            <a:r>
              <a:rPr sz="1400" spc="-22" dirty="0">
                <a:latin typeface="Calibri"/>
                <a:cs typeface="Calibri"/>
              </a:rPr>
              <a:t> </a:t>
            </a:r>
            <a:r>
              <a:rPr sz="1400" dirty="0">
                <a:latin typeface="Calibri"/>
                <a:cs typeface="Calibri"/>
              </a:rPr>
              <a:t>alle</a:t>
            </a:r>
            <a:r>
              <a:rPr sz="1400" spc="-22" dirty="0">
                <a:latin typeface="Calibri"/>
                <a:cs typeface="Calibri"/>
              </a:rPr>
              <a:t> </a:t>
            </a:r>
            <a:r>
              <a:rPr sz="1400" b="1" dirty="0">
                <a:latin typeface="Calibri"/>
                <a:cs typeface="Calibri"/>
              </a:rPr>
              <a:t>quasi</a:t>
            </a:r>
            <a:r>
              <a:rPr sz="1400" b="1" spc="-19" dirty="0">
                <a:latin typeface="Calibri"/>
                <a:cs typeface="Calibri"/>
              </a:rPr>
              <a:t> </a:t>
            </a:r>
            <a:r>
              <a:rPr sz="1400" b="1" dirty="0">
                <a:latin typeface="Calibri"/>
                <a:cs typeface="Calibri"/>
              </a:rPr>
              <a:t>300</a:t>
            </a:r>
            <a:r>
              <a:rPr sz="1400" b="1" spc="-22" dirty="0">
                <a:latin typeface="Calibri"/>
                <a:cs typeface="Calibri"/>
              </a:rPr>
              <a:t> </a:t>
            </a:r>
            <a:r>
              <a:rPr sz="1400" b="1" spc="-6" dirty="0">
                <a:latin typeface="Calibri"/>
                <a:cs typeface="Calibri"/>
              </a:rPr>
              <a:t>strutture</a:t>
            </a:r>
            <a:r>
              <a:rPr sz="1400" b="1" spc="-19" dirty="0">
                <a:latin typeface="Calibri"/>
                <a:cs typeface="Calibri"/>
              </a:rPr>
              <a:t> </a:t>
            </a:r>
            <a:r>
              <a:rPr sz="1400" b="1" dirty="0">
                <a:latin typeface="Calibri"/>
                <a:cs typeface="Calibri"/>
              </a:rPr>
              <a:t>caritative</a:t>
            </a:r>
            <a:r>
              <a:rPr sz="1400" b="1" spc="-19" dirty="0">
                <a:latin typeface="Calibri"/>
                <a:cs typeface="Calibri"/>
              </a:rPr>
              <a:t> </a:t>
            </a:r>
            <a:r>
              <a:rPr sz="1400" b="1" spc="-6" dirty="0">
                <a:latin typeface="Calibri"/>
                <a:cs typeface="Calibri"/>
              </a:rPr>
              <a:t>distribuite </a:t>
            </a:r>
            <a:r>
              <a:rPr sz="1400" b="1" dirty="0">
                <a:latin typeface="Calibri"/>
                <a:cs typeface="Calibri"/>
              </a:rPr>
              <a:t>sul</a:t>
            </a:r>
            <a:r>
              <a:rPr sz="1400" b="1" spc="-16" dirty="0">
                <a:latin typeface="Calibri"/>
                <a:cs typeface="Calibri"/>
              </a:rPr>
              <a:t> </a:t>
            </a:r>
            <a:r>
              <a:rPr sz="1400" b="1" dirty="0">
                <a:latin typeface="Calibri"/>
                <a:cs typeface="Calibri"/>
              </a:rPr>
              <a:t>territorio</a:t>
            </a:r>
            <a:r>
              <a:rPr sz="1400" b="1" spc="-16" dirty="0">
                <a:latin typeface="Calibri"/>
                <a:cs typeface="Calibri"/>
              </a:rPr>
              <a:t> </a:t>
            </a:r>
            <a:r>
              <a:rPr sz="1400" b="1" dirty="0">
                <a:latin typeface="Calibri"/>
                <a:cs typeface="Calibri"/>
              </a:rPr>
              <a:t>che</a:t>
            </a:r>
            <a:r>
              <a:rPr sz="1400" b="1" spc="-13" dirty="0">
                <a:latin typeface="Calibri"/>
                <a:cs typeface="Calibri"/>
              </a:rPr>
              <a:t> </a:t>
            </a:r>
            <a:r>
              <a:rPr sz="1400" b="1" dirty="0">
                <a:latin typeface="Calibri"/>
                <a:cs typeface="Calibri"/>
              </a:rPr>
              <a:t>si</a:t>
            </a:r>
            <a:r>
              <a:rPr sz="1400" b="1" spc="-16" dirty="0">
                <a:latin typeface="Calibri"/>
                <a:cs typeface="Calibri"/>
              </a:rPr>
              <a:t> </a:t>
            </a:r>
            <a:r>
              <a:rPr sz="1400" b="1" dirty="0">
                <a:latin typeface="Calibri"/>
                <a:cs typeface="Calibri"/>
              </a:rPr>
              <a:t>prendono</a:t>
            </a:r>
            <a:r>
              <a:rPr sz="1400" b="1" spc="-13" dirty="0">
                <a:latin typeface="Calibri"/>
                <a:cs typeface="Calibri"/>
              </a:rPr>
              <a:t> </a:t>
            </a:r>
            <a:r>
              <a:rPr sz="1400" b="1" dirty="0">
                <a:latin typeface="Calibri"/>
                <a:cs typeface="Calibri"/>
              </a:rPr>
              <a:t>cura</a:t>
            </a:r>
            <a:r>
              <a:rPr sz="1400" b="1" spc="-16" dirty="0">
                <a:latin typeface="Calibri"/>
                <a:cs typeface="Calibri"/>
              </a:rPr>
              <a:t> </a:t>
            </a:r>
            <a:r>
              <a:rPr sz="1400" b="1" dirty="0">
                <a:latin typeface="Calibri"/>
                <a:cs typeface="Calibri"/>
              </a:rPr>
              <a:t>ogni</a:t>
            </a:r>
            <a:r>
              <a:rPr sz="1400" b="1" spc="-13" dirty="0">
                <a:latin typeface="Calibri"/>
                <a:cs typeface="Calibri"/>
              </a:rPr>
              <a:t> </a:t>
            </a:r>
            <a:r>
              <a:rPr sz="1400" b="1" dirty="0">
                <a:latin typeface="Calibri"/>
                <a:cs typeface="Calibri"/>
              </a:rPr>
              <a:t>giorno</a:t>
            </a:r>
            <a:r>
              <a:rPr sz="1400" b="1" spc="-16" dirty="0">
                <a:latin typeface="Calibri"/>
                <a:cs typeface="Calibri"/>
              </a:rPr>
              <a:t> </a:t>
            </a:r>
            <a:r>
              <a:rPr sz="1400" b="1" dirty="0">
                <a:latin typeface="Calibri"/>
                <a:cs typeface="Calibri"/>
              </a:rPr>
              <a:t>di</a:t>
            </a:r>
            <a:r>
              <a:rPr sz="1400" b="1" spc="-13" dirty="0">
                <a:latin typeface="Calibri"/>
                <a:cs typeface="Calibri"/>
              </a:rPr>
              <a:t> </a:t>
            </a:r>
            <a:r>
              <a:rPr sz="1400" b="1" dirty="0">
                <a:latin typeface="Calibri"/>
                <a:cs typeface="Calibri"/>
              </a:rPr>
              <a:t>oltre</a:t>
            </a:r>
            <a:r>
              <a:rPr sz="1400" b="1" spc="-16" dirty="0">
                <a:latin typeface="Calibri"/>
                <a:cs typeface="Calibri"/>
              </a:rPr>
              <a:t> </a:t>
            </a:r>
            <a:r>
              <a:rPr sz="1400" b="1" dirty="0">
                <a:latin typeface="Calibri"/>
                <a:cs typeface="Calibri"/>
              </a:rPr>
              <a:t>70.000</a:t>
            </a:r>
            <a:r>
              <a:rPr sz="1400" b="1" spc="-16" dirty="0">
                <a:latin typeface="Calibri"/>
                <a:cs typeface="Calibri"/>
              </a:rPr>
              <a:t> </a:t>
            </a:r>
            <a:r>
              <a:rPr sz="1400" b="1" dirty="0">
                <a:latin typeface="Calibri"/>
                <a:cs typeface="Calibri"/>
              </a:rPr>
              <a:t>persone</a:t>
            </a:r>
            <a:r>
              <a:rPr sz="1400" b="1" spc="-13" dirty="0">
                <a:latin typeface="Calibri"/>
                <a:cs typeface="Calibri"/>
              </a:rPr>
              <a:t> </a:t>
            </a:r>
            <a:r>
              <a:rPr sz="1400" dirty="0">
                <a:latin typeface="Calibri"/>
                <a:cs typeface="Calibri"/>
              </a:rPr>
              <a:t>in</a:t>
            </a:r>
            <a:r>
              <a:rPr sz="1400" spc="-16" dirty="0">
                <a:latin typeface="Calibri"/>
                <a:cs typeface="Calibri"/>
              </a:rPr>
              <a:t> </a:t>
            </a:r>
            <a:r>
              <a:rPr sz="1400" dirty="0">
                <a:latin typeface="Calibri"/>
                <a:cs typeface="Calibri"/>
              </a:rPr>
              <a:t>difficoltà.</a:t>
            </a:r>
            <a:r>
              <a:rPr sz="1400" spc="-13" dirty="0">
                <a:latin typeface="Calibri"/>
                <a:cs typeface="Calibri"/>
              </a:rPr>
              <a:t> </a:t>
            </a:r>
            <a:endParaRPr lang="it-IT" sz="1400" spc="-13" dirty="0">
              <a:latin typeface="Calibri"/>
              <a:cs typeface="Calibri"/>
            </a:endParaRPr>
          </a:p>
          <a:p>
            <a:pPr marL="8145" marR="4479" algn="just">
              <a:lnSpc>
                <a:spcPct val="101699"/>
              </a:lnSpc>
            </a:pPr>
            <a:endParaRPr sz="1400" dirty="0">
              <a:latin typeface="Calibri"/>
              <a:cs typeface="Calibri"/>
            </a:endParaRPr>
          </a:p>
          <a:p>
            <a:pPr marL="8145" marR="4072" algn="just">
              <a:lnSpc>
                <a:spcPct val="101299"/>
              </a:lnSpc>
            </a:pPr>
            <a:r>
              <a:rPr sz="1400" dirty="0">
                <a:latin typeface="Calibri"/>
                <a:cs typeface="Calibri"/>
              </a:rPr>
              <a:t>Da</a:t>
            </a:r>
            <a:r>
              <a:rPr sz="1400" spc="-22" dirty="0">
                <a:latin typeface="Calibri"/>
                <a:cs typeface="Calibri"/>
              </a:rPr>
              <a:t> </a:t>
            </a:r>
            <a:r>
              <a:rPr sz="1400" spc="-6" dirty="0">
                <a:latin typeface="Calibri"/>
                <a:cs typeface="Calibri"/>
              </a:rPr>
              <a:t>oltre</a:t>
            </a:r>
            <a:r>
              <a:rPr sz="1400" spc="-19" dirty="0">
                <a:latin typeface="Calibri"/>
                <a:cs typeface="Calibri"/>
              </a:rPr>
              <a:t> </a:t>
            </a:r>
            <a:r>
              <a:rPr sz="1400" dirty="0">
                <a:latin typeface="Calibri"/>
                <a:cs typeface="Calibri"/>
              </a:rPr>
              <a:t>un</a:t>
            </a:r>
            <a:r>
              <a:rPr sz="1400" spc="-22" dirty="0">
                <a:latin typeface="Calibri"/>
                <a:cs typeface="Calibri"/>
              </a:rPr>
              <a:t> </a:t>
            </a:r>
            <a:r>
              <a:rPr sz="1400" spc="-6" dirty="0">
                <a:latin typeface="Calibri"/>
                <a:cs typeface="Calibri"/>
              </a:rPr>
              <a:t>decennio,</a:t>
            </a:r>
            <a:r>
              <a:rPr sz="1400" spc="-19" dirty="0">
                <a:latin typeface="Calibri"/>
                <a:cs typeface="Calibri"/>
              </a:rPr>
              <a:t> </a:t>
            </a:r>
            <a:r>
              <a:rPr sz="1400" spc="-6" dirty="0">
                <a:latin typeface="Calibri"/>
                <a:cs typeface="Calibri"/>
              </a:rPr>
              <a:t>Nespresso</a:t>
            </a:r>
            <a:r>
              <a:rPr sz="1400" spc="-19" dirty="0">
                <a:latin typeface="Calibri"/>
                <a:cs typeface="Calibri"/>
              </a:rPr>
              <a:t> </a:t>
            </a:r>
            <a:r>
              <a:rPr sz="1400" dirty="0">
                <a:latin typeface="Calibri"/>
                <a:cs typeface="Calibri"/>
              </a:rPr>
              <a:t>si</a:t>
            </a:r>
            <a:r>
              <a:rPr sz="1400" spc="-22" dirty="0">
                <a:latin typeface="Calibri"/>
                <a:cs typeface="Calibri"/>
              </a:rPr>
              <a:t> </a:t>
            </a:r>
            <a:r>
              <a:rPr sz="1400" spc="-6" dirty="0">
                <a:latin typeface="Calibri"/>
                <a:cs typeface="Calibri"/>
              </a:rPr>
              <a:t>dedica</a:t>
            </a:r>
            <a:r>
              <a:rPr sz="1400" spc="-19" dirty="0">
                <a:latin typeface="Calibri"/>
                <a:cs typeface="Calibri"/>
              </a:rPr>
              <a:t> </a:t>
            </a:r>
            <a:r>
              <a:rPr sz="1400" dirty="0">
                <a:latin typeface="Calibri"/>
                <a:cs typeface="Calibri"/>
              </a:rPr>
              <a:t>con</a:t>
            </a:r>
            <a:r>
              <a:rPr sz="1400" spc="-22" dirty="0">
                <a:latin typeface="Calibri"/>
                <a:cs typeface="Calibri"/>
              </a:rPr>
              <a:t> </a:t>
            </a:r>
            <a:r>
              <a:rPr sz="1400" spc="-6" dirty="0">
                <a:latin typeface="Calibri"/>
                <a:cs typeface="Calibri"/>
              </a:rPr>
              <a:t>determinazione</a:t>
            </a:r>
            <a:r>
              <a:rPr sz="1400" spc="-19" dirty="0">
                <a:latin typeface="Calibri"/>
                <a:cs typeface="Calibri"/>
              </a:rPr>
              <a:t> </a:t>
            </a:r>
            <a:r>
              <a:rPr sz="1400" dirty="0">
                <a:latin typeface="Calibri"/>
                <a:cs typeface="Calibri"/>
              </a:rPr>
              <a:t>a</a:t>
            </a:r>
            <a:r>
              <a:rPr sz="1400" spc="-19" dirty="0">
                <a:latin typeface="Calibri"/>
                <a:cs typeface="Calibri"/>
              </a:rPr>
              <a:t> </a:t>
            </a:r>
            <a:r>
              <a:rPr sz="1400" dirty="0">
                <a:latin typeface="Calibri"/>
                <a:cs typeface="Calibri"/>
              </a:rPr>
              <a:t>dare</a:t>
            </a:r>
            <a:r>
              <a:rPr sz="1400" spc="-22" dirty="0">
                <a:latin typeface="Calibri"/>
                <a:cs typeface="Calibri"/>
              </a:rPr>
              <a:t> </a:t>
            </a:r>
            <a:r>
              <a:rPr sz="1400" dirty="0">
                <a:latin typeface="Calibri"/>
                <a:cs typeface="Calibri"/>
              </a:rPr>
              <a:t>nuova</a:t>
            </a:r>
            <a:r>
              <a:rPr sz="1400" spc="-19" dirty="0">
                <a:latin typeface="Calibri"/>
                <a:cs typeface="Calibri"/>
              </a:rPr>
              <a:t> </a:t>
            </a:r>
            <a:r>
              <a:rPr sz="1400" dirty="0">
                <a:latin typeface="Calibri"/>
                <a:cs typeface="Calibri"/>
              </a:rPr>
              <a:t>vita</a:t>
            </a:r>
            <a:r>
              <a:rPr sz="1400" spc="-19" dirty="0">
                <a:latin typeface="Calibri"/>
                <a:cs typeface="Calibri"/>
              </a:rPr>
              <a:t> </a:t>
            </a:r>
            <a:r>
              <a:rPr sz="1400" dirty="0">
                <a:latin typeface="Calibri"/>
                <a:cs typeface="Calibri"/>
              </a:rPr>
              <a:t>alle</a:t>
            </a:r>
            <a:r>
              <a:rPr sz="1400" spc="-22" dirty="0">
                <a:latin typeface="Calibri"/>
                <a:cs typeface="Calibri"/>
              </a:rPr>
              <a:t> </a:t>
            </a:r>
            <a:r>
              <a:rPr sz="1400" dirty="0">
                <a:latin typeface="Calibri"/>
                <a:cs typeface="Calibri"/>
              </a:rPr>
              <a:t>capsule</a:t>
            </a:r>
            <a:r>
              <a:rPr sz="1400" spc="-19" dirty="0">
                <a:latin typeface="Calibri"/>
                <a:cs typeface="Calibri"/>
              </a:rPr>
              <a:t> </a:t>
            </a:r>
            <a:r>
              <a:rPr sz="1400" spc="-6" dirty="0">
                <a:latin typeface="Calibri"/>
                <a:cs typeface="Calibri"/>
              </a:rPr>
              <a:t>esauste</a:t>
            </a:r>
            <a:r>
              <a:rPr sz="1400" spc="-22" dirty="0">
                <a:latin typeface="Calibri"/>
                <a:cs typeface="Calibri"/>
              </a:rPr>
              <a:t> </a:t>
            </a:r>
            <a:r>
              <a:rPr sz="1400" dirty="0">
                <a:latin typeface="Calibri"/>
                <a:cs typeface="Calibri"/>
              </a:rPr>
              <a:t>di</a:t>
            </a:r>
            <a:r>
              <a:rPr sz="1400" spc="-19" dirty="0">
                <a:latin typeface="Calibri"/>
                <a:cs typeface="Calibri"/>
              </a:rPr>
              <a:t> </a:t>
            </a:r>
            <a:r>
              <a:rPr sz="1400" dirty="0">
                <a:latin typeface="Calibri"/>
                <a:cs typeface="Calibri"/>
              </a:rPr>
              <a:t>caffè</a:t>
            </a:r>
            <a:r>
              <a:rPr sz="1400" spc="-19" dirty="0">
                <a:latin typeface="Calibri"/>
                <a:cs typeface="Calibri"/>
              </a:rPr>
              <a:t> </a:t>
            </a:r>
            <a:r>
              <a:rPr sz="1400" dirty="0">
                <a:latin typeface="Calibri"/>
                <a:cs typeface="Calibri"/>
              </a:rPr>
              <a:t>in</a:t>
            </a:r>
            <a:r>
              <a:rPr sz="1400" spc="-22" dirty="0">
                <a:latin typeface="Calibri"/>
                <a:cs typeface="Calibri"/>
              </a:rPr>
              <a:t> </a:t>
            </a:r>
            <a:r>
              <a:rPr sz="1400" spc="-6" dirty="0">
                <a:latin typeface="Calibri"/>
                <a:cs typeface="Calibri"/>
              </a:rPr>
              <a:t>alluminio attraverso</a:t>
            </a:r>
            <a:r>
              <a:rPr sz="1400" spc="-16" dirty="0">
                <a:latin typeface="Calibri"/>
                <a:cs typeface="Calibri"/>
              </a:rPr>
              <a:t> </a:t>
            </a:r>
            <a:r>
              <a:rPr sz="1400" spc="-6" dirty="0">
                <a:latin typeface="Calibri"/>
                <a:cs typeface="Calibri"/>
              </a:rPr>
              <a:t>l'iniziativa</a:t>
            </a:r>
            <a:r>
              <a:rPr sz="1400" spc="-19" dirty="0">
                <a:latin typeface="Calibri"/>
                <a:cs typeface="Calibri"/>
              </a:rPr>
              <a:t> </a:t>
            </a:r>
            <a:r>
              <a:rPr sz="1400" b="1" dirty="0">
                <a:latin typeface="Calibri"/>
                <a:cs typeface="Calibri"/>
              </a:rPr>
              <a:t>“Da</a:t>
            </a:r>
            <a:r>
              <a:rPr sz="1400" b="1" spc="-16" dirty="0">
                <a:latin typeface="Calibri"/>
                <a:cs typeface="Calibri"/>
              </a:rPr>
              <a:t> </a:t>
            </a:r>
            <a:r>
              <a:rPr sz="1400" b="1" dirty="0">
                <a:latin typeface="Calibri"/>
                <a:cs typeface="Calibri"/>
              </a:rPr>
              <a:t>Chicco</a:t>
            </a:r>
            <a:r>
              <a:rPr sz="1400" b="1" spc="-13" dirty="0">
                <a:latin typeface="Calibri"/>
                <a:cs typeface="Calibri"/>
              </a:rPr>
              <a:t> </a:t>
            </a:r>
            <a:r>
              <a:rPr sz="1400" b="1" dirty="0">
                <a:latin typeface="Calibri"/>
                <a:cs typeface="Calibri"/>
              </a:rPr>
              <a:t>a</a:t>
            </a:r>
            <a:r>
              <a:rPr sz="1400" b="1" spc="-16" dirty="0">
                <a:latin typeface="Calibri"/>
                <a:cs typeface="Calibri"/>
              </a:rPr>
              <a:t> </a:t>
            </a:r>
            <a:r>
              <a:rPr sz="1400" b="1" dirty="0">
                <a:latin typeface="Calibri"/>
                <a:cs typeface="Calibri"/>
              </a:rPr>
              <a:t>Chicco”</a:t>
            </a:r>
            <a:r>
              <a:rPr sz="1400" dirty="0">
                <a:latin typeface="Calibri"/>
                <a:cs typeface="Calibri"/>
              </a:rPr>
              <a:t>.</a:t>
            </a:r>
            <a:r>
              <a:rPr sz="1400" spc="-16" dirty="0">
                <a:latin typeface="Calibri"/>
                <a:cs typeface="Calibri"/>
              </a:rPr>
              <a:t> </a:t>
            </a:r>
            <a:r>
              <a:rPr sz="1400" dirty="0">
                <a:latin typeface="Calibri"/>
                <a:cs typeface="Calibri"/>
              </a:rPr>
              <a:t>Una</a:t>
            </a:r>
            <a:r>
              <a:rPr sz="1400" spc="-16" dirty="0">
                <a:latin typeface="Calibri"/>
                <a:cs typeface="Calibri"/>
              </a:rPr>
              <a:t> </a:t>
            </a:r>
            <a:r>
              <a:rPr sz="1400" dirty="0">
                <a:latin typeface="Calibri"/>
                <a:cs typeface="Calibri"/>
              </a:rPr>
              <a:t>missione</a:t>
            </a:r>
            <a:r>
              <a:rPr sz="1400" spc="-13" dirty="0">
                <a:latin typeface="Calibri"/>
                <a:cs typeface="Calibri"/>
              </a:rPr>
              <a:t> </a:t>
            </a:r>
            <a:r>
              <a:rPr sz="1400" dirty="0">
                <a:latin typeface="Calibri"/>
                <a:cs typeface="Calibri"/>
              </a:rPr>
              <a:t>che,</a:t>
            </a:r>
            <a:r>
              <a:rPr sz="1400" spc="-16" dirty="0">
                <a:latin typeface="Calibri"/>
                <a:cs typeface="Calibri"/>
              </a:rPr>
              <a:t> </a:t>
            </a:r>
            <a:r>
              <a:rPr sz="1400" dirty="0">
                <a:latin typeface="Calibri"/>
                <a:cs typeface="Calibri"/>
              </a:rPr>
              <a:t>nata</a:t>
            </a:r>
            <a:r>
              <a:rPr sz="1400" spc="-16" dirty="0">
                <a:latin typeface="Calibri"/>
                <a:cs typeface="Calibri"/>
              </a:rPr>
              <a:t> </a:t>
            </a:r>
            <a:r>
              <a:rPr sz="1400" dirty="0">
                <a:latin typeface="Calibri"/>
                <a:cs typeface="Calibri"/>
              </a:rPr>
              <a:t>in</a:t>
            </a:r>
            <a:r>
              <a:rPr sz="1400" spc="-16" dirty="0">
                <a:latin typeface="Calibri"/>
                <a:cs typeface="Calibri"/>
              </a:rPr>
              <a:t> </a:t>
            </a:r>
            <a:r>
              <a:rPr sz="1400" spc="-6" dirty="0">
                <a:latin typeface="Calibri"/>
                <a:cs typeface="Calibri"/>
              </a:rPr>
              <a:t>collaborazione</a:t>
            </a:r>
            <a:r>
              <a:rPr sz="1400" spc="-13" dirty="0">
                <a:latin typeface="Calibri"/>
                <a:cs typeface="Calibri"/>
              </a:rPr>
              <a:t> </a:t>
            </a:r>
            <a:r>
              <a:rPr sz="1400" dirty="0">
                <a:latin typeface="Calibri"/>
                <a:cs typeface="Calibri"/>
              </a:rPr>
              <a:t>con</a:t>
            </a:r>
            <a:r>
              <a:rPr sz="1400" spc="-16" dirty="0">
                <a:latin typeface="Calibri"/>
                <a:cs typeface="Calibri"/>
              </a:rPr>
              <a:t> </a:t>
            </a:r>
            <a:r>
              <a:rPr sz="1400" dirty="0">
                <a:latin typeface="Calibri"/>
                <a:cs typeface="Calibri"/>
              </a:rPr>
              <a:t>CIAL,</a:t>
            </a:r>
            <a:r>
              <a:rPr sz="1400" spc="-16" dirty="0">
                <a:latin typeface="Calibri"/>
                <a:cs typeface="Calibri"/>
              </a:rPr>
              <a:t> </a:t>
            </a:r>
            <a:r>
              <a:rPr sz="1400" dirty="0">
                <a:latin typeface="Calibri"/>
                <a:cs typeface="Calibri"/>
              </a:rPr>
              <a:t>Utilitalia</a:t>
            </a:r>
            <a:r>
              <a:rPr sz="1400" spc="-16" dirty="0">
                <a:latin typeface="Calibri"/>
                <a:cs typeface="Calibri"/>
              </a:rPr>
              <a:t> </a:t>
            </a:r>
            <a:r>
              <a:rPr sz="1400" dirty="0">
                <a:latin typeface="Calibri"/>
                <a:cs typeface="Calibri"/>
              </a:rPr>
              <a:t>e</a:t>
            </a:r>
            <a:r>
              <a:rPr sz="1400" spc="-13" dirty="0">
                <a:latin typeface="Calibri"/>
                <a:cs typeface="Calibri"/>
              </a:rPr>
              <a:t> </a:t>
            </a:r>
            <a:r>
              <a:rPr sz="1400" dirty="0">
                <a:latin typeface="Calibri"/>
                <a:cs typeface="Calibri"/>
              </a:rPr>
              <a:t>CIC</a:t>
            </a:r>
            <a:r>
              <a:rPr sz="1400" spc="-19" dirty="0">
                <a:latin typeface="Calibri"/>
                <a:cs typeface="Calibri"/>
              </a:rPr>
              <a:t> </a:t>
            </a:r>
            <a:r>
              <a:rPr sz="1400" spc="-6" dirty="0">
                <a:latin typeface="Calibri"/>
                <a:cs typeface="Calibri"/>
              </a:rPr>
              <a:t>(Consorzio </a:t>
            </a:r>
            <a:r>
              <a:rPr sz="1400" dirty="0">
                <a:latin typeface="Calibri"/>
                <a:cs typeface="Calibri"/>
              </a:rPr>
              <a:t>italiano</a:t>
            </a:r>
            <a:r>
              <a:rPr sz="1400" spc="6" dirty="0">
                <a:latin typeface="Calibri"/>
                <a:cs typeface="Calibri"/>
              </a:rPr>
              <a:t> </a:t>
            </a:r>
            <a:r>
              <a:rPr sz="1400" dirty="0">
                <a:latin typeface="Calibri"/>
                <a:cs typeface="Calibri"/>
              </a:rPr>
              <a:t>Compostatori),</a:t>
            </a:r>
            <a:r>
              <a:rPr sz="1400" spc="10" dirty="0">
                <a:latin typeface="Calibri"/>
                <a:cs typeface="Calibri"/>
              </a:rPr>
              <a:t> </a:t>
            </a:r>
            <a:r>
              <a:rPr sz="1400" dirty="0">
                <a:latin typeface="Calibri"/>
                <a:cs typeface="Calibri"/>
              </a:rPr>
              <a:t>non</a:t>
            </a:r>
            <a:r>
              <a:rPr sz="1400" spc="6" dirty="0">
                <a:latin typeface="Calibri"/>
                <a:cs typeface="Calibri"/>
              </a:rPr>
              <a:t> </a:t>
            </a:r>
            <a:r>
              <a:rPr sz="1400" dirty="0">
                <a:latin typeface="Calibri"/>
                <a:cs typeface="Calibri"/>
              </a:rPr>
              <a:t>solo</a:t>
            </a:r>
            <a:r>
              <a:rPr sz="1400" spc="10" dirty="0">
                <a:latin typeface="Calibri"/>
                <a:cs typeface="Calibri"/>
              </a:rPr>
              <a:t> </a:t>
            </a:r>
            <a:r>
              <a:rPr sz="1400" dirty="0">
                <a:latin typeface="Calibri"/>
                <a:cs typeface="Calibri"/>
              </a:rPr>
              <a:t>mira</a:t>
            </a:r>
            <a:r>
              <a:rPr sz="1400" spc="6" dirty="0">
                <a:latin typeface="Calibri"/>
                <a:cs typeface="Calibri"/>
              </a:rPr>
              <a:t> </a:t>
            </a:r>
            <a:r>
              <a:rPr sz="1400" dirty="0">
                <a:latin typeface="Calibri"/>
                <a:cs typeface="Calibri"/>
              </a:rPr>
              <a:t>a</a:t>
            </a:r>
            <a:r>
              <a:rPr sz="1400" spc="10" dirty="0">
                <a:latin typeface="Calibri"/>
                <a:cs typeface="Calibri"/>
              </a:rPr>
              <a:t> </a:t>
            </a:r>
            <a:r>
              <a:rPr sz="1400" dirty="0">
                <a:latin typeface="Calibri"/>
                <a:cs typeface="Calibri"/>
              </a:rPr>
              <a:t>preservare</a:t>
            </a:r>
            <a:r>
              <a:rPr sz="1400" spc="6" dirty="0">
                <a:latin typeface="Calibri"/>
                <a:cs typeface="Calibri"/>
              </a:rPr>
              <a:t> </a:t>
            </a:r>
            <a:r>
              <a:rPr sz="1400" dirty="0">
                <a:latin typeface="Calibri"/>
                <a:cs typeface="Calibri"/>
              </a:rPr>
              <a:t>l'ambiente,</a:t>
            </a:r>
            <a:r>
              <a:rPr sz="1400" spc="10" dirty="0">
                <a:latin typeface="Calibri"/>
                <a:cs typeface="Calibri"/>
              </a:rPr>
              <a:t> </a:t>
            </a:r>
            <a:r>
              <a:rPr sz="1400" dirty="0">
                <a:latin typeface="Calibri"/>
                <a:cs typeface="Calibri"/>
              </a:rPr>
              <a:t>ma</a:t>
            </a:r>
            <a:r>
              <a:rPr sz="1400" spc="6" dirty="0">
                <a:latin typeface="Calibri"/>
                <a:cs typeface="Calibri"/>
              </a:rPr>
              <a:t> </a:t>
            </a:r>
            <a:r>
              <a:rPr sz="1400" dirty="0">
                <a:latin typeface="Calibri"/>
                <a:cs typeface="Calibri"/>
              </a:rPr>
              <a:t>si</a:t>
            </a:r>
            <a:r>
              <a:rPr sz="1400" spc="13" dirty="0">
                <a:latin typeface="Calibri"/>
                <a:cs typeface="Calibri"/>
              </a:rPr>
              <a:t> </a:t>
            </a:r>
            <a:r>
              <a:rPr sz="1400" dirty="0">
                <a:latin typeface="Calibri"/>
                <a:cs typeface="Calibri"/>
              </a:rPr>
              <a:t>propone</a:t>
            </a:r>
            <a:r>
              <a:rPr sz="1400" spc="6" dirty="0">
                <a:latin typeface="Calibri"/>
                <a:cs typeface="Calibri"/>
              </a:rPr>
              <a:t> </a:t>
            </a:r>
            <a:r>
              <a:rPr sz="1400" dirty="0">
                <a:latin typeface="Calibri"/>
                <a:cs typeface="Calibri"/>
              </a:rPr>
              <a:t>anche</a:t>
            </a:r>
            <a:r>
              <a:rPr sz="1400" spc="10" dirty="0">
                <a:latin typeface="Calibri"/>
                <a:cs typeface="Calibri"/>
              </a:rPr>
              <a:t> </a:t>
            </a:r>
            <a:r>
              <a:rPr sz="1400" dirty="0">
                <a:latin typeface="Calibri"/>
                <a:cs typeface="Calibri"/>
              </a:rPr>
              <a:t>di</a:t>
            </a:r>
            <a:r>
              <a:rPr sz="1400" spc="3" dirty="0">
                <a:latin typeface="Calibri"/>
                <a:cs typeface="Calibri"/>
              </a:rPr>
              <a:t> </a:t>
            </a:r>
            <a:r>
              <a:rPr sz="1400" dirty="0">
                <a:latin typeface="Calibri"/>
                <a:cs typeface="Calibri"/>
              </a:rPr>
              <a:t>trasformare</a:t>
            </a:r>
            <a:r>
              <a:rPr sz="1400" spc="6" dirty="0">
                <a:latin typeface="Calibri"/>
                <a:cs typeface="Calibri"/>
              </a:rPr>
              <a:t> </a:t>
            </a:r>
            <a:r>
              <a:rPr sz="1400" dirty="0">
                <a:latin typeface="Calibri"/>
                <a:cs typeface="Calibri"/>
              </a:rPr>
              <a:t>le</a:t>
            </a:r>
            <a:r>
              <a:rPr sz="1400" spc="10" dirty="0">
                <a:latin typeface="Calibri"/>
                <a:cs typeface="Calibri"/>
              </a:rPr>
              <a:t> </a:t>
            </a:r>
            <a:r>
              <a:rPr sz="1400" dirty="0">
                <a:latin typeface="Calibri"/>
                <a:cs typeface="Calibri"/>
              </a:rPr>
              <a:t>capsule</a:t>
            </a:r>
            <a:r>
              <a:rPr sz="1400" spc="6" dirty="0">
                <a:latin typeface="Calibri"/>
                <a:cs typeface="Calibri"/>
              </a:rPr>
              <a:t> </a:t>
            </a:r>
            <a:r>
              <a:rPr sz="1400" spc="-6" dirty="0">
                <a:latin typeface="Calibri"/>
                <a:cs typeface="Calibri"/>
              </a:rPr>
              <a:t>esauste </a:t>
            </a:r>
            <a:r>
              <a:rPr sz="1400" dirty="0">
                <a:latin typeface="Calibri"/>
                <a:cs typeface="Calibri"/>
              </a:rPr>
              <a:t>in</a:t>
            </a:r>
            <a:r>
              <a:rPr sz="1400" spc="-10" dirty="0">
                <a:latin typeface="Calibri"/>
                <a:cs typeface="Calibri"/>
              </a:rPr>
              <a:t> </a:t>
            </a:r>
            <a:r>
              <a:rPr sz="1400" dirty="0">
                <a:latin typeface="Calibri"/>
                <a:cs typeface="Calibri"/>
              </a:rPr>
              <a:t>una</a:t>
            </a:r>
            <a:r>
              <a:rPr sz="1400" spc="-6" dirty="0">
                <a:latin typeface="Calibri"/>
                <a:cs typeface="Calibri"/>
              </a:rPr>
              <a:t> </a:t>
            </a:r>
            <a:r>
              <a:rPr sz="1400" dirty="0">
                <a:latin typeface="Calibri"/>
                <a:cs typeface="Calibri"/>
              </a:rPr>
              <a:t>risorsa</a:t>
            </a:r>
            <a:r>
              <a:rPr sz="1400" spc="-6" dirty="0">
                <a:latin typeface="Calibri"/>
                <a:cs typeface="Calibri"/>
              </a:rPr>
              <a:t> </a:t>
            </a:r>
            <a:r>
              <a:rPr sz="1400" dirty="0">
                <a:latin typeface="Calibri"/>
                <a:cs typeface="Calibri"/>
              </a:rPr>
              <a:t>fondamentale</a:t>
            </a:r>
            <a:r>
              <a:rPr sz="1400" spc="-10" dirty="0">
                <a:latin typeface="Calibri"/>
                <a:cs typeface="Calibri"/>
              </a:rPr>
              <a:t> </a:t>
            </a:r>
            <a:r>
              <a:rPr sz="1400" dirty="0">
                <a:latin typeface="Calibri"/>
                <a:cs typeface="Calibri"/>
              </a:rPr>
              <a:t>per</a:t>
            </a:r>
            <a:r>
              <a:rPr sz="1400" spc="-6" dirty="0">
                <a:latin typeface="Calibri"/>
                <a:cs typeface="Calibri"/>
              </a:rPr>
              <a:t> </a:t>
            </a:r>
            <a:r>
              <a:rPr sz="1400" dirty="0">
                <a:latin typeface="Calibri"/>
                <a:cs typeface="Calibri"/>
              </a:rPr>
              <a:t>la</a:t>
            </a:r>
            <a:r>
              <a:rPr sz="1400" spc="-6" dirty="0">
                <a:latin typeface="Calibri"/>
                <a:cs typeface="Calibri"/>
              </a:rPr>
              <a:t> </a:t>
            </a:r>
            <a:r>
              <a:rPr sz="1400" dirty="0">
                <a:latin typeface="Calibri"/>
                <a:cs typeface="Calibri"/>
              </a:rPr>
              <a:t>comunità</a:t>
            </a:r>
            <a:r>
              <a:rPr sz="1400" spc="-10" dirty="0">
                <a:latin typeface="Calibri"/>
                <a:cs typeface="Calibri"/>
              </a:rPr>
              <a:t> </a:t>
            </a:r>
            <a:r>
              <a:rPr sz="1400" dirty="0">
                <a:latin typeface="Calibri"/>
                <a:cs typeface="Calibri"/>
              </a:rPr>
              <a:t>di</a:t>
            </a:r>
            <a:r>
              <a:rPr sz="1400" spc="-6" dirty="0">
                <a:latin typeface="Calibri"/>
                <a:cs typeface="Calibri"/>
              </a:rPr>
              <a:t> </a:t>
            </a:r>
            <a:r>
              <a:rPr sz="1400" dirty="0">
                <a:latin typeface="Calibri"/>
                <a:cs typeface="Calibri"/>
              </a:rPr>
              <a:t>cui</a:t>
            </a:r>
            <a:r>
              <a:rPr sz="1400" spc="-6" dirty="0">
                <a:latin typeface="Calibri"/>
                <a:cs typeface="Calibri"/>
              </a:rPr>
              <a:t> </a:t>
            </a:r>
            <a:r>
              <a:rPr sz="1400" dirty="0">
                <a:latin typeface="Calibri"/>
                <a:cs typeface="Calibri"/>
              </a:rPr>
              <a:t>Nespresso</a:t>
            </a:r>
            <a:r>
              <a:rPr sz="1400" spc="-6" dirty="0">
                <a:latin typeface="Calibri"/>
                <a:cs typeface="Calibri"/>
              </a:rPr>
              <a:t> </a:t>
            </a:r>
            <a:r>
              <a:rPr sz="1400" dirty="0">
                <a:latin typeface="Calibri"/>
                <a:cs typeface="Calibri"/>
              </a:rPr>
              <a:t>si</a:t>
            </a:r>
            <a:r>
              <a:rPr sz="1400" spc="-10" dirty="0">
                <a:latin typeface="Calibri"/>
                <a:cs typeface="Calibri"/>
              </a:rPr>
              <a:t> </a:t>
            </a:r>
            <a:r>
              <a:rPr sz="1400" dirty="0">
                <a:latin typeface="Calibri"/>
                <a:cs typeface="Calibri"/>
              </a:rPr>
              <a:t>considera</a:t>
            </a:r>
            <a:r>
              <a:rPr sz="1400" spc="-6" dirty="0">
                <a:latin typeface="Calibri"/>
                <a:cs typeface="Calibri"/>
              </a:rPr>
              <a:t> </a:t>
            </a:r>
            <a:r>
              <a:rPr sz="1400" dirty="0">
                <a:latin typeface="Calibri"/>
                <a:cs typeface="Calibri"/>
              </a:rPr>
              <a:t>parte</a:t>
            </a:r>
            <a:r>
              <a:rPr sz="1400" spc="-6" dirty="0">
                <a:latin typeface="Calibri"/>
                <a:cs typeface="Calibri"/>
              </a:rPr>
              <a:t> integrante.</a:t>
            </a:r>
            <a:endParaRPr sz="1400" dirty="0">
              <a:latin typeface="Calibri"/>
              <a:cs typeface="Calibri"/>
            </a:endParaRPr>
          </a:p>
          <a:p>
            <a:pPr marL="8145" marR="4072" algn="just">
              <a:lnSpc>
                <a:spcPct val="101699"/>
              </a:lnSpc>
            </a:pPr>
            <a:r>
              <a:rPr sz="1400" dirty="0">
                <a:latin typeface="Calibri"/>
                <a:cs typeface="Calibri"/>
              </a:rPr>
              <a:t>Grazie</a:t>
            </a:r>
            <a:r>
              <a:rPr sz="1400" spc="38" dirty="0">
                <a:latin typeface="Calibri"/>
                <a:cs typeface="Calibri"/>
              </a:rPr>
              <a:t> </a:t>
            </a:r>
            <a:r>
              <a:rPr sz="1400" dirty="0">
                <a:latin typeface="Calibri"/>
                <a:cs typeface="Calibri"/>
              </a:rPr>
              <a:t>al</a:t>
            </a:r>
            <a:r>
              <a:rPr sz="1400" spc="42" dirty="0">
                <a:latin typeface="Calibri"/>
                <a:cs typeface="Calibri"/>
              </a:rPr>
              <a:t> </a:t>
            </a:r>
            <a:r>
              <a:rPr sz="1400" dirty="0">
                <a:latin typeface="Calibri"/>
                <a:cs typeface="Calibri"/>
              </a:rPr>
              <a:t>progetto</a:t>
            </a:r>
            <a:r>
              <a:rPr sz="1400" spc="38" dirty="0">
                <a:latin typeface="Calibri"/>
                <a:cs typeface="Calibri"/>
              </a:rPr>
              <a:t> </a:t>
            </a:r>
            <a:r>
              <a:rPr sz="1400" dirty="0">
                <a:latin typeface="Calibri"/>
                <a:cs typeface="Calibri"/>
              </a:rPr>
              <a:t>“Da</a:t>
            </a:r>
            <a:r>
              <a:rPr sz="1400" spc="38" dirty="0">
                <a:latin typeface="Calibri"/>
                <a:cs typeface="Calibri"/>
              </a:rPr>
              <a:t> </a:t>
            </a:r>
            <a:r>
              <a:rPr sz="1400" dirty="0">
                <a:latin typeface="Calibri"/>
                <a:cs typeface="Calibri"/>
              </a:rPr>
              <a:t>Chicco</a:t>
            </a:r>
            <a:r>
              <a:rPr sz="1400" spc="38" dirty="0">
                <a:latin typeface="Calibri"/>
                <a:cs typeface="Calibri"/>
              </a:rPr>
              <a:t> </a:t>
            </a:r>
            <a:r>
              <a:rPr sz="1400" dirty="0">
                <a:latin typeface="Calibri"/>
                <a:cs typeface="Calibri"/>
              </a:rPr>
              <a:t>a</a:t>
            </a:r>
            <a:r>
              <a:rPr sz="1400" spc="38" dirty="0">
                <a:latin typeface="Calibri"/>
                <a:cs typeface="Calibri"/>
              </a:rPr>
              <a:t> </a:t>
            </a:r>
            <a:r>
              <a:rPr sz="1400" dirty="0">
                <a:latin typeface="Calibri"/>
                <a:cs typeface="Calibri"/>
              </a:rPr>
              <a:t>Chicco”,</a:t>
            </a:r>
            <a:r>
              <a:rPr sz="1400" spc="42" dirty="0">
                <a:latin typeface="Calibri"/>
                <a:cs typeface="Calibri"/>
              </a:rPr>
              <a:t> </a:t>
            </a:r>
            <a:r>
              <a:rPr sz="1400" dirty="0">
                <a:latin typeface="Calibri"/>
                <a:cs typeface="Calibri"/>
              </a:rPr>
              <a:t>i</a:t>
            </a:r>
            <a:r>
              <a:rPr sz="1400" spc="38" dirty="0">
                <a:latin typeface="Calibri"/>
                <a:cs typeface="Calibri"/>
              </a:rPr>
              <a:t> </a:t>
            </a:r>
            <a:r>
              <a:rPr sz="1400" dirty="0">
                <a:latin typeface="Calibri"/>
                <a:cs typeface="Calibri"/>
              </a:rPr>
              <a:t>clienti</a:t>
            </a:r>
            <a:r>
              <a:rPr sz="1400" spc="38" dirty="0">
                <a:latin typeface="Calibri"/>
                <a:cs typeface="Calibri"/>
              </a:rPr>
              <a:t> </a:t>
            </a:r>
            <a:r>
              <a:rPr sz="1400" dirty="0">
                <a:latin typeface="Calibri"/>
                <a:cs typeface="Calibri"/>
              </a:rPr>
              <a:t>di</a:t>
            </a:r>
            <a:r>
              <a:rPr sz="1400" spc="42" dirty="0">
                <a:latin typeface="Calibri"/>
                <a:cs typeface="Calibri"/>
              </a:rPr>
              <a:t> </a:t>
            </a:r>
            <a:r>
              <a:rPr sz="1400" dirty="0">
                <a:latin typeface="Calibri"/>
                <a:cs typeface="Calibri"/>
              </a:rPr>
              <a:t>Nespresso</a:t>
            </a:r>
            <a:r>
              <a:rPr sz="1400" spc="38" dirty="0">
                <a:latin typeface="Calibri"/>
                <a:cs typeface="Calibri"/>
              </a:rPr>
              <a:t> </a:t>
            </a:r>
            <a:r>
              <a:rPr sz="1400" dirty="0">
                <a:latin typeface="Calibri"/>
                <a:cs typeface="Calibri"/>
              </a:rPr>
              <a:t>possono</a:t>
            </a:r>
            <a:r>
              <a:rPr sz="1400" spc="38" dirty="0">
                <a:latin typeface="Calibri"/>
                <a:cs typeface="Calibri"/>
              </a:rPr>
              <a:t> </a:t>
            </a:r>
            <a:r>
              <a:rPr sz="1400" dirty="0">
                <a:latin typeface="Calibri"/>
                <a:cs typeface="Calibri"/>
              </a:rPr>
              <a:t>restituire</a:t>
            </a:r>
            <a:r>
              <a:rPr sz="1400" spc="38" dirty="0">
                <a:latin typeface="Calibri"/>
                <a:cs typeface="Calibri"/>
              </a:rPr>
              <a:t> </a:t>
            </a:r>
            <a:r>
              <a:rPr sz="1400" dirty="0">
                <a:latin typeface="Calibri"/>
                <a:cs typeface="Calibri"/>
              </a:rPr>
              <a:t>le</a:t>
            </a:r>
            <a:r>
              <a:rPr sz="1400" spc="42" dirty="0">
                <a:latin typeface="Calibri"/>
                <a:cs typeface="Calibri"/>
              </a:rPr>
              <a:t> </a:t>
            </a:r>
            <a:r>
              <a:rPr sz="1400" dirty="0">
                <a:latin typeface="Calibri"/>
                <a:cs typeface="Calibri"/>
              </a:rPr>
              <a:t>loro</a:t>
            </a:r>
            <a:r>
              <a:rPr sz="1400" spc="38" dirty="0">
                <a:latin typeface="Calibri"/>
                <a:cs typeface="Calibri"/>
              </a:rPr>
              <a:t> </a:t>
            </a:r>
            <a:r>
              <a:rPr sz="1400" dirty="0">
                <a:latin typeface="Calibri"/>
                <a:cs typeface="Calibri"/>
              </a:rPr>
              <a:t>capsule</a:t>
            </a:r>
            <a:r>
              <a:rPr sz="1400" spc="38" dirty="0">
                <a:latin typeface="Calibri"/>
                <a:cs typeface="Calibri"/>
              </a:rPr>
              <a:t> </a:t>
            </a:r>
            <a:r>
              <a:rPr sz="1400" dirty="0">
                <a:latin typeface="Calibri"/>
                <a:cs typeface="Calibri"/>
              </a:rPr>
              <a:t>esauste</a:t>
            </a:r>
            <a:r>
              <a:rPr sz="1400" spc="38" dirty="0">
                <a:latin typeface="Calibri"/>
                <a:cs typeface="Calibri"/>
              </a:rPr>
              <a:t> </a:t>
            </a:r>
            <a:r>
              <a:rPr sz="1400" dirty="0">
                <a:latin typeface="Calibri"/>
                <a:cs typeface="Calibri"/>
              </a:rPr>
              <a:t>in</a:t>
            </a:r>
            <a:r>
              <a:rPr sz="1400" spc="38" dirty="0">
                <a:latin typeface="Calibri"/>
                <a:cs typeface="Calibri"/>
              </a:rPr>
              <a:t> </a:t>
            </a:r>
            <a:r>
              <a:rPr sz="1400" spc="-6" dirty="0">
                <a:latin typeface="Calibri"/>
                <a:cs typeface="Calibri"/>
              </a:rPr>
              <a:t>alluminio </a:t>
            </a:r>
            <a:r>
              <a:rPr sz="1400" dirty="0">
                <a:latin typeface="Calibri"/>
                <a:cs typeface="Calibri"/>
              </a:rPr>
              <a:t>presso</a:t>
            </a:r>
            <a:r>
              <a:rPr sz="1400" spc="-3" dirty="0">
                <a:latin typeface="Calibri"/>
                <a:cs typeface="Calibri"/>
              </a:rPr>
              <a:t> </a:t>
            </a:r>
            <a:r>
              <a:rPr sz="1400" dirty="0">
                <a:latin typeface="Calibri"/>
                <a:cs typeface="Calibri"/>
              </a:rPr>
              <a:t>le</a:t>
            </a:r>
            <a:r>
              <a:rPr sz="1400" spc="-3" dirty="0">
                <a:latin typeface="Calibri"/>
                <a:cs typeface="Calibri"/>
              </a:rPr>
              <a:t> </a:t>
            </a:r>
            <a:r>
              <a:rPr sz="1400" dirty="0">
                <a:latin typeface="Calibri"/>
                <a:cs typeface="Calibri"/>
              </a:rPr>
              <a:t>Boutique</a:t>
            </a:r>
            <a:r>
              <a:rPr sz="1400" spc="-3" dirty="0">
                <a:latin typeface="Calibri"/>
                <a:cs typeface="Calibri"/>
              </a:rPr>
              <a:t> </a:t>
            </a:r>
            <a:r>
              <a:rPr sz="1400" dirty="0">
                <a:latin typeface="Calibri"/>
                <a:cs typeface="Calibri"/>
              </a:rPr>
              <a:t>Nespresso</a:t>
            </a:r>
            <a:r>
              <a:rPr sz="1400" spc="-3" dirty="0">
                <a:latin typeface="Calibri"/>
                <a:cs typeface="Calibri"/>
              </a:rPr>
              <a:t> </a:t>
            </a:r>
            <a:r>
              <a:rPr sz="1400" dirty="0">
                <a:latin typeface="Calibri"/>
                <a:cs typeface="Calibri"/>
              </a:rPr>
              <a:t>o</a:t>
            </a:r>
            <a:r>
              <a:rPr sz="1400" spc="-3" dirty="0">
                <a:latin typeface="Calibri"/>
                <a:cs typeface="Calibri"/>
              </a:rPr>
              <a:t> </a:t>
            </a:r>
            <a:r>
              <a:rPr sz="1400" dirty="0">
                <a:latin typeface="Calibri"/>
                <a:cs typeface="Calibri"/>
              </a:rPr>
              <a:t>le</a:t>
            </a:r>
            <a:r>
              <a:rPr sz="1400" spc="-3" dirty="0">
                <a:latin typeface="Calibri"/>
                <a:cs typeface="Calibri"/>
              </a:rPr>
              <a:t> </a:t>
            </a:r>
            <a:r>
              <a:rPr sz="1400" dirty="0">
                <a:latin typeface="Calibri"/>
                <a:cs typeface="Calibri"/>
              </a:rPr>
              <a:t>isole</a:t>
            </a:r>
            <a:r>
              <a:rPr sz="1400" spc="-3" dirty="0">
                <a:latin typeface="Calibri"/>
                <a:cs typeface="Calibri"/>
              </a:rPr>
              <a:t> </a:t>
            </a:r>
            <a:r>
              <a:rPr sz="1400" dirty="0">
                <a:latin typeface="Calibri"/>
                <a:cs typeface="Calibri"/>
              </a:rPr>
              <a:t>ecologiche</a:t>
            </a:r>
            <a:r>
              <a:rPr sz="1400" spc="-3" dirty="0">
                <a:latin typeface="Calibri"/>
                <a:cs typeface="Calibri"/>
              </a:rPr>
              <a:t> </a:t>
            </a:r>
            <a:r>
              <a:rPr sz="1400" dirty="0">
                <a:latin typeface="Calibri"/>
                <a:cs typeface="Calibri"/>
              </a:rPr>
              <a:t>partner, per un</a:t>
            </a:r>
            <a:r>
              <a:rPr sz="1400" spc="-3" dirty="0">
                <a:latin typeface="Calibri"/>
                <a:cs typeface="Calibri"/>
              </a:rPr>
              <a:t> </a:t>
            </a:r>
            <a:r>
              <a:rPr sz="1400" dirty="0">
                <a:latin typeface="Calibri"/>
                <a:cs typeface="Calibri"/>
              </a:rPr>
              <a:t>totale</a:t>
            </a:r>
            <a:r>
              <a:rPr sz="1400" spc="-3" dirty="0">
                <a:latin typeface="Calibri"/>
                <a:cs typeface="Calibri"/>
              </a:rPr>
              <a:t> </a:t>
            </a:r>
            <a:r>
              <a:rPr sz="1400" dirty="0">
                <a:latin typeface="Calibri"/>
                <a:cs typeface="Calibri"/>
              </a:rPr>
              <a:t>di oltre</a:t>
            </a:r>
            <a:r>
              <a:rPr sz="1400" spc="-3" dirty="0">
                <a:latin typeface="Calibri"/>
                <a:cs typeface="Calibri"/>
              </a:rPr>
              <a:t> </a:t>
            </a:r>
            <a:r>
              <a:rPr sz="1400" dirty="0">
                <a:latin typeface="Calibri"/>
                <a:cs typeface="Calibri"/>
              </a:rPr>
              <a:t>170 punti di raccolta in</a:t>
            </a:r>
            <a:r>
              <a:rPr sz="1400" spc="-3" dirty="0">
                <a:latin typeface="Calibri"/>
                <a:cs typeface="Calibri"/>
              </a:rPr>
              <a:t> </a:t>
            </a:r>
            <a:r>
              <a:rPr sz="1400" dirty="0">
                <a:latin typeface="Calibri"/>
                <a:cs typeface="Calibri"/>
              </a:rPr>
              <a:t>più</a:t>
            </a:r>
            <a:r>
              <a:rPr sz="1400" spc="-3" dirty="0">
                <a:latin typeface="Calibri"/>
                <a:cs typeface="Calibri"/>
              </a:rPr>
              <a:t> </a:t>
            </a:r>
            <a:r>
              <a:rPr sz="1400" dirty="0">
                <a:latin typeface="Calibri"/>
                <a:cs typeface="Calibri"/>
              </a:rPr>
              <a:t>di 80 </a:t>
            </a:r>
            <a:r>
              <a:rPr sz="1400" spc="-6" dirty="0">
                <a:latin typeface="Calibri"/>
                <a:cs typeface="Calibri"/>
              </a:rPr>
              <a:t>città </a:t>
            </a:r>
            <a:r>
              <a:rPr sz="1400" dirty="0">
                <a:latin typeface="Calibri"/>
                <a:cs typeface="Calibri"/>
              </a:rPr>
              <a:t>italiane.</a:t>
            </a:r>
            <a:r>
              <a:rPr sz="1400" spc="119" dirty="0">
                <a:latin typeface="Calibri"/>
                <a:cs typeface="Calibri"/>
              </a:rPr>
              <a:t> </a:t>
            </a:r>
            <a:r>
              <a:rPr sz="1400" dirty="0">
                <a:latin typeface="Calibri"/>
                <a:cs typeface="Calibri"/>
              </a:rPr>
              <a:t>Dopo</a:t>
            </a:r>
            <a:r>
              <a:rPr sz="1400" spc="122" dirty="0">
                <a:latin typeface="Calibri"/>
                <a:cs typeface="Calibri"/>
              </a:rPr>
              <a:t> </a:t>
            </a:r>
            <a:r>
              <a:rPr sz="1400" dirty="0">
                <a:latin typeface="Calibri"/>
                <a:cs typeface="Calibri"/>
              </a:rPr>
              <a:t>essere</a:t>
            </a:r>
            <a:r>
              <a:rPr sz="1400" spc="119" dirty="0">
                <a:latin typeface="Calibri"/>
                <a:cs typeface="Calibri"/>
              </a:rPr>
              <a:t> </a:t>
            </a:r>
            <a:r>
              <a:rPr sz="1400" dirty="0">
                <a:latin typeface="Calibri"/>
                <a:cs typeface="Calibri"/>
              </a:rPr>
              <a:t>raccolte</a:t>
            </a:r>
            <a:r>
              <a:rPr sz="1400" spc="122" dirty="0">
                <a:latin typeface="Calibri"/>
                <a:cs typeface="Calibri"/>
              </a:rPr>
              <a:t> </a:t>
            </a:r>
            <a:r>
              <a:rPr sz="1400" dirty="0">
                <a:latin typeface="Calibri"/>
                <a:cs typeface="Calibri"/>
              </a:rPr>
              <a:t>dalle</a:t>
            </a:r>
            <a:r>
              <a:rPr sz="1400" spc="122" dirty="0">
                <a:latin typeface="Calibri"/>
                <a:cs typeface="Calibri"/>
              </a:rPr>
              <a:t> </a:t>
            </a:r>
            <a:r>
              <a:rPr sz="1400" dirty="0">
                <a:latin typeface="Calibri"/>
                <a:cs typeface="Calibri"/>
              </a:rPr>
              <a:t>aziende</a:t>
            </a:r>
            <a:r>
              <a:rPr sz="1400" spc="119" dirty="0">
                <a:latin typeface="Calibri"/>
                <a:cs typeface="Calibri"/>
              </a:rPr>
              <a:t> </a:t>
            </a:r>
            <a:r>
              <a:rPr sz="1400" dirty="0">
                <a:latin typeface="Calibri"/>
                <a:cs typeface="Calibri"/>
              </a:rPr>
              <a:t>che</a:t>
            </a:r>
            <a:r>
              <a:rPr sz="1400" spc="122" dirty="0">
                <a:latin typeface="Calibri"/>
                <a:cs typeface="Calibri"/>
              </a:rPr>
              <a:t> </a:t>
            </a:r>
            <a:r>
              <a:rPr sz="1400" dirty="0">
                <a:latin typeface="Calibri"/>
                <a:cs typeface="Calibri"/>
              </a:rPr>
              <a:t>gestiscono</a:t>
            </a:r>
            <a:r>
              <a:rPr sz="1400" spc="122" dirty="0">
                <a:latin typeface="Calibri"/>
                <a:cs typeface="Calibri"/>
              </a:rPr>
              <a:t> </a:t>
            </a:r>
            <a:r>
              <a:rPr sz="1400" dirty="0">
                <a:latin typeface="Calibri"/>
                <a:cs typeface="Calibri"/>
              </a:rPr>
              <a:t>i</a:t>
            </a:r>
            <a:r>
              <a:rPr sz="1400" spc="119" dirty="0">
                <a:latin typeface="Calibri"/>
                <a:cs typeface="Calibri"/>
              </a:rPr>
              <a:t> </a:t>
            </a:r>
            <a:r>
              <a:rPr sz="1400" dirty="0">
                <a:latin typeface="Calibri"/>
                <a:cs typeface="Calibri"/>
              </a:rPr>
              <a:t>servizi</a:t>
            </a:r>
            <a:r>
              <a:rPr sz="1400" spc="122" dirty="0">
                <a:latin typeface="Calibri"/>
                <a:cs typeface="Calibri"/>
              </a:rPr>
              <a:t> </a:t>
            </a:r>
            <a:r>
              <a:rPr sz="1400" dirty="0">
                <a:latin typeface="Calibri"/>
                <a:cs typeface="Calibri"/>
              </a:rPr>
              <a:t>di</a:t>
            </a:r>
            <a:r>
              <a:rPr sz="1400" spc="122" dirty="0">
                <a:latin typeface="Calibri"/>
                <a:cs typeface="Calibri"/>
              </a:rPr>
              <a:t> </a:t>
            </a:r>
            <a:r>
              <a:rPr sz="1400" dirty="0">
                <a:latin typeface="Calibri"/>
                <a:cs typeface="Calibri"/>
              </a:rPr>
              <a:t>raccolta</a:t>
            </a:r>
            <a:r>
              <a:rPr sz="1400" spc="119" dirty="0">
                <a:latin typeface="Calibri"/>
                <a:cs typeface="Calibri"/>
              </a:rPr>
              <a:t> </a:t>
            </a:r>
            <a:r>
              <a:rPr sz="1400" dirty="0">
                <a:latin typeface="Calibri"/>
                <a:cs typeface="Calibri"/>
              </a:rPr>
              <a:t>differenziata,</a:t>
            </a:r>
            <a:r>
              <a:rPr sz="1400" spc="122" dirty="0">
                <a:latin typeface="Calibri"/>
                <a:cs typeface="Calibri"/>
              </a:rPr>
              <a:t> </a:t>
            </a:r>
            <a:r>
              <a:rPr sz="1400" dirty="0">
                <a:latin typeface="Calibri"/>
                <a:cs typeface="Calibri"/>
              </a:rPr>
              <a:t>le</a:t>
            </a:r>
            <a:r>
              <a:rPr sz="1400" spc="122" dirty="0">
                <a:latin typeface="Calibri"/>
                <a:cs typeface="Calibri"/>
              </a:rPr>
              <a:t> </a:t>
            </a:r>
            <a:r>
              <a:rPr sz="1400" dirty="0">
                <a:latin typeface="Calibri"/>
                <a:cs typeface="Calibri"/>
              </a:rPr>
              <a:t>capsule</a:t>
            </a:r>
            <a:r>
              <a:rPr sz="1400" spc="119" dirty="0">
                <a:latin typeface="Calibri"/>
                <a:cs typeface="Calibri"/>
              </a:rPr>
              <a:t> </a:t>
            </a:r>
            <a:r>
              <a:rPr sz="1400" spc="-6" dirty="0">
                <a:latin typeface="Calibri"/>
                <a:cs typeface="Calibri"/>
              </a:rPr>
              <a:t>vengono </a:t>
            </a:r>
            <a:r>
              <a:rPr sz="1400" dirty="0">
                <a:latin typeface="Calibri"/>
                <a:cs typeface="Calibri"/>
              </a:rPr>
              <a:t>sottoposte</a:t>
            </a:r>
            <a:r>
              <a:rPr sz="1400" spc="19" dirty="0">
                <a:latin typeface="Calibri"/>
                <a:cs typeface="Calibri"/>
              </a:rPr>
              <a:t> </a:t>
            </a:r>
            <a:r>
              <a:rPr sz="1400" dirty="0">
                <a:latin typeface="Calibri"/>
                <a:cs typeface="Calibri"/>
              </a:rPr>
              <a:t>a</a:t>
            </a:r>
            <a:r>
              <a:rPr sz="1400" spc="22" dirty="0">
                <a:latin typeface="Calibri"/>
                <a:cs typeface="Calibri"/>
              </a:rPr>
              <a:t> </a:t>
            </a:r>
            <a:r>
              <a:rPr sz="1400" dirty="0">
                <a:latin typeface="Calibri"/>
                <a:cs typeface="Calibri"/>
              </a:rPr>
              <a:t>trattamenti</a:t>
            </a:r>
            <a:r>
              <a:rPr sz="1400" spc="22" dirty="0">
                <a:latin typeface="Calibri"/>
                <a:cs typeface="Calibri"/>
              </a:rPr>
              <a:t> </a:t>
            </a:r>
            <a:r>
              <a:rPr sz="1400" dirty="0">
                <a:latin typeface="Calibri"/>
                <a:cs typeface="Calibri"/>
              </a:rPr>
              <a:t>per</a:t>
            </a:r>
            <a:r>
              <a:rPr sz="1400" spc="22" dirty="0">
                <a:latin typeface="Calibri"/>
                <a:cs typeface="Calibri"/>
              </a:rPr>
              <a:t> </a:t>
            </a:r>
            <a:r>
              <a:rPr sz="1400" dirty="0">
                <a:latin typeface="Calibri"/>
                <a:cs typeface="Calibri"/>
              </a:rPr>
              <a:t>separare</a:t>
            </a:r>
            <a:r>
              <a:rPr sz="1400" spc="22" dirty="0">
                <a:latin typeface="Calibri"/>
                <a:cs typeface="Calibri"/>
              </a:rPr>
              <a:t> </a:t>
            </a:r>
            <a:r>
              <a:rPr sz="1400" dirty="0">
                <a:latin typeface="Calibri"/>
                <a:cs typeface="Calibri"/>
              </a:rPr>
              <a:t>i</a:t>
            </a:r>
            <a:r>
              <a:rPr sz="1400" spc="22" dirty="0">
                <a:latin typeface="Calibri"/>
                <a:cs typeface="Calibri"/>
              </a:rPr>
              <a:t> </a:t>
            </a:r>
            <a:r>
              <a:rPr sz="1400" dirty="0">
                <a:latin typeface="Calibri"/>
                <a:cs typeface="Calibri"/>
              </a:rPr>
              <a:t>due</a:t>
            </a:r>
            <a:r>
              <a:rPr sz="1400" spc="22" dirty="0">
                <a:latin typeface="Calibri"/>
                <a:cs typeface="Calibri"/>
              </a:rPr>
              <a:t> </a:t>
            </a:r>
            <a:r>
              <a:rPr sz="1400" dirty="0">
                <a:latin typeface="Calibri"/>
                <a:cs typeface="Calibri"/>
              </a:rPr>
              <a:t>materiali</a:t>
            </a:r>
            <a:r>
              <a:rPr sz="1400" spc="22" dirty="0">
                <a:latin typeface="Calibri"/>
                <a:cs typeface="Calibri"/>
              </a:rPr>
              <a:t> </a:t>
            </a:r>
            <a:r>
              <a:rPr sz="1400" dirty="0">
                <a:latin typeface="Calibri"/>
                <a:cs typeface="Calibri"/>
              </a:rPr>
              <a:t>che</a:t>
            </a:r>
            <a:r>
              <a:rPr sz="1400" spc="22" dirty="0">
                <a:latin typeface="Calibri"/>
                <a:cs typeface="Calibri"/>
              </a:rPr>
              <a:t> </a:t>
            </a:r>
            <a:r>
              <a:rPr sz="1400" dirty="0">
                <a:latin typeface="Calibri"/>
                <a:cs typeface="Calibri"/>
              </a:rPr>
              <a:t>le</a:t>
            </a:r>
            <a:r>
              <a:rPr sz="1400" spc="22" dirty="0">
                <a:latin typeface="Calibri"/>
                <a:cs typeface="Calibri"/>
              </a:rPr>
              <a:t> </a:t>
            </a:r>
            <a:r>
              <a:rPr sz="1400" dirty="0">
                <a:latin typeface="Calibri"/>
                <a:cs typeface="Calibri"/>
              </a:rPr>
              <a:t>compongono:</a:t>
            </a:r>
            <a:r>
              <a:rPr sz="1400" spc="22" dirty="0">
                <a:latin typeface="Calibri"/>
                <a:cs typeface="Calibri"/>
              </a:rPr>
              <a:t> </a:t>
            </a:r>
            <a:r>
              <a:rPr sz="1400" dirty="0">
                <a:latin typeface="Calibri"/>
                <a:cs typeface="Calibri"/>
              </a:rPr>
              <a:t>il</a:t>
            </a:r>
            <a:r>
              <a:rPr sz="1400" spc="22" dirty="0">
                <a:latin typeface="Calibri"/>
                <a:cs typeface="Calibri"/>
              </a:rPr>
              <a:t> </a:t>
            </a:r>
            <a:r>
              <a:rPr sz="1400" dirty="0">
                <a:latin typeface="Calibri"/>
                <a:cs typeface="Calibri"/>
              </a:rPr>
              <a:t>caffè</a:t>
            </a:r>
            <a:r>
              <a:rPr sz="1400" spc="22" dirty="0">
                <a:latin typeface="Calibri"/>
                <a:cs typeface="Calibri"/>
              </a:rPr>
              <a:t> </a:t>
            </a:r>
            <a:r>
              <a:rPr sz="1400" dirty="0">
                <a:latin typeface="Calibri"/>
                <a:cs typeface="Calibri"/>
              </a:rPr>
              <a:t>e</a:t>
            </a:r>
            <a:r>
              <a:rPr sz="1400" spc="22" dirty="0">
                <a:latin typeface="Calibri"/>
                <a:cs typeface="Calibri"/>
              </a:rPr>
              <a:t> </a:t>
            </a:r>
            <a:r>
              <a:rPr sz="1400" dirty="0">
                <a:latin typeface="Calibri"/>
                <a:cs typeface="Calibri"/>
              </a:rPr>
              <a:t>l'alluminio.</a:t>
            </a:r>
            <a:r>
              <a:rPr sz="1400" spc="22" dirty="0">
                <a:latin typeface="Calibri"/>
                <a:cs typeface="Calibri"/>
              </a:rPr>
              <a:t> </a:t>
            </a:r>
            <a:r>
              <a:rPr sz="1400" dirty="0">
                <a:latin typeface="Calibri"/>
                <a:cs typeface="Calibri"/>
              </a:rPr>
              <a:t>L'alluminio,</a:t>
            </a:r>
            <a:r>
              <a:rPr sz="1400" spc="22" dirty="0">
                <a:latin typeface="Calibri"/>
                <a:cs typeface="Calibri"/>
              </a:rPr>
              <a:t> </a:t>
            </a:r>
            <a:r>
              <a:rPr sz="1400" spc="-6" dirty="0">
                <a:latin typeface="Calibri"/>
                <a:cs typeface="Calibri"/>
              </a:rPr>
              <a:t>riciclabile </a:t>
            </a:r>
            <a:r>
              <a:rPr sz="1400" dirty="0">
                <a:latin typeface="Calibri"/>
                <a:cs typeface="Calibri"/>
              </a:rPr>
              <a:t>all’infinito,</a:t>
            </a:r>
            <a:r>
              <a:rPr sz="1400" spc="13" dirty="0">
                <a:latin typeface="Calibri"/>
                <a:cs typeface="Calibri"/>
              </a:rPr>
              <a:t> </a:t>
            </a:r>
            <a:r>
              <a:rPr sz="1400" dirty="0">
                <a:latin typeface="Calibri"/>
                <a:cs typeface="Calibri"/>
              </a:rPr>
              <a:t>viene</a:t>
            </a:r>
            <a:r>
              <a:rPr sz="1400" spc="13" dirty="0">
                <a:latin typeface="Calibri"/>
                <a:cs typeface="Calibri"/>
              </a:rPr>
              <a:t> </a:t>
            </a:r>
            <a:r>
              <a:rPr sz="1400" dirty="0">
                <a:latin typeface="Calibri"/>
                <a:cs typeface="Calibri"/>
              </a:rPr>
              <a:t>inviato</a:t>
            </a:r>
            <a:r>
              <a:rPr sz="1400" spc="13" dirty="0">
                <a:latin typeface="Calibri"/>
                <a:cs typeface="Calibri"/>
              </a:rPr>
              <a:t> </a:t>
            </a:r>
            <a:r>
              <a:rPr sz="1400" dirty="0">
                <a:latin typeface="Calibri"/>
                <a:cs typeface="Calibri"/>
              </a:rPr>
              <a:t>alle</a:t>
            </a:r>
            <a:r>
              <a:rPr sz="1400" spc="13" dirty="0">
                <a:latin typeface="Calibri"/>
                <a:cs typeface="Calibri"/>
              </a:rPr>
              <a:t> </a:t>
            </a:r>
            <a:r>
              <a:rPr sz="1400" dirty="0">
                <a:latin typeface="Calibri"/>
                <a:cs typeface="Calibri"/>
              </a:rPr>
              <a:t>fonderie</a:t>
            </a:r>
            <a:r>
              <a:rPr sz="1400" spc="13" dirty="0">
                <a:latin typeface="Calibri"/>
                <a:cs typeface="Calibri"/>
              </a:rPr>
              <a:t> </a:t>
            </a:r>
            <a:r>
              <a:rPr sz="1400" dirty="0">
                <a:latin typeface="Calibri"/>
                <a:cs typeface="Calibri"/>
              </a:rPr>
              <a:t>per</a:t>
            </a:r>
            <a:r>
              <a:rPr sz="1400" spc="16" dirty="0">
                <a:latin typeface="Calibri"/>
                <a:cs typeface="Calibri"/>
              </a:rPr>
              <a:t> </a:t>
            </a:r>
            <a:r>
              <a:rPr sz="1400" dirty="0">
                <a:latin typeface="Calibri"/>
                <a:cs typeface="Calibri"/>
              </a:rPr>
              <a:t>essere</a:t>
            </a:r>
            <a:r>
              <a:rPr sz="1400" spc="13" dirty="0">
                <a:latin typeface="Calibri"/>
                <a:cs typeface="Calibri"/>
              </a:rPr>
              <a:t> </a:t>
            </a:r>
            <a:r>
              <a:rPr sz="1400" dirty="0">
                <a:latin typeface="Calibri"/>
                <a:cs typeface="Calibri"/>
              </a:rPr>
              <a:t>trasformato</a:t>
            </a:r>
            <a:r>
              <a:rPr sz="1400" spc="13" dirty="0">
                <a:latin typeface="Calibri"/>
                <a:cs typeface="Calibri"/>
              </a:rPr>
              <a:t> </a:t>
            </a:r>
            <a:r>
              <a:rPr sz="1400" dirty="0">
                <a:latin typeface="Calibri"/>
                <a:cs typeface="Calibri"/>
              </a:rPr>
              <a:t>in</a:t>
            </a:r>
            <a:r>
              <a:rPr sz="1400" spc="10" dirty="0">
                <a:latin typeface="Calibri"/>
                <a:cs typeface="Calibri"/>
              </a:rPr>
              <a:t> </a:t>
            </a:r>
            <a:r>
              <a:rPr sz="1400" dirty="0">
                <a:latin typeface="Calibri"/>
                <a:cs typeface="Calibri"/>
              </a:rPr>
              <a:t>nuovi</a:t>
            </a:r>
            <a:r>
              <a:rPr sz="1400" spc="16" dirty="0">
                <a:latin typeface="Calibri"/>
                <a:cs typeface="Calibri"/>
              </a:rPr>
              <a:t> </a:t>
            </a:r>
            <a:r>
              <a:rPr sz="1400" dirty="0">
                <a:latin typeface="Calibri"/>
                <a:cs typeface="Calibri"/>
              </a:rPr>
              <a:t>oggetti</a:t>
            </a:r>
            <a:r>
              <a:rPr sz="1400" spc="16" dirty="0">
                <a:latin typeface="Calibri"/>
                <a:cs typeface="Calibri"/>
              </a:rPr>
              <a:t> </a:t>
            </a:r>
            <a:r>
              <a:rPr sz="1400" dirty="0">
                <a:latin typeface="Calibri"/>
                <a:cs typeface="Calibri"/>
              </a:rPr>
              <a:t>come</a:t>
            </a:r>
            <a:r>
              <a:rPr sz="1400" spc="13" dirty="0">
                <a:latin typeface="Calibri"/>
                <a:cs typeface="Calibri"/>
              </a:rPr>
              <a:t> </a:t>
            </a:r>
            <a:r>
              <a:rPr sz="1400" dirty="0">
                <a:latin typeface="Calibri"/>
                <a:cs typeface="Calibri"/>
              </a:rPr>
              <a:t>penne,</a:t>
            </a:r>
            <a:r>
              <a:rPr sz="1400" spc="16" dirty="0">
                <a:latin typeface="Calibri"/>
                <a:cs typeface="Calibri"/>
              </a:rPr>
              <a:t> </a:t>
            </a:r>
            <a:r>
              <a:rPr sz="1400" dirty="0">
                <a:latin typeface="Calibri"/>
                <a:cs typeface="Calibri"/>
              </a:rPr>
              <a:t>biciclette,</a:t>
            </a:r>
            <a:r>
              <a:rPr sz="1400" spc="16" dirty="0">
                <a:latin typeface="Calibri"/>
                <a:cs typeface="Calibri"/>
              </a:rPr>
              <a:t> </a:t>
            </a:r>
            <a:r>
              <a:rPr sz="1400" dirty="0">
                <a:latin typeface="Calibri"/>
                <a:cs typeface="Calibri"/>
              </a:rPr>
              <a:t>coltellini</a:t>
            </a:r>
            <a:r>
              <a:rPr sz="1400" spc="13" dirty="0">
                <a:latin typeface="Calibri"/>
                <a:cs typeface="Calibri"/>
              </a:rPr>
              <a:t> </a:t>
            </a:r>
            <a:r>
              <a:rPr sz="1400" dirty="0">
                <a:latin typeface="Calibri"/>
                <a:cs typeface="Calibri"/>
              </a:rPr>
              <a:t>e</a:t>
            </a:r>
            <a:r>
              <a:rPr sz="1400" spc="13" dirty="0">
                <a:latin typeface="Calibri"/>
                <a:cs typeface="Calibri"/>
              </a:rPr>
              <a:t> </a:t>
            </a:r>
            <a:r>
              <a:rPr sz="1400" spc="-6" dirty="0">
                <a:latin typeface="Calibri"/>
                <a:cs typeface="Calibri"/>
              </a:rPr>
              <a:t>altro </a:t>
            </a:r>
            <a:r>
              <a:rPr sz="1400" dirty="0">
                <a:latin typeface="Calibri"/>
                <a:cs typeface="Calibri"/>
              </a:rPr>
              <a:t>ancora.</a:t>
            </a:r>
            <a:r>
              <a:rPr sz="1400" spc="77" dirty="0">
                <a:latin typeface="Calibri"/>
                <a:cs typeface="Calibri"/>
              </a:rPr>
              <a:t> </a:t>
            </a:r>
            <a:r>
              <a:rPr sz="1400" dirty="0">
                <a:latin typeface="Calibri"/>
                <a:cs typeface="Calibri"/>
              </a:rPr>
              <a:t>Il</a:t>
            </a:r>
            <a:r>
              <a:rPr sz="1400" spc="80" dirty="0">
                <a:latin typeface="Calibri"/>
                <a:cs typeface="Calibri"/>
              </a:rPr>
              <a:t> </a:t>
            </a:r>
            <a:r>
              <a:rPr sz="1400" dirty="0">
                <a:latin typeface="Calibri"/>
                <a:cs typeface="Calibri"/>
              </a:rPr>
              <a:t>caffè</a:t>
            </a:r>
            <a:r>
              <a:rPr sz="1400" spc="77" dirty="0">
                <a:latin typeface="Calibri"/>
                <a:cs typeface="Calibri"/>
              </a:rPr>
              <a:t> </a:t>
            </a:r>
            <a:r>
              <a:rPr sz="1400" dirty="0">
                <a:latin typeface="Calibri"/>
                <a:cs typeface="Calibri"/>
              </a:rPr>
              <a:t>esausto,</a:t>
            </a:r>
            <a:r>
              <a:rPr sz="1400" spc="80" dirty="0">
                <a:latin typeface="Calibri"/>
                <a:cs typeface="Calibri"/>
              </a:rPr>
              <a:t> </a:t>
            </a:r>
            <a:r>
              <a:rPr sz="1400" dirty="0">
                <a:latin typeface="Calibri"/>
                <a:cs typeface="Calibri"/>
              </a:rPr>
              <a:t>invece,</a:t>
            </a:r>
            <a:r>
              <a:rPr sz="1400" spc="80" dirty="0">
                <a:latin typeface="Calibri"/>
                <a:cs typeface="Calibri"/>
              </a:rPr>
              <a:t> </a:t>
            </a:r>
            <a:r>
              <a:rPr sz="1400" dirty="0">
                <a:latin typeface="Calibri"/>
                <a:cs typeface="Calibri"/>
              </a:rPr>
              <a:t>segue</a:t>
            </a:r>
            <a:r>
              <a:rPr sz="1400" spc="77" dirty="0">
                <a:latin typeface="Calibri"/>
                <a:cs typeface="Calibri"/>
              </a:rPr>
              <a:t> </a:t>
            </a:r>
            <a:r>
              <a:rPr sz="1400" dirty="0">
                <a:latin typeface="Calibri"/>
                <a:cs typeface="Calibri"/>
              </a:rPr>
              <a:t>un</a:t>
            </a:r>
            <a:r>
              <a:rPr sz="1400" spc="77" dirty="0">
                <a:latin typeface="Calibri"/>
                <a:cs typeface="Calibri"/>
              </a:rPr>
              <a:t> </a:t>
            </a:r>
            <a:r>
              <a:rPr sz="1400" dirty="0">
                <a:latin typeface="Calibri"/>
                <a:cs typeface="Calibri"/>
              </a:rPr>
              <a:t>percorso</a:t>
            </a:r>
            <a:r>
              <a:rPr sz="1400" spc="77" dirty="0">
                <a:latin typeface="Calibri"/>
                <a:cs typeface="Calibri"/>
              </a:rPr>
              <a:t> </a:t>
            </a:r>
            <a:r>
              <a:rPr sz="1400" dirty="0">
                <a:latin typeface="Calibri"/>
                <a:cs typeface="Calibri"/>
              </a:rPr>
              <a:t>verso</a:t>
            </a:r>
            <a:r>
              <a:rPr sz="1400" spc="80" dirty="0">
                <a:latin typeface="Calibri"/>
                <a:cs typeface="Calibri"/>
              </a:rPr>
              <a:t> </a:t>
            </a:r>
            <a:r>
              <a:rPr sz="1400" dirty="0">
                <a:latin typeface="Calibri"/>
                <a:cs typeface="Calibri"/>
              </a:rPr>
              <a:t>un</a:t>
            </a:r>
            <a:r>
              <a:rPr sz="1400" spc="77" dirty="0">
                <a:latin typeface="Calibri"/>
                <a:cs typeface="Calibri"/>
              </a:rPr>
              <a:t> </a:t>
            </a:r>
            <a:r>
              <a:rPr sz="1400" dirty="0">
                <a:latin typeface="Calibri"/>
                <a:cs typeface="Calibri"/>
              </a:rPr>
              <a:t>impianto</a:t>
            </a:r>
            <a:r>
              <a:rPr sz="1400" spc="77" dirty="0">
                <a:latin typeface="Calibri"/>
                <a:cs typeface="Calibri"/>
              </a:rPr>
              <a:t> </a:t>
            </a:r>
            <a:r>
              <a:rPr sz="1400" dirty="0">
                <a:latin typeface="Calibri"/>
                <a:cs typeface="Calibri"/>
              </a:rPr>
              <a:t>di</a:t>
            </a:r>
            <a:r>
              <a:rPr sz="1400" spc="80" dirty="0">
                <a:latin typeface="Calibri"/>
                <a:cs typeface="Calibri"/>
              </a:rPr>
              <a:t> </a:t>
            </a:r>
            <a:r>
              <a:rPr sz="1400" dirty="0">
                <a:latin typeface="Calibri"/>
                <a:cs typeface="Calibri"/>
              </a:rPr>
              <a:t>compostaggio,</a:t>
            </a:r>
            <a:r>
              <a:rPr sz="1400" spc="80" dirty="0">
                <a:latin typeface="Calibri"/>
                <a:cs typeface="Calibri"/>
              </a:rPr>
              <a:t> </a:t>
            </a:r>
            <a:r>
              <a:rPr sz="1400" dirty="0">
                <a:latin typeface="Calibri"/>
                <a:cs typeface="Calibri"/>
              </a:rPr>
              <a:t>dove</a:t>
            </a:r>
            <a:r>
              <a:rPr sz="1400" spc="77" dirty="0">
                <a:latin typeface="Calibri"/>
                <a:cs typeface="Calibri"/>
              </a:rPr>
              <a:t> </a:t>
            </a:r>
            <a:r>
              <a:rPr sz="1400" dirty="0">
                <a:latin typeface="Calibri"/>
                <a:cs typeface="Calibri"/>
              </a:rPr>
              <a:t>viene</a:t>
            </a:r>
            <a:r>
              <a:rPr sz="1400" spc="77" dirty="0">
                <a:latin typeface="Calibri"/>
                <a:cs typeface="Calibri"/>
              </a:rPr>
              <a:t> </a:t>
            </a:r>
            <a:r>
              <a:rPr sz="1400" dirty="0">
                <a:latin typeface="Calibri"/>
                <a:cs typeface="Calibri"/>
              </a:rPr>
              <a:t>trasformato</a:t>
            </a:r>
            <a:r>
              <a:rPr sz="1400" spc="77" dirty="0">
                <a:latin typeface="Calibri"/>
                <a:cs typeface="Calibri"/>
              </a:rPr>
              <a:t> </a:t>
            </a:r>
            <a:r>
              <a:rPr sz="1400" spc="-16" dirty="0">
                <a:latin typeface="Calibri"/>
                <a:cs typeface="Calibri"/>
              </a:rPr>
              <a:t>in</a:t>
            </a:r>
            <a:r>
              <a:rPr sz="1400" dirty="0">
                <a:latin typeface="Calibri"/>
                <a:cs typeface="Calibri"/>
              </a:rPr>
              <a:t> compost.</a:t>
            </a:r>
            <a:r>
              <a:rPr sz="1400" spc="-6" dirty="0">
                <a:latin typeface="Calibri"/>
                <a:cs typeface="Calibri"/>
              </a:rPr>
              <a:t> </a:t>
            </a:r>
            <a:r>
              <a:rPr sz="1400" dirty="0">
                <a:latin typeface="Calibri"/>
                <a:cs typeface="Calibri"/>
              </a:rPr>
              <a:t>Successivamente,</a:t>
            </a:r>
            <a:r>
              <a:rPr sz="1400" spc="-6" dirty="0">
                <a:latin typeface="Calibri"/>
                <a:cs typeface="Calibri"/>
              </a:rPr>
              <a:t> </a:t>
            </a:r>
            <a:r>
              <a:rPr sz="1400" dirty="0">
                <a:latin typeface="Calibri"/>
                <a:cs typeface="Calibri"/>
              </a:rPr>
              <a:t>questo</a:t>
            </a:r>
            <a:r>
              <a:rPr sz="1400" spc="-6" dirty="0">
                <a:latin typeface="Calibri"/>
                <a:cs typeface="Calibri"/>
              </a:rPr>
              <a:t> </a:t>
            </a:r>
            <a:r>
              <a:rPr sz="1400" dirty="0">
                <a:latin typeface="Calibri"/>
                <a:cs typeface="Calibri"/>
              </a:rPr>
              <a:t>prezioso</a:t>
            </a:r>
            <a:r>
              <a:rPr sz="1400" spc="-6" dirty="0">
                <a:latin typeface="Calibri"/>
                <a:cs typeface="Calibri"/>
              </a:rPr>
              <a:t> </a:t>
            </a:r>
            <a:r>
              <a:rPr sz="1400" dirty="0">
                <a:latin typeface="Calibri"/>
                <a:cs typeface="Calibri"/>
              </a:rPr>
              <a:t>concime</a:t>
            </a:r>
            <a:r>
              <a:rPr sz="1400" spc="-3" dirty="0">
                <a:latin typeface="Calibri"/>
                <a:cs typeface="Calibri"/>
              </a:rPr>
              <a:t> </a:t>
            </a:r>
            <a:r>
              <a:rPr sz="1400" dirty="0">
                <a:latin typeface="Calibri"/>
                <a:cs typeface="Calibri"/>
              </a:rPr>
              <a:t>naturale</a:t>
            </a:r>
            <a:r>
              <a:rPr sz="1400" spc="-6" dirty="0">
                <a:latin typeface="Calibri"/>
                <a:cs typeface="Calibri"/>
              </a:rPr>
              <a:t> </a:t>
            </a:r>
            <a:r>
              <a:rPr sz="1400" dirty="0">
                <a:latin typeface="Calibri"/>
                <a:cs typeface="Calibri"/>
              </a:rPr>
              <a:t>viene</a:t>
            </a:r>
            <a:r>
              <a:rPr sz="1400" spc="-6" dirty="0">
                <a:latin typeface="Calibri"/>
                <a:cs typeface="Calibri"/>
              </a:rPr>
              <a:t> </a:t>
            </a:r>
            <a:r>
              <a:rPr sz="1400" dirty="0">
                <a:latin typeface="Calibri"/>
                <a:cs typeface="Calibri"/>
              </a:rPr>
              <a:t>donato</a:t>
            </a:r>
            <a:r>
              <a:rPr sz="1400" spc="-6" dirty="0">
                <a:latin typeface="Calibri"/>
                <a:cs typeface="Calibri"/>
              </a:rPr>
              <a:t> </a:t>
            </a:r>
            <a:r>
              <a:rPr sz="1400" dirty="0">
                <a:latin typeface="Calibri"/>
                <a:cs typeface="Calibri"/>
              </a:rPr>
              <a:t>a</a:t>
            </a:r>
            <a:r>
              <a:rPr sz="1400" spc="-6" dirty="0">
                <a:latin typeface="Calibri"/>
                <a:cs typeface="Calibri"/>
              </a:rPr>
              <a:t> </a:t>
            </a:r>
            <a:r>
              <a:rPr sz="1400" dirty="0">
                <a:latin typeface="Calibri"/>
                <a:cs typeface="Calibri"/>
              </a:rPr>
              <a:t>una</a:t>
            </a:r>
            <a:r>
              <a:rPr sz="1400" spc="-6" dirty="0">
                <a:latin typeface="Calibri"/>
                <a:cs typeface="Calibri"/>
              </a:rPr>
              <a:t> </a:t>
            </a:r>
            <a:r>
              <a:rPr sz="1400" dirty="0">
                <a:latin typeface="Calibri"/>
                <a:cs typeface="Calibri"/>
              </a:rPr>
              <a:t>risaia</a:t>
            </a:r>
            <a:r>
              <a:rPr sz="1400" spc="-3" dirty="0">
                <a:latin typeface="Calibri"/>
                <a:cs typeface="Calibri"/>
              </a:rPr>
              <a:t> </a:t>
            </a:r>
            <a:r>
              <a:rPr sz="1400" dirty="0">
                <a:latin typeface="Calibri"/>
                <a:cs typeface="Calibri"/>
              </a:rPr>
              <a:t>in</a:t>
            </a:r>
            <a:r>
              <a:rPr sz="1400" spc="-6" dirty="0">
                <a:latin typeface="Calibri"/>
                <a:cs typeface="Calibri"/>
              </a:rPr>
              <a:t> </a:t>
            </a:r>
            <a:r>
              <a:rPr sz="1400" dirty="0">
                <a:latin typeface="Calibri"/>
                <a:cs typeface="Calibri"/>
              </a:rPr>
              <a:t>Italia.</a:t>
            </a:r>
            <a:r>
              <a:rPr sz="1400" spc="-6" dirty="0">
                <a:latin typeface="Calibri"/>
                <a:cs typeface="Calibri"/>
              </a:rPr>
              <a:t> </a:t>
            </a:r>
            <a:r>
              <a:rPr sz="1400" dirty="0">
                <a:latin typeface="Calibri"/>
                <a:cs typeface="Calibri"/>
              </a:rPr>
              <a:t>Il</a:t>
            </a:r>
            <a:r>
              <a:rPr sz="1400" spc="-6" dirty="0">
                <a:latin typeface="Calibri"/>
                <a:cs typeface="Calibri"/>
              </a:rPr>
              <a:t> </a:t>
            </a:r>
            <a:r>
              <a:rPr sz="1400" dirty="0">
                <a:latin typeface="Calibri"/>
                <a:cs typeface="Calibri"/>
              </a:rPr>
              <a:t>riso</a:t>
            </a:r>
            <a:r>
              <a:rPr sz="1400" spc="-6" dirty="0">
                <a:latin typeface="Calibri"/>
                <a:cs typeface="Calibri"/>
              </a:rPr>
              <a:t> </a:t>
            </a:r>
            <a:r>
              <a:rPr sz="1400" dirty="0">
                <a:latin typeface="Calibri"/>
                <a:cs typeface="Calibri"/>
              </a:rPr>
              <a:t>prodotto</a:t>
            </a:r>
            <a:r>
              <a:rPr sz="1400" spc="-3" dirty="0">
                <a:latin typeface="Calibri"/>
                <a:cs typeface="Calibri"/>
              </a:rPr>
              <a:t> </a:t>
            </a:r>
            <a:r>
              <a:rPr sz="1400" spc="-6" dirty="0">
                <a:latin typeface="Calibri"/>
                <a:cs typeface="Calibri"/>
              </a:rPr>
              <a:t>grazie</a:t>
            </a:r>
            <a:r>
              <a:rPr sz="1400" spc="321" dirty="0">
                <a:latin typeface="Calibri"/>
                <a:cs typeface="Calibri"/>
              </a:rPr>
              <a:t> </a:t>
            </a:r>
            <a:r>
              <a:rPr sz="1400" dirty="0">
                <a:latin typeface="Calibri"/>
                <a:cs typeface="Calibri"/>
              </a:rPr>
              <a:t>a questo</a:t>
            </a:r>
            <a:r>
              <a:rPr sz="1400" spc="3" dirty="0">
                <a:latin typeface="Calibri"/>
                <a:cs typeface="Calibri"/>
              </a:rPr>
              <a:t> </a:t>
            </a:r>
            <a:r>
              <a:rPr sz="1400" dirty="0">
                <a:latin typeface="Calibri"/>
                <a:cs typeface="Calibri"/>
              </a:rPr>
              <a:t>processo</a:t>
            </a:r>
            <a:r>
              <a:rPr sz="1400" spc="3" dirty="0">
                <a:latin typeface="Calibri"/>
                <a:cs typeface="Calibri"/>
              </a:rPr>
              <a:t> </a:t>
            </a:r>
            <a:r>
              <a:rPr sz="1400" dirty="0">
                <a:latin typeface="Calibri"/>
                <a:cs typeface="Calibri"/>
              </a:rPr>
              <a:t>sostenibile viene</a:t>
            </a:r>
            <a:r>
              <a:rPr sz="1400" spc="3" dirty="0">
                <a:latin typeface="Calibri"/>
                <a:cs typeface="Calibri"/>
              </a:rPr>
              <a:t> </a:t>
            </a:r>
            <a:r>
              <a:rPr sz="1400" dirty="0">
                <a:latin typeface="Calibri"/>
                <a:cs typeface="Calibri"/>
              </a:rPr>
              <a:t>acquistato da</a:t>
            </a:r>
            <a:r>
              <a:rPr sz="1400" spc="3" dirty="0">
                <a:latin typeface="Calibri"/>
                <a:cs typeface="Calibri"/>
              </a:rPr>
              <a:t> </a:t>
            </a:r>
            <a:r>
              <a:rPr sz="1400" dirty="0">
                <a:latin typeface="Calibri"/>
                <a:cs typeface="Calibri"/>
              </a:rPr>
              <a:t>Nespresso</a:t>
            </a:r>
            <a:r>
              <a:rPr sz="1400" spc="3" dirty="0">
                <a:latin typeface="Calibri"/>
                <a:cs typeface="Calibri"/>
              </a:rPr>
              <a:t> </a:t>
            </a:r>
            <a:r>
              <a:rPr sz="1400" dirty="0">
                <a:latin typeface="Calibri"/>
                <a:cs typeface="Calibri"/>
              </a:rPr>
              <a:t>e donato</a:t>
            </a:r>
            <a:r>
              <a:rPr sz="1400" spc="3" dirty="0">
                <a:latin typeface="Calibri"/>
                <a:cs typeface="Calibri"/>
              </a:rPr>
              <a:t> </a:t>
            </a:r>
            <a:r>
              <a:rPr sz="1400" dirty="0">
                <a:latin typeface="Calibri"/>
                <a:cs typeface="Calibri"/>
              </a:rPr>
              <a:t>al</a:t>
            </a:r>
            <a:r>
              <a:rPr sz="1400" spc="6" dirty="0">
                <a:latin typeface="Calibri"/>
                <a:cs typeface="Calibri"/>
              </a:rPr>
              <a:t> </a:t>
            </a:r>
            <a:r>
              <a:rPr sz="1400" dirty="0">
                <a:latin typeface="Calibri"/>
                <a:cs typeface="Calibri"/>
              </a:rPr>
              <a:t>Banco Alimentare</a:t>
            </a:r>
            <a:r>
              <a:rPr sz="1400" spc="3" dirty="0">
                <a:latin typeface="Calibri"/>
                <a:cs typeface="Calibri"/>
              </a:rPr>
              <a:t> </a:t>
            </a:r>
            <a:r>
              <a:rPr sz="1400" dirty="0">
                <a:latin typeface="Calibri"/>
                <a:cs typeface="Calibri"/>
              </a:rPr>
              <a:t>della</a:t>
            </a:r>
            <a:r>
              <a:rPr sz="1400" spc="3" dirty="0">
                <a:latin typeface="Calibri"/>
                <a:cs typeface="Calibri"/>
              </a:rPr>
              <a:t> </a:t>
            </a:r>
            <a:r>
              <a:rPr sz="1400" dirty="0">
                <a:latin typeface="Calibri"/>
                <a:cs typeface="Calibri"/>
              </a:rPr>
              <a:t>Lombardia,</a:t>
            </a:r>
            <a:r>
              <a:rPr sz="1400" spc="3" dirty="0">
                <a:latin typeface="Calibri"/>
                <a:cs typeface="Calibri"/>
              </a:rPr>
              <a:t> </a:t>
            </a:r>
            <a:r>
              <a:rPr sz="1400" dirty="0">
                <a:latin typeface="Calibri"/>
                <a:cs typeface="Calibri"/>
              </a:rPr>
              <a:t>del</a:t>
            </a:r>
            <a:r>
              <a:rPr sz="1400" spc="6" dirty="0">
                <a:latin typeface="Calibri"/>
                <a:cs typeface="Calibri"/>
              </a:rPr>
              <a:t> </a:t>
            </a:r>
            <a:r>
              <a:rPr sz="1400" spc="-6" dirty="0">
                <a:latin typeface="Calibri"/>
                <a:cs typeface="Calibri"/>
              </a:rPr>
              <a:t>Lazio, </a:t>
            </a:r>
            <a:r>
              <a:rPr sz="1400" dirty="0">
                <a:latin typeface="Calibri"/>
                <a:cs typeface="Calibri"/>
              </a:rPr>
              <a:t>del</a:t>
            </a:r>
            <a:r>
              <a:rPr sz="1400" spc="-10" dirty="0">
                <a:latin typeface="Calibri"/>
                <a:cs typeface="Calibri"/>
              </a:rPr>
              <a:t> </a:t>
            </a:r>
            <a:r>
              <a:rPr sz="1400" dirty="0">
                <a:latin typeface="Calibri"/>
                <a:cs typeface="Calibri"/>
              </a:rPr>
              <a:t>Piemonte</a:t>
            </a:r>
            <a:r>
              <a:rPr sz="1400" spc="-10" dirty="0">
                <a:latin typeface="Calibri"/>
                <a:cs typeface="Calibri"/>
              </a:rPr>
              <a:t> </a:t>
            </a:r>
            <a:r>
              <a:rPr sz="1400" dirty="0">
                <a:latin typeface="Calibri"/>
                <a:cs typeface="Calibri"/>
              </a:rPr>
              <a:t>e,</a:t>
            </a:r>
            <a:r>
              <a:rPr sz="1400" spc="-10" dirty="0">
                <a:latin typeface="Calibri"/>
                <a:cs typeface="Calibri"/>
              </a:rPr>
              <a:t> </a:t>
            </a:r>
            <a:r>
              <a:rPr sz="1400" dirty="0">
                <a:latin typeface="Calibri"/>
                <a:cs typeface="Calibri"/>
              </a:rPr>
              <a:t>per</a:t>
            </a:r>
            <a:r>
              <a:rPr sz="1400" spc="-10" dirty="0">
                <a:latin typeface="Calibri"/>
                <a:cs typeface="Calibri"/>
              </a:rPr>
              <a:t> </a:t>
            </a:r>
            <a:r>
              <a:rPr sz="1400" dirty="0">
                <a:latin typeface="Calibri"/>
                <a:cs typeface="Calibri"/>
              </a:rPr>
              <a:t>la</a:t>
            </a:r>
            <a:r>
              <a:rPr sz="1400" spc="-10" dirty="0">
                <a:latin typeface="Calibri"/>
                <a:cs typeface="Calibri"/>
              </a:rPr>
              <a:t> </a:t>
            </a:r>
            <a:r>
              <a:rPr sz="1400" dirty="0">
                <a:latin typeface="Calibri"/>
                <a:cs typeface="Calibri"/>
              </a:rPr>
              <a:t>prima</a:t>
            </a:r>
            <a:r>
              <a:rPr sz="1400" spc="-10" dirty="0">
                <a:latin typeface="Calibri"/>
                <a:cs typeface="Calibri"/>
              </a:rPr>
              <a:t> </a:t>
            </a:r>
            <a:r>
              <a:rPr sz="1400" dirty="0">
                <a:latin typeface="Calibri"/>
                <a:cs typeface="Calibri"/>
              </a:rPr>
              <a:t>volta</a:t>
            </a:r>
            <a:r>
              <a:rPr sz="1400" spc="-10" dirty="0">
                <a:latin typeface="Calibri"/>
                <a:cs typeface="Calibri"/>
              </a:rPr>
              <a:t> </a:t>
            </a:r>
            <a:r>
              <a:rPr sz="1400" dirty="0">
                <a:latin typeface="Calibri"/>
                <a:cs typeface="Calibri"/>
              </a:rPr>
              <a:t>quest'anno,</a:t>
            </a:r>
            <a:r>
              <a:rPr sz="1400" spc="-10" dirty="0">
                <a:latin typeface="Calibri"/>
                <a:cs typeface="Calibri"/>
              </a:rPr>
              <a:t> </a:t>
            </a:r>
            <a:r>
              <a:rPr sz="1400" dirty="0">
                <a:latin typeface="Calibri"/>
                <a:cs typeface="Calibri"/>
              </a:rPr>
              <a:t>anche</a:t>
            </a:r>
            <a:r>
              <a:rPr sz="1400" spc="-10" dirty="0">
                <a:latin typeface="Calibri"/>
                <a:cs typeface="Calibri"/>
              </a:rPr>
              <a:t> </a:t>
            </a:r>
            <a:r>
              <a:rPr sz="1400" dirty="0">
                <a:latin typeface="Calibri"/>
                <a:cs typeface="Calibri"/>
              </a:rPr>
              <a:t>della</a:t>
            </a:r>
            <a:r>
              <a:rPr sz="1400" spc="-10" dirty="0">
                <a:latin typeface="Calibri"/>
                <a:cs typeface="Calibri"/>
              </a:rPr>
              <a:t> </a:t>
            </a:r>
            <a:r>
              <a:rPr sz="1400" dirty="0">
                <a:latin typeface="Calibri"/>
                <a:cs typeface="Calibri"/>
              </a:rPr>
              <a:t>Puglia</a:t>
            </a:r>
            <a:r>
              <a:rPr sz="1400" spc="-10" dirty="0">
                <a:latin typeface="Calibri"/>
                <a:cs typeface="Calibri"/>
              </a:rPr>
              <a:t> </a:t>
            </a:r>
            <a:r>
              <a:rPr sz="1400" dirty="0">
                <a:latin typeface="Calibri"/>
                <a:cs typeface="Calibri"/>
              </a:rPr>
              <a:t>e</a:t>
            </a:r>
            <a:r>
              <a:rPr sz="1400" spc="-10" dirty="0">
                <a:latin typeface="Calibri"/>
                <a:cs typeface="Calibri"/>
              </a:rPr>
              <a:t> </a:t>
            </a:r>
            <a:r>
              <a:rPr sz="1400" dirty="0">
                <a:latin typeface="Calibri"/>
                <a:cs typeface="Calibri"/>
              </a:rPr>
              <a:t>della</a:t>
            </a:r>
            <a:r>
              <a:rPr sz="1400" spc="-10" dirty="0">
                <a:latin typeface="Calibri"/>
                <a:cs typeface="Calibri"/>
              </a:rPr>
              <a:t> </a:t>
            </a:r>
            <a:r>
              <a:rPr sz="1400" spc="-6" dirty="0">
                <a:latin typeface="Calibri"/>
                <a:cs typeface="Calibri"/>
              </a:rPr>
              <a:t>Daunia.</a:t>
            </a:r>
            <a:endParaRPr sz="1400" dirty="0">
              <a:latin typeface="Calibri"/>
              <a:cs typeface="Calibri"/>
            </a:endParaRPr>
          </a:p>
          <a:p>
            <a:pPr>
              <a:spcBef>
                <a:spcPts val="6"/>
              </a:spcBef>
            </a:pPr>
            <a:endParaRPr sz="1400" dirty="0">
              <a:latin typeface="Calibri"/>
              <a:cs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object 2"/>
          <p:cNvSpPr/>
          <p:nvPr/>
        </p:nvSpPr>
        <p:spPr>
          <a:xfrm>
            <a:off x="4866153" y="4281803"/>
            <a:ext cx="15883" cy="4072"/>
          </a:xfrm>
          <a:custGeom>
            <a:avLst/>
            <a:gdLst/>
            <a:ahLst/>
            <a:cxnLst/>
            <a:rect l="l" t="t" r="r" b="b"/>
            <a:pathLst>
              <a:path w="24764" h="6350">
                <a:moveTo>
                  <a:pt x="24384" y="0"/>
                </a:moveTo>
                <a:lnTo>
                  <a:pt x="0" y="0"/>
                </a:lnTo>
                <a:lnTo>
                  <a:pt x="0" y="6095"/>
                </a:lnTo>
                <a:lnTo>
                  <a:pt x="24384" y="6095"/>
                </a:lnTo>
                <a:lnTo>
                  <a:pt x="24384" y="0"/>
                </a:lnTo>
                <a:close/>
              </a:path>
            </a:pathLst>
          </a:custGeom>
          <a:solidFill>
            <a:srgbClr val="000000"/>
          </a:solidFill>
        </p:spPr>
        <p:txBody>
          <a:bodyPr wrap="square" lIns="0" tIns="0" rIns="0" bIns="0" rtlCol="0"/>
          <a:lstStyle/>
          <a:p>
            <a:endParaRPr sz="1154"/>
          </a:p>
        </p:txBody>
      </p:sp>
      <p:sp>
        <p:nvSpPr>
          <p:cNvPr id="3" name="object 3"/>
          <p:cNvSpPr txBox="1"/>
          <p:nvPr/>
        </p:nvSpPr>
        <p:spPr>
          <a:xfrm>
            <a:off x="454420" y="536187"/>
            <a:ext cx="10784202" cy="3364320"/>
          </a:xfrm>
          <a:prstGeom prst="rect">
            <a:avLst/>
          </a:prstGeom>
        </p:spPr>
        <p:txBody>
          <a:bodyPr vert="horz" wrap="square" lIns="0" tIns="6923" rIns="0" bIns="0" rtlCol="0">
            <a:spAutoFit/>
          </a:bodyPr>
          <a:lstStyle/>
          <a:p>
            <a:pPr marL="8145" marR="3665" algn="just">
              <a:lnSpc>
                <a:spcPct val="110000"/>
              </a:lnSpc>
              <a:spcBef>
                <a:spcPts val="705"/>
              </a:spcBef>
            </a:pPr>
            <a:endParaRPr lang="it-IT" sz="1400" i="1" dirty="0">
              <a:latin typeface="Calibri"/>
              <a:cs typeface="Calibri"/>
            </a:endParaRPr>
          </a:p>
          <a:p>
            <a:pPr marL="8145" marR="3665" algn="just">
              <a:lnSpc>
                <a:spcPct val="110000"/>
              </a:lnSpc>
              <a:spcBef>
                <a:spcPts val="705"/>
              </a:spcBef>
            </a:pPr>
            <a:endParaRPr lang="it-IT" sz="1400" i="1" dirty="0">
              <a:latin typeface="Calibri"/>
              <a:cs typeface="Calibri"/>
            </a:endParaRPr>
          </a:p>
          <a:p>
            <a:pPr marL="8145" marR="3665" algn="just">
              <a:lnSpc>
                <a:spcPct val="110000"/>
              </a:lnSpc>
              <a:spcBef>
                <a:spcPts val="705"/>
              </a:spcBef>
            </a:pPr>
            <a:endParaRPr lang="it-IT" sz="1400" i="1" dirty="0">
              <a:latin typeface="Calibri"/>
              <a:cs typeface="Calibri"/>
            </a:endParaRPr>
          </a:p>
          <a:p>
            <a:pPr marL="8145" marR="3665" algn="just">
              <a:lnSpc>
                <a:spcPct val="110000"/>
              </a:lnSpc>
              <a:spcBef>
                <a:spcPts val="705"/>
              </a:spcBef>
            </a:pPr>
            <a:endParaRPr lang="it-IT" sz="1400" i="1" dirty="0">
              <a:latin typeface="Calibri"/>
              <a:cs typeface="Calibri"/>
            </a:endParaRPr>
          </a:p>
          <a:p>
            <a:pPr marL="8145" marR="3665" algn="just">
              <a:lnSpc>
                <a:spcPct val="110000"/>
              </a:lnSpc>
              <a:spcBef>
                <a:spcPts val="705"/>
              </a:spcBef>
            </a:pPr>
            <a:endParaRPr lang="it-IT" sz="1400" i="1" dirty="0">
              <a:latin typeface="Calibri"/>
              <a:cs typeface="Calibri"/>
            </a:endParaRPr>
          </a:p>
          <a:p>
            <a:pPr marL="8145" marR="3665" algn="just">
              <a:lnSpc>
                <a:spcPct val="110000"/>
              </a:lnSpc>
              <a:spcBef>
                <a:spcPts val="705"/>
              </a:spcBef>
            </a:pPr>
            <a:r>
              <a:rPr sz="1400" i="1" dirty="0">
                <a:latin typeface="Calibri"/>
                <a:cs typeface="Calibri"/>
              </a:rPr>
              <a:t>Il</a:t>
            </a:r>
            <a:r>
              <a:rPr sz="1400" i="1" spc="71" dirty="0">
                <a:latin typeface="Calibri"/>
                <a:cs typeface="Calibri"/>
              </a:rPr>
              <a:t> </a:t>
            </a:r>
            <a:r>
              <a:rPr sz="1400" i="1" dirty="0">
                <a:latin typeface="Calibri"/>
                <a:cs typeface="Calibri"/>
              </a:rPr>
              <a:t>progetto”</a:t>
            </a:r>
            <a:r>
              <a:rPr sz="1400" i="1" spc="71" dirty="0">
                <a:latin typeface="Calibri"/>
                <a:cs typeface="Calibri"/>
              </a:rPr>
              <a:t> </a:t>
            </a:r>
            <a:r>
              <a:rPr sz="1400" i="1" dirty="0">
                <a:latin typeface="Calibri"/>
                <a:cs typeface="Calibri"/>
              </a:rPr>
              <a:t>Da</a:t>
            </a:r>
            <a:r>
              <a:rPr sz="1400" i="1" spc="73" dirty="0">
                <a:latin typeface="Calibri"/>
                <a:cs typeface="Calibri"/>
              </a:rPr>
              <a:t> </a:t>
            </a:r>
            <a:r>
              <a:rPr sz="1400" i="1" dirty="0">
                <a:latin typeface="Calibri"/>
                <a:cs typeface="Calibri"/>
              </a:rPr>
              <a:t>Chicco</a:t>
            </a:r>
            <a:r>
              <a:rPr sz="1400" i="1" spc="71" dirty="0">
                <a:latin typeface="Calibri"/>
                <a:cs typeface="Calibri"/>
              </a:rPr>
              <a:t> </a:t>
            </a:r>
            <a:r>
              <a:rPr sz="1400" i="1" dirty="0">
                <a:latin typeface="Calibri"/>
                <a:cs typeface="Calibri"/>
              </a:rPr>
              <a:t>a</a:t>
            </a:r>
            <a:r>
              <a:rPr sz="1400" i="1" spc="71" dirty="0">
                <a:latin typeface="Calibri"/>
                <a:cs typeface="Calibri"/>
              </a:rPr>
              <a:t> </a:t>
            </a:r>
            <a:r>
              <a:rPr sz="1400" i="1" dirty="0">
                <a:latin typeface="Calibri"/>
                <a:cs typeface="Calibri"/>
              </a:rPr>
              <a:t>Chicco”</a:t>
            </a:r>
            <a:r>
              <a:rPr sz="1400" i="1" spc="73" dirty="0">
                <a:latin typeface="Calibri"/>
                <a:cs typeface="Calibri"/>
              </a:rPr>
              <a:t> </a:t>
            </a:r>
            <a:r>
              <a:rPr sz="1400" i="1" dirty="0">
                <a:latin typeface="Calibri"/>
                <a:cs typeface="Calibri"/>
              </a:rPr>
              <a:t>dà</a:t>
            </a:r>
            <a:r>
              <a:rPr sz="1400" i="1" spc="71" dirty="0">
                <a:latin typeface="Calibri"/>
                <a:cs typeface="Calibri"/>
              </a:rPr>
              <a:t> </a:t>
            </a:r>
            <a:r>
              <a:rPr sz="1400" i="1" dirty="0">
                <a:latin typeface="Calibri"/>
                <a:cs typeface="Calibri"/>
              </a:rPr>
              <a:t>forma</a:t>
            </a:r>
            <a:r>
              <a:rPr sz="1400" i="1" spc="71" dirty="0">
                <a:latin typeface="Calibri"/>
                <a:cs typeface="Calibri"/>
              </a:rPr>
              <a:t> </a:t>
            </a:r>
            <a:r>
              <a:rPr sz="1400" i="1" dirty="0">
                <a:latin typeface="Calibri"/>
                <a:cs typeface="Calibri"/>
              </a:rPr>
              <a:t>alla</a:t>
            </a:r>
            <a:r>
              <a:rPr sz="1400" i="1" spc="73" dirty="0">
                <a:latin typeface="Calibri"/>
                <a:cs typeface="Calibri"/>
              </a:rPr>
              <a:t> </a:t>
            </a:r>
            <a:r>
              <a:rPr sz="1400" i="1" dirty="0">
                <a:latin typeface="Calibri"/>
                <a:cs typeface="Calibri"/>
              </a:rPr>
              <a:t>realizzazione</a:t>
            </a:r>
            <a:r>
              <a:rPr sz="1400" i="1" spc="71" dirty="0">
                <a:latin typeface="Calibri"/>
                <a:cs typeface="Calibri"/>
              </a:rPr>
              <a:t> </a:t>
            </a:r>
            <a:r>
              <a:rPr sz="1400" i="1" dirty="0">
                <a:latin typeface="Calibri"/>
                <a:cs typeface="Calibri"/>
              </a:rPr>
              <a:t>della</a:t>
            </a:r>
            <a:r>
              <a:rPr sz="1400" i="1" spc="71" dirty="0">
                <a:latin typeface="Calibri"/>
                <a:cs typeface="Calibri"/>
              </a:rPr>
              <a:t> </a:t>
            </a:r>
            <a:r>
              <a:rPr sz="1400" i="1" dirty="0">
                <a:latin typeface="Calibri"/>
                <a:cs typeface="Calibri"/>
              </a:rPr>
              <a:t>mission</a:t>
            </a:r>
            <a:r>
              <a:rPr sz="1400" i="1" spc="73" dirty="0">
                <a:latin typeface="Calibri"/>
                <a:cs typeface="Calibri"/>
              </a:rPr>
              <a:t> </a:t>
            </a:r>
            <a:r>
              <a:rPr sz="1400" i="1" dirty="0">
                <a:latin typeface="Calibri"/>
                <a:cs typeface="Calibri"/>
              </a:rPr>
              <a:t>del</a:t>
            </a:r>
            <a:r>
              <a:rPr sz="1400" i="1" spc="71" dirty="0">
                <a:latin typeface="Calibri"/>
                <a:cs typeface="Calibri"/>
              </a:rPr>
              <a:t> </a:t>
            </a:r>
            <a:r>
              <a:rPr sz="1400" i="1" dirty="0">
                <a:latin typeface="Calibri"/>
                <a:cs typeface="Calibri"/>
              </a:rPr>
              <a:t>banco</a:t>
            </a:r>
            <a:r>
              <a:rPr sz="1400" i="1" spc="71" dirty="0">
                <a:latin typeface="Calibri"/>
                <a:cs typeface="Calibri"/>
              </a:rPr>
              <a:t> </a:t>
            </a:r>
            <a:r>
              <a:rPr sz="1400" i="1" dirty="0">
                <a:latin typeface="Calibri"/>
                <a:cs typeface="Calibri"/>
              </a:rPr>
              <a:t>alimentare,</a:t>
            </a:r>
            <a:r>
              <a:rPr sz="1400" i="1" spc="73" dirty="0">
                <a:latin typeface="Calibri"/>
                <a:cs typeface="Calibri"/>
              </a:rPr>
              <a:t> </a:t>
            </a:r>
            <a:r>
              <a:rPr sz="1400" i="1" dirty="0">
                <a:latin typeface="Calibri"/>
                <a:cs typeface="Calibri"/>
              </a:rPr>
              <a:t>di</a:t>
            </a:r>
            <a:r>
              <a:rPr sz="1400" i="1" spc="71" dirty="0">
                <a:latin typeface="Calibri"/>
                <a:cs typeface="Calibri"/>
              </a:rPr>
              <a:t> </a:t>
            </a:r>
            <a:r>
              <a:rPr sz="1400" i="1" dirty="0">
                <a:latin typeface="Calibri"/>
                <a:cs typeface="Calibri"/>
              </a:rPr>
              <a:t>condivisione</a:t>
            </a:r>
            <a:r>
              <a:rPr sz="1400" i="1" spc="71" dirty="0">
                <a:latin typeface="Calibri"/>
                <a:cs typeface="Calibri"/>
              </a:rPr>
              <a:t> </a:t>
            </a:r>
            <a:r>
              <a:rPr sz="1400" i="1" spc="-16" dirty="0">
                <a:latin typeface="Calibri"/>
                <a:cs typeface="Calibri"/>
              </a:rPr>
              <a:t>dei</a:t>
            </a:r>
            <a:r>
              <a:rPr sz="1400" i="1" dirty="0">
                <a:latin typeface="Calibri"/>
                <a:cs typeface="Calibri"/>
              </a:rPr>
              <a:t> bisogni</a:t>
            </a:r>
            <a:r>
              <a:rPr sz="1400" i="1" spc="-10" dirty="0">
                <a:latin typeface="Calibri"/>
                <a:cs typeface="Calibri"/>
              </a:rPr>
              <a:t> </a:t>
            </a:r>
            <a:r>
              <a:rPr sz="1400" i="1" dirty="0">
                <a:latin typeface="Calibri"/>
                <a:cs typeface="Calibri"/>
              </a:rPr>
              <a:t>delle</a:t>
            </a:r>
            <a:r>
              <a:rPr sz="1400" i="1" spc="-13" dirty="0">
                <a:latin typeface="Calibri"/>
                <a:cs typeface="Calibri"/>
              </a:rPr>
              <a:t> </a:t>
            </a:r>
            <a:r>
              <a:rPr sz="1400" i="1" dirty="0">
                <a:latin typeface="Calibri"/>
                <a:cs typeface="Calibri"/>
              </a:rPr>
              <a:t>persone</a:t>
            </a:r>
            <a:r>
              <a:rPr sz="1400" i="1" spc="-10" dirty="0">
                <a:latin typeface="Calibri"/>
                <a:cs typeface="Calibri"/>
              </a:rPr>
              <a:t> </a:t>
            </a:r>
            <a:r>
              <a:rPr sz="1400" i="1" dirty="0">
                <a:latin typeface="Calibri"/>
                <a:cs typeface="Calibri"/>
              </a:rPr>
              <a:t>e</a:t>
            </a:r>
            <a:r>
              <a:rPr sz="1400" i="1" spc="-13" dirty="0">
                <a:latin typeface="Calibri"/>
                <a:cs typeface="Calibri"/>
              </a:rPr>
              <a:t> </a:t>
            </a:r>
            <a:r>
              <a:rPr sz="1400" i="1" dirty="0">
                <a:latin typeface="Calibri"/>
                <a:cs typeface="Calibri"/>
              </a:rPr>
              <a:t>di</a:t>
            </a:r>
            <a:r>
              <a:rPr sz="1400" i="1" spc="-10" dirty="0">
                <a:latin typeface="Calibri"/>
                <a:cs typeface="Calibri"/>
              </a:rPr>
              <a:t> </a:t>
            </a:r>
            <a:r>
              <a:rPr sz="1400" i="1" dirty="0">
                <a:latin typeface="Calibri"/>
                <a:cs typeface="Calibri"/>
              </a:rPr>
              <a:t>custodia</a:t>
            </a:r>
            <a:r>
              <a:rPr sz="1400" i="1" spc="-10" dirty="0">
                <a:latin typeface="Calibri"/>
                <a:cs typeface="Calibri"/>
              </a:rPr>
              <a:t> </a:t>
            </a:r>
            <a:r>
              <a:rPr sz="1400" i="1" dirty="0">
                <a:latin typeface="Calibri"/>
                <a:cs typeface="Calibri"/>
              </a:rPr>
              <a:t>delle</a:t>
            </a:r>
            <a:r>
              <a:rPr sz="1400" i="1" spc="-13" dirty="0">
                <a:latin typeface="Calibri"/>
                <a:cs typeface="Calibri"/>
              </a:rPr>
              <a:t> </a:t>
            </a:r>
            <a:r>
              <a:rPr sz="1400" i="1" dirty="0">
                <a:latin typeface="Calibri"/>
                <a:cs typeface="Calibri"/>
              </a:rPr>
              <a:t>risorse</a:t>
            </a:r>
            <a:r>
              <a:rPr sz="1400" i="1" spc="-10" dirty="0">
                <a:latin typeface="Calibri"/>
                <a:cs typeface="Calibri"/>
              </a:rPr>
              <a:t> </a:t>
            </a:r>
            <a:r>
              <a:rPr sz="1400" i="1" dirty="0">
                <a:latin typeface="Calibri"/>
                <a:cs typeface="Calibri"/>
              </a:rPr>
              <a:t>che</a:t>
            </a:r>
            <a:r>
              <a:rPr sz="1400" i="1" spc="-13" dirty="0">
                <a:latin typeface="Calibri"/>
                <a:cs typeface="Calibri"/>
              </a:rPr>
              <a:t> </a:t>
            </a:r>
            <a:r>
              <a:rPr sz="1400" i="1" dirty="0">
                <a:latin typeface="Calibri"/>
                <a:cs typeface="Calibri"/>
              </a:rPr>
              <a:t>la</a:t>
            </a:r>
            <a:r>
              <a:rPr sz="1400" i="1" spc="-13" dirty="0">
                <a:latin typeface="Calibri"/>
                <a:cs typeface="Calibri"/>
              </a:rPr>
              <a:t> </a:t>
            </a:r>
            <a:r>
              <a:rPr sz="1400" i="1" dirty="0">
                <a:latin typeface="Calibri"/>
                <a:cs typeface="Calibri"/>
              </a:rPr>
              <a:t>natura</a:t>
            </a:r>
            <a:r>
              <a:rPr sz="1400" i="1" spc="-10" dirty="0">
                <a:latin typeface="Calibri"/>
                <a:cs typeface="Calibri"/>
              </a:rPr>
              <a:t> </a:t>
            </a:r>
            <a:r>
              <a:rPr sz="1400" i="1" dirty="0">
                <a:latin typeface="Calibri"/>
                <a:cs typeface="Calibri"/>
              </a:rPr>
              <a:t>mette</a:t>
            </a:r>
            <a:r>
              <a:rPr sz="1400" i="1" spc="-13" dirty="0">
                <a:latin typeface="Calibri"/>
                <a:cs typeface="Calibri"/>
              </a:rPr>
              <a:t> </a:t>
            </a:r>
            <a:r>
              <a:rPr sz="1400" i="1" dirty="0">
                <a:latin typeface="Calibri"/>
                <a:cs typeface="Calibri"/>
              </a:rPr>
              <a:t>a</a:t>
            </a:r>
            <a:r>
              <a:rPr sz="1400" i="1" spc="-10" dirty="0">
                <a:latin typeface="Calibri"/>
                <a:cs typeface="Calibri"/>
              </a:rPr>
              <a:t> </a:t>
            </a:r>
            <a:r>
              <a:rPr sz="1400" i="1" dirty="0">
                <a:latin typeface="Calibri"/>
                <a:cs typeface="Calibri"/>
              </a:rPr>
              <a:t>disposizione</a:t>
            </a:r>
            <a:r>
              <a:rPr sz="1400" i="1" spc="-13" dirty="0">
                <a:latin typeface="Calibri"/>
                <a:cs typeface="Calibri"/>
              </a:rPr>
              <a:t> </a:t>
            </a:r>
            <a:r>
              <a:rPr sz="1400" i="1" dirty="0">
                <a:latin typeface="Calibri"/>
                <a:cs typeface="Calibri"/>
              </a:rPr>
              <a:t>degli</a:t>
            </a:r>
            <a:r>
              <a:rPr sz="1400" i="1" spc="-10" dirty="0">
                <a:latin typeface="Calibri"/>
                <a:cs typeface="Calibri"/>
              </a:rPr>
              <a:t> </a:t>
            </a:r>
            <a:r>
              <a:rPr sz="1400" i="1" dirty="0">
                <a:latin typeface="Calibri"/>
                <a:cs typeface="Calibri"/>
              </a:rPr>
              <a:t>uomini,</a:t>
            </a:r>
            <a:r>
              <a:rPr sz="1400" i="1" spc="-19" dirty="0">
                <a:latin typeface="Calibri"/>
                <a:cs typeface="Calibri"/>
              </a:rPr>
              <a:t> </a:t>
            </a:r>
            <a:r>
              <a:rPr sz="1400" dirty="0">
                <a:latin typeface="Calibri"/>
                <a:cs typeface="Calibri"/>
              </a:rPr>
              <a:t>ha</a:t>
            </a:r>
            <a:r>
              <a:rPr sz="1400" spc="-13" dirty="0">
                <a:latin typeface="Calibri"/>
                <a:cs typeface="Calibri"/>
              </a:rPr>
              <a:t> </a:t>
            </a:r>
            <a:r>
              <a:rPr sz="1400" dirty="0">
                <a:latin typeface="Calibri"/>
                <a:cs typeface="Calibri"/>
              </a:rPr>
              <a:t>affermato</a:t>
            </a:r>
            <a:r>
              <a:rPr sz="1400" spc="-10" dirty="0">
                <a:latin typeface="Calibri"/>
                <a:cs typeface="Calibri"/>
              </a:rPr>
              <a:t> </a:t>
            </a:r>
            <a:r>
              <a:rPr sz="1400" b="1" dirty="0">
                <a:latin typeface="Calibri"/>
                <a:cs typeface="Calibri"/>
              </a:rPr>
              <a:t>Luigi</a:t>
            </a:r>
            <a:r>
              <a:rPr sz="1400" b="1" spc="-13" dirty="0">
                <a:latin typeface="Calibri"/>
                <a:cs typeface="Calibri"/>
              </a:rPr>
              <a:t> </a:t>
            </a:r>
            <a:r>
              <a:rPr sz="1400" b="1" spc="-6" dirty="0">
                <a:latin typeface="Calibri"/>
                <a:cs typeface="Calibri"/>
              </a:rPr>
              <a:t>Riso, </a:t>
            </a:r>
            <a:r>
              <a:rPr sz="1400" b="1" dirty="0">
                <a:latin typeface="Calibri"/>
                <a:cs typeface="Calibri"/>
              </a:rPr>
              <a:t>Presidente</a:t>
            </a:r>
            <a:r>
              <a:rPr sz="1400" b="1" spc="19" dirty="0">
                <a:latin typeface="Calibri"/>
                <a:cs typeface="Calibri"/>
              </a:rPr>
              <a:t> </a:t>
            </a:r>
            <a:r>
              <a:rPr sz="1400" b="1" dirty="0">
                <a:latin typeface="Calibri"/>
                <a:cs typeface="Calibri"/>
              </a:rPr>
              <a:t>di</a:t>
            </a:r>
            <a:r>
              <a:rPr sz="1400" b="1" spc="22" dirty="0">
                <a:latin typeface="Calibri"/>
                <a:cs typeface="Calibri"/>
              </a:rPr>
              <a:t> </a:t>
            </a:r>
            <a:r>
              <a:rPr sz="1400" b="1" dirty="0">
                <a:latin typeface="Calibri"/>
                <a:cs typeface="Calibri"/>
              </a:rPr>
              <a:t>Banco</a:t>
            </a:r>
            <a:r>
              <a:rPr sz="1400" b="1" spc="19" dirty="0">
                <a:latin typeface="Calibri"/>
                <a:cs typeface="Calibri"/>
              </a:rPr>
              <a:t> </a:t>
            </a:r>
            <a:r>
              <a:rPr sz="1400" b="1" dirty="0">
                <a:latin typeface="Calibri"/>
                <a:cs typeface="Calibri"/>
              </a:rPr>
              <a:t>Alimentare</a:t>
            </a:r>
            <a:r>
              <a:rPr sz="1400" b="1" spc="22" dirty="0">
                <a:latin typeface="Calibri"/>
                <a:cs typeface="Calibri"/>
              </a:rPr>
              <a:t> </a:t>
            </a:r>
            <a:r>
              <a:rPr sz="1400" b="1" dirty="0">
                <a:latin typeface="Calibri"/>
                <a:cs typeface="Calibri"/>
              </a:rPr>
              <a:t>della</a:t>
            </a:r>
            <a:r>
              <a:rPr sz="1400" b="1" spc="19" dirty="0">
                <a:latin typeface="Calibri"/>
                <a:cs typeface="Calibri"/>
              </a:rPr>
              <a:t> </a:t>
            </a:r>
            <a:r>
              <a:rPr sz="1400" b="1" dirty="0">
                <a:latin typeface="Calibri"/>
                <a:cs typeface="Calibri"/>
              </a:rPr>
              <a:t>Puglia</a:t>
            </a:r>
            <a:r>
              <a:rPr sz="1400" b="1" spc="22" dirty="0">
                <a:latin typeface="Calibri"/>
                <a:cs typeface="Calibri"/>
              </a:rPr>
              <a:t> </a:t>
            </a:r>
            <a:r>
              <a:rPr sz="1400" b="1" dirty="0">
                <a:latin typeface="Calibri"/>
                <a:cs typeface="Calibri"/>
              </a:rPr>
              <a:t>ONLUS</a:t>
            </a:r>
            <a:r>
              <a:rPr sz="1400" dirty="0">
                <a:latin typeface="Calibri"/>
                <a:cs typeface="Calibri"/>
              </a:rPr>
              <a:t>.</a:t>
            </a:r>
            <a:r>
              <a:rPr sz="1400" spc="19" dirty="0">
                <a:latin typeface="Calibri"/>
                <a:cs typeface="Calibri"/>
              </a:rPr>
              <a:t> </a:t>
            </a:r>
            <a:r>
              <a:rPr sz="1400" i="1" dirty="0">
                <a:latin typeface="Calibri"/>
                <a:cs typeface="Calibri"/>
              </a:rPr>
              <a:t>Attraverso</a:t>
            </a:r>
            <a:r>
              <a:rPr sz="1400" i="1" spc="22" dirty="0">
                <a:latin typeface="Calibri"/>
                <a:cs typeface="Calibri"/>
              </a:rPr>
              <a:t> </a:t>
            </a:r>
            <a:r>
              <a:rPr sz="1400" i="1" dirty="0">
                <a:latin typeface="Calibri"/>
                <a:cs typeface="Calibri"/>
              </a:rPr>
              <a:t>di</a:t>
            </a:r>
            <a:r>
              <a:rPr sz="1400" i="1" spc="19" dirty="0">
                <a:latin typeface="Calibri"/>
                <a:cs typeface="Calibri"/>
              </a:rPr>
              <a:t> </a:t>
            </a:r>
            <a:r>
              <a:rPr sz="1400" i="1" dirty="0">
                <a:latin typeface="Calibri"/>
                <a:cs typeface="Calibri"/>
              </a:rPr>
              <a:t>esso</a:t>
            </a:r>
            <a:r>
              <a:rPr sz="1400" i="1" spc="22" dirty="0">
                <a:latin typeface="Calibri"/>
                <a:cs typeface="Calibri"/>
              </a:rPr>
              <a:t> </a:t>
            </a:r>
            <a:r>
              <a:rPr sz="1400" i="1" dirty="0">
                <a:latin typeface="Calibri"/>
                <a:cs typeface="Calibri"/>
              </a:rPr>
              <a:t>i</a:t>
            </a:r>
            <a:r>
              <a:rPr sz="1400" i="1" spc="19" dirty="0">
                <a:latin typeface="Calibri"/>
                <a:cs typeface="Calibri"/>
              </a:rPr>
              <a:t> </a:t>
            </a:r>
            <a:r>
              <a:rPr sz="1400" i="1" dirty="0">
                <a:latin typeface="Calibri"/>
                <a:cs typeface="Calibri"/>
              </a:rPr>
              <a:t>due</a:t>
            </a:r>
            <a:r>
              <a:rPr sz="1400" i="1" spc="22" dirty="0">
                <a:latin typeface="Calibri"/>
                <a:cs typeface="Calibri"/>
              </a:rPr>
              <a:t> </a:t>
            </a:r>
            <a:r>
              <a:rPr sz="1400" i="1" dirty="0">
                <a:latin typeface="Calibri"/>
                <a:cs typeface="Calibri"/>
              </a:rPr>
              <a:t>mondi,</a:t>
            </a:r>
            <a:r>
              <a:rPr sz="1400" i="1" spc="19" dirty="0">
                <a:latin typeface="Calibri"/>
                <a:cs typeface="Calibri"/>
              </a:rPr>
              <a:t> </a:t>
            </a:r>
            <a:r>
              <a:rPr sz="1400" i="1" dirty="0">
                <a:latin typeface="Calibri"/>
                <a:cs typeface="Calibri"/>
              </a:rPr>
              <a:t>quello</a:t>
            </a:r>
            <a:r>
              <a:rPr sz="1400" i="1" spc="22" dirty="0">
                <a:latin typeface="Calibri"/>
                <a:cs typeface="Calibri"/>
              </a:rPr>
              <a:t> </a:t>
            </a:r>
            <a:r>
              <a:rPr sz="1400" i="1" dirty="0">
                <a:latin typeface="Calibri"/>
                <a:cs typeface="Calibri"/>
              </a:rPr>
              <a:t>profit</a:t>
            </a:r>
            <a:r>
              <a:rPr sz="1400" i="1" spc="22" dirty="0">
                <a:latin typeface="Calibri"/>
                <a:cs typeface="Calibri"/>
              </a:rPr>
              <a:t> </a:t>
            </a:r>
            <a:r>
              <a:rPr sz="1400" i="1" dirty="0">
                <a:latin typeface="Calibri"/>
                <a:cs typeface="Calibri"/>
              </a:rPr>
              <a:t>e</a:t>
            </a:r>
            <a:r>
              <a:rPr sz="1400" i="1" spc="19" dirty="0">
                <a:latin typeface="Calibri"/>
                <a:cs typeface="Calibri"/>
              </a:rPr>
              <a:t> </a:t>
            </a:r>
            <a:r>
              <a:rPr sz="1400" i="1" dirty="0">
                <a:latin typeface="Calibri"/>
                <a:cs typeface="Calibri"/>
              </a:rPr>
              <a:t>quello</a:t>
            </a:r>
            <a:r>
              <a:rPr sz="1400" i="1" spc="22" dirty="0">
                <a:latin typeface="Calibri"/>
                <a:cs typeface="Calibri"/>
              </a:rPr>
              <a:t> </a:t>
            </a:r>
            <a:r>
              <a:rPr sz="1400" i="1" dirty="0">
                <a:latin typeface="Calibri"/>
                <a:cs typeface="Calibri"/>
              </a:rPr>
              <a:t>no</a:t>
            </a:r>
            <a:r>
              <a:rPr sz="1400" i="1" spc="19" dirty="0">
                <a:latin typeface="Calibri"/>
                <a:cs typeface="Calibri"/>
              </a:rPr>
              <a:t> </a:t>
            </a:r>
            <a:r>
              <a:rPr sz="1400" i="1" dirty="0">
                <a:latin typeface="Calibri"/>
                <a:cs typeface="Calibri"/>
              </a:rPr>
              <a:t>profit</a:t>
            </a:r>
            <a:r>
              <a:rPr sz="1400" i="1" spc="22" dirty="0">
                <a:latin typeface="Calibri"/>
                <a:cs typeface="Calibri"/>
              </a:rPr>
              <a:t> </a:t>
            </a:r>
            <a:r>
              <a:rPr sz="1400" i="1" spc="-16" dirty="0">
                <a:latin typeface="Calibri"/>
                <a:cs typeface="Calibri"/>
              </a:rPr>
              <a:t>si</a:t>
            </a:r>
            <a:r>
              <a:rPr sz="1400" i="1" dirty="0">
                <a:latin typeface="Calibri"/>
                <a:cs typeface="Calibri"/>
              </a:rPr>
              <a:t> incontrano</a:t>
            </a:r>
            <a:r>
              <a:rPr sz="1400" i="1" spc="-3" dirty="0">
                <a:latin typeface="Calibri"/>
                <a:cs typeface="Calibri"/>
              </a:rPr>
              <a:t> </a:t>
            </a:r>
            <a:r>
              <a:rPr sz="1400" i="1" dirty="0">
                <a:latin typeface="Calibri"/>
                <a:cs typeface="Calibri"/>
              </a:rPr>
              <a:t>a</a:t>
            </a:r>
            <a:r>
              <a:rPr sz="1400" i="1" spc="-3" dirty="0">
                <a:latin typeface="Calibri"/>
                <a:cs typeface="Calibri"/>
              </a:rPr>
              <a:t> </a:t>
            </a:r>
            <a:r>
              <a:rPr sz="1400" i="1" dirty="0">
                <a:latin typeface="Calibri"/>
                <a:cs typeface="Calibri"/>
              </a:rPr>
              <a:t>beneficio</a:t>
            </a:r>
            <a:r>
              <a:rPr sz="1400" i="1" spc="-3" dirty="0">
                <a:latin typeface="Calibri"/>
                <a:cs typeface="Calibri"/>
              </a:rPr>
              <a:t> </a:t>
            </a:r>
            <a:r>
              <a:rPr sz="1400" i="1" dirty="0">
                <a:latin typeface="Calibri"/>
                <a:cs typeface="Calibri"/>
              </a:rPr>
              <a:t>di</a:t>
            </a:r>
            <a:r>
              <a:rPr sz="1400" i="1" spc="-3" dirty="0">
                <a:latin typeface="Calibri"/>
                <a:cs typeface="Calibri"/>
              </a:rPr>
              <a:t> </a:t>
            </a:r>
            <a:r>
              <a:rPr sz="1400" i="1" spc="-6" dirty="0">
                <a:latin typeface="Calibri"/>
                <a:cs typeface="Calibri"/>
              </a:rPr>
              <a:t>tutti.</a:t>
            </a:r>
            <a:endParaRPr sz="1400" dirty="0">
              <a:latin typeface="Calibri"/>
              <a:cs typeface="Calibri"/>
            </a:endParaRPr>
          </a:p>
          <a:p>
            <a:pPr marL="8145" marR="3258" algn="just">
              <a:lnSpc>
                <a:spcPct val="102000"/>
              </a:lnSpc>
              <a:spcBef>
                <a:spcPts val="571"/>
              </a:spcBef>
            </a:pPr>
            <a:r>
              <a:rPr sz="1400" i="1" dirty="0">
                <a:latin typeface="Calibri"/>
                <a:cs typeface="Calibri"/>
              </a:rPr>
              <a:t>La</a:t>
            </a:r>
            <a:r>
              <a:rPr sz="1400" i="1" spc="192" dirty="0">
                <a:latin typeface="Calibri"/>
                <a:cs typeface="Calibri"/>
              </a:rPr>
              <a:t> </a:t>
            </a:r>
            <a:r>
              <a:rPr sz="1400" i="1" dirty="0">
                <a:latin typeface="Calibri"/>
                <a:cs typeface="Calibri"/>
              </a:rPr>
              <a:t>dimensione</a:t>
            </a:r>
            <a:r>
              <a:rPr sz="1400" i="1" spc="196" dirty="0">
                <a:latin typeface="Calibri"/>
                <a:cs typeface="Calibri"/>
              </a:rPr>
              <a:t> </a:t>
            </a:r>
            <a:r>
              <a:rPr sz="1400" i="1" dirty="0">
                <a:latin typeface="Calibri"/>
                <a:cs typeface="Calibri"/>
              </a:rPr>
              <a:t>del</a:t>
            </a:r>
            <a:r>
              <a:rPr sz="1400" i="1" spc="196" dirty="0">
                <a:latin typeface="Calibri"/>
                <a:cs typeface="Calibri"/>
              </a:rPr>
              <a:t> </a:t>
            </a:r>
            <a:r>
              <a:rPr sz="1400" i="1" dirty="0">
                <a:latin typeface="Calibri"/>
                <a:cs typeface="Calibri"/>
              </a:rPr>
              <a:t>‘chicco’,</a:t>
            </a:r>
            <a:r>
              <a:rPr sz="1400" i="1" spc="196" dirty="0">
                <a:latin typeface="Calibri"/>
                <a:cs typeface="Calibri"/>
              </a:rPr>
              <a:t> </a:t>
            </a:r>
            <a:r>
              <a:rPr sz="1400" i="1" dirty="0">
                <a:latin typeface="Calibri"/>
                <a:cs typeface="Calibri"/>
              </a:rPr>
              <a:t>protagonista</a:t>
            </a:r>
            <a:r>
              <a:rPr sz="1400" i="1" spc="196" dirty="0">
                <a:latin typeface="Calibri"/>
                <a:cs typeface="Calibri"/>
              </a:rPr>
              <a:t> </a:t>
            </a:r>
            <a:r>
              <a:rPr sz="1400" i="1" dirty="0">
                <a:latin typeface="Calibri"/>
                <a:cs typeface="Calibri"/>
              </a:rPr>
              <a:t>di</a:t>
            </a:r>
            <a:r>
              <a:rPr sz="1400" i="1" spc="196" dirty="0">
                <a:latin typeface="Calibri"/>
                <a:cs typeface="Calibri"/>
              </a:rPr>
              <a:t> </a:t>
            </a:r>
            <a:r>
              <a:rPr sz="1400" i="1" dirty="0">
                <a:latin typeface="Calibri"/>
                <a:cs typeface="Calibri"/>
              </a:rPr>
              <a:t>questa</a:t>
            </a:r>
            <a:r>
              <a:rPr sz="1400" i="1" spc="196" dirty="0">
                <a:latin typeface="Calibri"/>
                <a:cs typeface="Calibri"/>
              </a:rPr>
              <a:t> </a:t>
            </a:r>
            <a:r>
              <a:rPr sz="1400" i="1" dirty="0">
                <a:latin typeface="Calibri"/>
                <a:cs typeface="Calibri"/>
              </a:rPr>
              <a:t>iniziativa,</a:t>
            </a:r>
            <a:r>
              <a:rPr sz="1400" i="1" spc="196" dirty="0">
                <a:latin typeface="Calibri"/>
                <a:cs typeface="Calibri"/>
              </a:rPr>
              <a:t> </a:t>
            </a:r>
            <a:r>
              <a:rPr sz="1400" i="1" dirty="0">
                <a:latin typeface="Calibri"/>
                <a:cs typeface="Calibri"/>
              </a:rPr>
              <a:t>esprime</a:t>
            </a:r>
            <a:r>
              <a:rPr sz="1400" i="1" spc="196" dirty="0">
                <a:latin typeface="Calibri"/>
                <a:cs typeface="Calibri"/>
              </a:rPr>
              <a:t> </a:t>
            </a:r>
            <a:r>
              <a:rPr sz="1400" i="1" dirty="0">
                <a:latin typeface="Calibri"/>
                <a:cs typeface="Calibri"/>
              </a:rPr>
              <a:t>metaforicamente</a:t>
            </a:r>
            <a:r>
              <a:rPr sz="1400" i="1" spc="192" dirty="0">
                <a:latin typeface="Calibri"/>
                <a:cs typeface="Calibri"/>
              </a:rPr>
              <a:t> </a:t>
            </a:r>
            <a:r>
              <a:rPr sz="1400" i="1" dirty="0">
                <a:latin typeface="Calibri"/>
                <a:cs typeface="Calibri"/>
              </a:rPr>
              <a:t>l’attenzione</a:t>
            </a:r>
            <a:r>
              <a:rPr sz="1400" i="1" spc="196" dirty="0">
                <a:latin typeface="Calibri"/>
                <a:cs typeface="Calibri"/>
              </a:rPr>
              <a:t> </a:t>
            </a:r>
            <a:r>
              <a:rPr sz="1400" i="1" dirty="0">
                <a:latin typeface="Calibri"/>
                <a:cs typeface="Calibri"/>
              </a:rPr>
              <a:t>che</a:t>
            </a:r>
            <a:r>
              <a:rPr sz="1400" i="1" spc="196" dirty="0">
                <a:latin typeface="Calibri"/>
                <a:cs typeface="Calibri"/>
              </a:rPr>
              <a:t> </a:t>
            </a:r>
            <a:r>
              <a:rPr sz="1400" i="1" spc="-6" dirty="0">
                <a:latin typeface="Calibri"/>
                <a:cs typeface="Calibri"/>
              </a:rPr>
              <a:t>Banco </a:t>
            </a:r>
            <a:r>
              <a:rPr sz="1400" i="1" dirty="0">
                <a:latin typeface="Calibri"/>
                <a:cs typeface="Calibri"/>
              </a:rPr>
              <a:t>Alimentare</a:t>
            </a:r>
            <a:r>
              <a:rPr sz="1400" i="1" spc="51" dirty="0">
                <a:latin typeface="Calibri"/>
                <a:cs typeface="Calibri"/>
              </a:rPr>
              <a:t> </a:t>
            </a:r>
            <a:r>
              <a:rPr sz="1400" i="1" dirty="0">
                <a:latin typeface="Calibri"/>
                <a:cs typeface="Calibri"/>
              </a:rPr>
              <a:t>dedica</a:t>
            </a:r>
            <a:r>
              <a:rPr sz="1400" i="1" spc="55" dirty="0">
                <a:latin typeface="Calibri"/>
                <a:cs typeface="Calibri"/>
              </a:rPr>
              <a:t> </a:t>
            </a:r>
            <a:r>
              <a:rPr sz="1400" i="1" dirty="0">
                <a:latin typeface="Calibri"/>
                <a:cs typeface="Calibri"/>
              </a:rPr>
              <a:t>a</a:t>
            </a:r>
            <a:r>
              <a:rPr sz="1400" i="1" spc="55" dirty="0">
                <a:latin typeface="Calibri"/>
                <a:cs typeface="Calibri"/>
              </a:rPr>
              <a:t> </a:t>
            </a:r>
            <a:r>
              <a:rPr sz="1400" i="1" dirty="0">
                <a:latin typeface="Calibri"/>
                <a:cs typeface="Calibri"/>
              </a:rPr>
              <a:t>ogni</a:t>
            </a:r>
            <a:r>
              <a:rPr sz="1400" i="1" spc="55" dirty="0">
                <a:latin typeface="Calibri"/>
                <a:cs typeface="Calibri"/>
              </a:rPr>
              <a:t> </a:t>
            </a:r>
            <a:r>
              <a:rPr sz="1400" i="1" dirty="0">
                <a:latin typeface="Calibri"/>
                <a:cs typeface="Calibri"/>
              </a:rPr>
              <a:t>possibilità</a:t>
            </a:r>
            <a:r>
              <a:rPr sz="1400" i="1" spc="51" dirty="0">
                <a:latin typeface="Calibri"/>
                <a:cs typeface="Calibri"/>
              </a:rPr>
              <a:t> </a:t>
            </a:r>
            <a:r>
              <a:rPr sz="1400" i="1" dirty="0">
                <a:latin typeface="Calibri"/>
                <a:cs typeface="Calibri"/>
              </a:rPr>
              <a:t>di</a:t>
            </a:r>
            <a:r>
              <a:rPr sz="1400" i="1" spc="55" dirty="0">
                <a:latin typeface="Calibri"/>
                <a:cs typeface="Calibri"/>
              </a:rPr>
              <a:t> </a:t>
            </a:r>
            <a:r>
              <a:rPr sz="1400" i="1" dirty="0">
                <a:latin typeface="Calibri"/>
                <a:cs typeface="Calibri"/>
              </a:rPr>
              <a:t>collaborazione</a:t>
            </a:r>
            <a:r>
              <a:rPr sz="1400" i="1" spc="55" dirty="0">
                <a:latin typeface="Calibri"/>
                <a:cs typeface="Calibri"/>
              </a:rPr>
              <a:t> </a:t>
            </a:r>
            <a:r>
              <a:rPr sz="1400" i="1" dirty="0">
                <a:latin typeface="Calibri"/>
                <a:cs typeface="Calibri"/>
              </a:rPr>
              <a:t>per</a:t>
            </a:r>
            <a:r>
              <a:rPr sz="1400" i="1" spc="55" dirty="0">
                <a:latin typeface="Calibri"/>
                <a:cs typeface="Calibri"/>
              </a:rPr>
              <a:t> </a:t>
            </a:r>
            <a:r>
              <a:rPr sz="1400" i="1" dirty="0">
                <a:latin typeface="Calibri"/>
                <a:cs typeface="Calibri"/>
              </a:rPr>
              <a:t>il</a:t>
            </a:r>
            <a:r>
              <a:rPr sz="1400" i="1" spc="51" dirty="0">
                <a:latin typeface="Calibri"/>
                <a:cs typeface="Calibri"/>
              </a:rPr>
              <a:t> </a:t>
            </a:r>
            <a:r>
              <a:rPr sz="1400" i="1" dirty="0">
                <a:latin typeface="Calibri"/>
                <a:cs typeface="Calibri"/>
              </a:rPr>
              <a:t>recupero</a:t>
            </a:r>
            <a:r>
              <a:rPr sz="1400" i="1" spc="55" dirty="0">
                <a:latin typeface="Calibri"/>
                <a:cs typeface="Calibri"/>
              </a:rPr>
              <a:t> </a:t>
            </a:r>
            <a:r>
              <a:rPr sz="1400" i="1" dirty="0">
                <a:latin typeface="Calibri"/>
                <a:cs typeface="Calibri"/>
              </a:rPr>
              <a:t>e</a:t>
            </a:r>
            <a:r>
              <a:rPr sz="1400" i="1" spc="55" dirty="0">
                <a:latin typeface="Calibri"/>
                <a:cs typeface="Calibri"/>
              </a:rPr>
              <a:t> </a:t>
            </a:r>
            <a:r>
              <a:rPr sz="1400" i="1" dirty="0">
                <a:latin typeface="Calibri"/>
                <a:cs typeface="Calibri"/>
              </a:rPr>
              <a:t>la</a:t>
            </a:r>
            <a:r>
              <a:rPr sz="1400" i="1" spc="51" dirty="0">
                <a:latin typeface="Calibri"/>
                <a:cs typeface="Calibri"/>
              </a:rPr>
              <a:t> </a:t>
            </a:r>
            <a:r>
              <a:rPr sz="1400" i="1" dirty="0">
                <a:latin typeface="Calibri"/>
                <a:cs typeface="Calibri"/>
              </a:rPr>
              <a:t>lotta</a:t>
            </a:r>
            <a:r>
              <a:rPr sz="1400" i="1" spc="51" dirty="0">
                <a:latin typeface="Calibri"/>
                <a:cs typeface="Calibri"/>
              </a:rPr>
              <a:t> </a:t>
            </a:r>
            <a:r>
              <a:rPr sz="1400" i="1" dirty="0">
                <a:latin typeface="Calibri"/>
                <a:cs typeface="Calibri"/>
              </a:rPr>
              <a:t>allo</a:t>
            </a:r>
            <a:r>
              <a:rPr sz="1400" i="1" spc="55" dirty="0">
                <a:latin typeface="Calibri"/>
                <a:cs typeface="Calibri"/>
              </a:rPr>
              <a:t> </a:t>
            </a:r>
            <a:r>
              <a:rPr sz="1400" i="1" dirty="0">
                <a:latin typeface="Calibri"/>
                <a:cs typeface="Calibri"/>
              </a:rPr>
              <a:t>spreco</a:t>
            </a:r>
            <a:r>
              <a:rPr sz="1400" i="1" spc="55" dirty="0">
                <a:latin typeface="Calibri"/>
                <a:cs typeface="Calibri"/>
              </a:rPr>
              <a:t> </a:t>
            </a:r>
            <a:r>
              <a:rPr sz="1400" i="1" dirty="0">
                <a:latin typeface="Calibri"/>
                <a:cs typeface="Calibri"/>
              </a:rPr>
              <a:t>alimentare.</a:t>
            </a:r>
            <a:r>
              <a:rPr sz="1400" i="1" spc="55" dirty="0">
                <a:latin typeface="Calibri"/>
                <a:cs typeface="Calibri"/>
              </a:rPr>
              <a:t> </a:t>
            </a:r>
            <a:r>
              <a:rPr sz="1400" i="1" dirty="0">
                <a:latin typeface="Calibri"/>
                <a:cs typeface="Calibri"/>
              </a:rPr>
              <a:t>Siamo</a:t>
            </a:r>
            <a:r>
              <a:rPr sz="1400" i="1" spc="55" dirty="0">
                <a:latin typeface="Calibri"/>
                <a:cs typeface="Calibri"/>
              </a:rPr>
              <a:t> </a:t>
            </a:r>
            <a:r>
              <a:rPr sz="1400" i="1" dirty="0">
                <a:latin typeface="Calibri"/>
                <a:cs typeface="Calibri"/>
              </a:rPr>
              <a:t>grati</a:t>
            </a:r>
            <a:r>
              <a:rPr sz="1400" i="1" spc="51" dirty="0">
                <a:latin typeface="Calibri"/>
                <a:cs typeface="Calibri"/>
              </a:rPr>
              <a:t> </a:t>
            </a:r>
            <a:r>
              <a:rPr sz="1400" i="1" spc="-32" dirty="0">
                <a:latin typeface="Calibri"/>
                <a:cs typeface="Calibri"/>
              </a:rPr>
              <a:t>a</a:t>
            </a:r>
            <a:r>
              <a:rPr sz="1400" i="1" dirty="0">
                <a:latin typeface="Calibri"/>
                <a:cs typeface="Calibri"/>
              </a:rPr>
              <a:t> Nespresso</a:t>
            </a:r>
            <a:r>
              <a:rPr sz="1400" i="1" spc="42" dirty="0">
                <a:latin typeface="Calibri"/>
                <a:cs typeface="Calibri"/>
              </a:rPr>
              <a:t> </a:t>
            </a:r>
            <a:r>
              <a:rPr sz="1400" i="1" dirty="0">
                <a:latin typeface="Calibri"/>
                <a:cs typeface="Calibri"/>
              </a:rPr>
              <a:t>per</a:t>
            </a:r>
            <a:r>
              <a:rPr sz="1400" i="1" spc="45" dirty="0">
                <a:latin typeface="Calibri"/>
                <a:cs typeface="Calibri"/>
              </a:rPr>
              <a:t> </a:t>
            </a:r>
            <a:r>
              <a:rPr sz="1400" i="1" dirty="0">
                <a:latin typeface="Calibri"/>
                <a:cs typeface="Calibri"/>
              </a:rPr>
              <a:t>quanto</a:t>
            </a:r>
            <a:r>
              <a:rPr sz="1400" i="1" spc="45" dirty="0">
                <a:latin typeface="Calibri"/>
                <a:cs typeface="Calibri"/>
              </a:rPr>
              <a:t> </a:t>
            </a:r>
            <a:r>
              <a:rPr sz="1400" i="1" dirty="0">
                <a:latin typeface="Calibri"/>
                <a:cs typeface="Calibri"/>
              </a:rPr>
              <a:t>è</a:t>
            </a:r>
            <a:r>
              <a:rPr sz="1400" i="1" spc="42" dirty="0">
                <a:latin typeface="Calibri"/>
                <a:cs typeface="Calibri"/>
              </a:rPr>
              <a:t> </a:t>
            </a:r>
            <a:r>
              <a:rPr sz="1400" i="1" dirty="0">
                <a:latin typeface="Calibri"/>
                <a:cs typeface="Calibri"/>
              </a:rPr>
              <a:t>stato</a:t>
            </a:r>
            <a:r>
              <a:rPr sz="1400" i="1" spc="45" dirty="0">
                <a:latin typeface="Calibri"/>
                <a:cs typeface="Calibri"/>
              </a:rPr>
              <a:t> </a:t>
            </a:r>
            <a:r>
              <a:rPr sz="1400" i="1" dirty="0">
                <a:latin typeface="Calibri"/>
                <a:cs typeface="Calibri"/>
              </a:rPr>
              <a:t>raccolto</a:t>
            </a:r>
            <a:r>
              <a:rPr sz="1400" i="1" spc="45" dirty="0">
                <a:latin typeface="Calibri"/>
                <a:cs typeface="Calibri"/>
              </a:rPr>
              <a:t> </a:t>
            </a:r>
            <a:r>
              <a:rPr sz="1400" i="1" dirty="0">
                <a:latin typeface="Calibri"/>
                <a:cs typeface="Calibri"/>
              </a:rPr>
              <a:t>e</a:t>
            </a:r>
            <a:r>
              <a:rPr sz="1400" i="1" spc="42" dirty="0">
                <a:latin typeface="Calibri"/>
                <a:cs typeface="Calibri"/>
              </a:rPr>
              <a:t> </a:t>
            </a:r>
            <a:r>
              <a:rPr sz="1400" i="1" dirty="0">
                <a:latin typeface="Calibri"/>
                <a:cs typeface="Calibri"/>
              </a:rPr>
              <a:t>donato</a:t>
            </a:r>
            <a:r>
              <a:rPr sz="1400" dirty="0">
                <a:latin typeface="Calibri"/>
                <a:cs typeface="Calibri"/>
              </a:rPr>
              <a:t>,</a:t>
            </a:r>
            <a:r>
              <a:rPr sz="1400" spc="42" dirty="0">
                <a:latin typeface="Calibri"/>
                <a:cs typeface="Calibri"/>
              </a:rPr>
              <a:t> </a:t>
            </a:r>
            <a:r>
              <a:rPr sz="1400" dirty="0">
                <a:latin typeface="Calibri"/>
                <a:cs typeface="Calibri"/>
              </a:rPr>
              <a:t>ha</a:t>
            </a:r>
            <a:r>
              <a:rPr sz="1400" spc="45" dirty="0">
                <a:latin typeface="Calibri"/>
                <a:cs typeface="Calibri"/>
              </a:rPr>
              <a:t> </a:t>
            </a:r>
            <a:r>
              <a:rPr sz="1400" dirty="0">
                <a:latin typeface="Calibri"/>
                <a:cs typeface="Calibri"/>
              </a:rPr>
              <a:t>dichiarato</a:t>
            </a:r>
            <a:r>
              <a:rPr sz="1400" spc="42" dirty="0">
                <a:latin typeface="Calibri"/>
                <a:cs typeface="Calibri"/>
              </a:rPr>
              <a:t> </a:t>
            </a:r>
            <a:r>
              <a:rPr sz="1400" b="1" dirty="0">
                <a:latin typeface="Calibri"/>
                <a:cs typeface="Calibri"/>
              </a:rPr>
              <a:t>Stefania</a:t>
            </a:r>
            <a:r>
              <a:rPr sz="1400" b="1" spc="42" dirty="0">
                <a:latin typeface="Calibri"/>
                <a:cs typeface="Calibri"/>
              </a:rPr>
              <a:t> </a:t>
            </a:r>
            <a:r>
              <a:rPr sz="1400" b="1" dirty="0">
                <a:latin typeface="Calibri"/>
                <a:cs typeface="Calibri"/>
              </a:rPr>
              <a:t>Menduno,</a:t>
            </a:r>
            <a:r>
              <a:rPr sz="1400" b="1" spc="-6" dirty="0">
                <a:latin typeface="Calibri"/>
                <a:cs typeface="Calibri"/>
              </a:rPr>
              <a:t> </a:t>
            </a:r>
            <a:r>
              <a:rPr sz="1400" b="1" dirty="0">
                <a:latin typeface="Calibri"/>
                <a:cs typeface="Calibri"/>
              </a:rPr>
              <a:t>Presidente</a:t>
            </a:r>
            <a:r>
              <a:rPr sz="1400" b="1" spc="42" dirty="0">
                <a:latin typeface="Calibri"/>
                <a:cs typeface="Calibri"/>
              </a:rPr>
              <a:t> </a:t>
            </a:r>
            <a:r>
              <a:rPr sz="1400" b="1" dirty="0">
                <a:latin typeface="Calibri"/>
                <a:cs typeface="Calibri"/>
              </a:rPr>
              <a:t>del</a:t>
            </a:r>
            <a:r>
              <a:rPr sz="1400" b="1" spc="45" dirty="0">
                <a:latin typeface="Calibri"/>
                <a:cs typeface="Calibri"/>
              </a:rPr>
              <a:t> </a:t>
            </a:r>
            <a:r>
              <a:rPr sz="1400" b="1" dirty="0">
                <a:latin typeface="Calibri"/>
                <a:cs typeface="Calibri"/>
              </a:rPr>
              <a:t>Banco</a:t>
            </a:r>
            <a:r>
              <a:rPr sz="1400" b="1" spc="42" dirty="0">
                <a:latin typeface="Calibri"/>
                <a:cs typeface="Calibri"/>
              </a:rPr>
              <a:t> </a:t>
            </a:r>
            <a:r>
              <a:rPr sz="1400" b="1" spc="-6" dirty="0">
                <a:latin typeface="Calibri"/>
                <a:cs typeface="Calibri"/>
              </a:rPr>
              <a:t>Alimentare </a:t>
            </a:r>
            <a:r>
              <a:rPr sz="1400" b="1" dirty="0">
                <a:latin typeface="Calibri"/>
                <a:cs typeface="Calibri"/>
              </a:rPr>
              <a:t>della</a:t>
            </a:r>
            <a:r>
              <a:rPr sz="1400" b="1" spc="-6" dirty="0">
                <a:latin typeface="Calibri"/>
                <a:cs typeface="Calibri"/>
              </a:rPr>
              <a:t> </a:t>
            </a:r>
            <a:r>
              <a:rPr sz="1400" b="1" dirty="0">
                <a:latin typeface="Calibri"/>
                <a:cs typeface="Calibri"/>
              </a:rPr>
              <a:t>Daunia</a:t>
            </a:r>
            <a:r>
              <a:rPr sz="1400" b="1" spc="-3" dirty="0">
                <a:latin typeface="Calibri"/>
                <a:cs typeface="Calibri"/>
              </a:rPr>
              <a:t> </a:t>
            </a:r>
            <a:r>
              <a:rPr sz="1400" b="1" dirty="0">
                <a:latin typeface="Calibri"/>
                <a:cs typeface="Calibri"/>
              </a:rPr>
              <a:t>“F.</a:t>
            </a:r>
            <a:r>
              <a:rPr sz="1400" b="1" spc="-6" dirty="0">
                <a:latin typeface="Calibri"/>
                <a:cs typeface="Calibri"/>
              </a:rPr>
              <a:t> Vassalli.</a:t>
            </a:r>
            <a:endParaRPr sz="1400" dirty="0">
              <a:latin typeface="Calibri"/>
              <a:cs typeface="Calibri"/>
            </a:endParaRPr>
          </a:p>
          <a:p>
            <a:pPr marL="8145" marR="3258" algn="just">
              <a:lnSpc>
                <a:spcPct val="102000"/>
              </a:lnSpc>
              <a:spcBef>
                <a:spcPts val="770"/>
              </a:spcBef>
            </a:pPr>
            <a:endParaRPr sz="1200" dirty="0">
              <a:latin typeface="Calibri"/>
              <a:cs typeface="Calibri"/>
            </a:endParaRPr>
          </a:p>
        </p:txBody>
      </p:sp>
      <p:sp>
        <p:nvSpPr>
          <p:cNvPr id="4" name="CasellaDiTesto 3">
            <a:extLst>
              <a:ext uri="{FF2B5EF4-FFF2-40B4-BE49-F238E27FC236}">
                <a16:creationId xmlns:a16="http://schemas.microsoft.com/office/drawing/2014/main" id="{06DC984F-3007-68D8-3CCC-927D5EC1B777}"/>
              </a:ext>
            </a:extLst>
          </p:cNvPr>
          <p:cNvSpPr txBox="1"/>
          <p:nvPr/>
        </p:nvSpPr>
        <p:spPr>
          <a:xfrm>
            <a:off x="438538" y="536187"/>
            <a:ext cx="10800084" cy="1183529"/>
          </a:xfrm>
          <a:prstGeom prst="rect">
            <a:avLst/>
          </a:prstGeom>
          <a:noFill/>
        </p:spPr>
        <p:txBody>
          <a:bodyPr wrap="square">
            <a:spAutoFit/>
          </a:bodyPr>
          <a:lstStyle/>
          <a:p>
            <a:pPr marL="8145" marR="3258" algn="just">
              <a:lnSpc>
                <a:spcPct val="102000"/>
              </a:lnSpc>
              <a:spcBef>
                <a:spcPts val="55"/>
              </a:spcBef>
            </a:pPr>
            <a:r>
              <a:rPr lang="it-IT" sz="1400" dirty="0">
                <a:latin typeface="Calibri"/>
                <a:cs typeface="Calibri"/>
              </a:rPr>
              <a:t>Importanti</a:t>
            </a:r>
            <a:r>
              <a:rPr lang="it-IT" sz="1400" spc="-3" dirty="0">
                <a:latin typeface="Calibri"/>
                <a:cs typeface="Calibri"/>
              </a:rPr>
              <a:t> </a:t>
            </a:r>
            <a:r>
              <a:rPr lang="it-IT" sz="1400" dirty="0">
                <a:latin typeface="Calibri"/>
                <a:cs typeface="Calibri"/>
              </a:rPr>
              <a:t>risultati</a:t>
            </a:r>
            <a:r>
              <a:rPr lang="it-IT" sz="1400" spc="3" dirty="0">
                <a:latin typeface="Calibri"/>
                <a:cs typeface="Calibri"/>
              </a:rPr>
              <a:t> </a:t>
            </a:r>
            <a:r>
              <a:rPr lang="it-IT" sz="1400" dirty="0">
                <a:latin typeface="Calibri"/>
                <a:cs typeface="Calibri"/>
              </a:rPr>
              <a:t>sono</a:t>
            </a:r>
            <a:r>
              <a:rPr lang="it-IT" sz="1400" spc="6" dirty="0">
                <a:latin typeface="Calibri"/>
                <a:cs typeface="Calibri"/>
              </a:rPr>
              <a:t> </a:t>
            </a:r>
            <a:r>
              <a:rPr lang="it-IT" sz="1400" dirty="0">
                <a:latin typeface="Calibri"/>
                <a:cs typeface="Calibri"/>
              </a:rPr>
              <a:t>stati</a:t>
            </a:r>
            <a:r>
              <a:rPr lang="it-IT" sz="1400" spc="3" dirty="0">
                <a:latin typeface="Calibri"/>
                <a:cs typeface="Calibri"/>
              </a:rPr>
              <a:t> </a:t>
            </a:r>
            <a:r>
              <a:rPr lang="it-IT" sz="1400" dirty="0">
                <a:latin typeface="Calibri"/>
                <a:cs typeface="Calibri"/>
              </a:rPr>
              <a:t>conseguiti</a:t>
            </a:r>
            <a:r>
              <a:rPr lang="it-IT" sz="1400" spc="6" dirty="0">
                <a:latin typeface="Calibri"/>
                <a:cs typeface="Calibri"/>
              </a:rPr>
              <a:t> </a:t>
            </a:r>
            <a:r>
              <a:rPr lang="it-IT" sz="1400" dirty="0">
                <a:latin typeface="Calibri"/>
                <a:cs typeface="Calibri"/>
              </a:rPr>
              <a:t>nell'anno</a:t>
            </a:r>
            <a:r>
              <a:rPr lang="it-IT" sz="1400" spc="3" dirty="0">
                <a:latin typeface="Calibri"/>
                <a:cs typeface="Calibri"/>
              </a:rPr>
              <a:t> </a:t>
            </a:r>
            <a:r>
              <a:rPr lang="it-IT" sz="1400" dirty="0">
                <a:latin typeface="Calibri"/>
                <a:cs typeface="Calibri"/>
              </a:rPr>
              <a:t>in</a:t>
            </a:r>
            <a:r>
              <a:rPr lang="it-IT" sz="1400" spc="6" dirty="0">
                <a:latin typeface="Calibri"/>
                <a:cs typeface="Calibri"/>
              </a:rPr>
              <a:t> </a:t>
            </a:r>
            <a:r>
              <a:rPr lang="it-IT" sz="1400" dirty="0">
                <a:latin typeface="Calibri"/>
                <a:cs typeface="Calibri"/>
              </a:rPr>
              <a:t>corso</a:t>
            </a:r>
            <a:r>
              <a:rPr lang="it-IT" sz="1400" spc="3" dirty="0">
                <a:latin typeface="Calibri"/>
                <a:cs typeface="Calibri"/>
              </a:rPr>
              <a:t> </a:t>
            </a:r>
            <a:r>
              <a:rPr lang="it-IT" sz="1400" dirty="0">
                <a:latin typeface="Calibri"/>
                <a:cs typeface="Calibri"/>
              </a:rPr>
              <a:t>grazie</a:t>
            </a:r>
            <a:r>
              <a:rPr lang="it-IT" sz="1400" spc="6" dirty="0">
                <a:latin typeface="Calibri"/>
                <a:cs typeface="Calibri"/>
              </a:rPr>
              <a:t> </a:t>
            </a:r>
            <a:r>
              <a:rPr lang="it-IT" sz="1400" dirty="0">
                <a:latin typeface="Calibri"/>
                <a:cs typeface="Calibri"/>
              </a:rPr>
              <a:t>alle</a:t>
            </a:r>
            <a:r>
              <a:rPr lang="it-IT" sz="1400" spc="3" dirty="0">
                <a:latin typeface="Calibri"/>
                <a:cs typeface="Calibri"/>
              </a:rPr>
              <a:t> </a:t>
            </a:r>
            <a:r>
              <a:rPr lang="it-IT" sz="1400" dirty="0">
                <a:latin typeface="Calibri"/>
                <a:cs typeface="Calibri"/>
              </a:rPr>
              <a:t>donazioni</a:t>
            </a:r>
            <a:r>
              <a:rPr lang="it-IT" sz="1400" spc="6" dirty="0">
                <a:latin typeface="Calibri"/>
                <a:cs typeface="Calibri"/>
              </a:rPr>
              <a:t> </a:t>
            </a:r>
            <a:r>
              <a:rPr lang="it-IT" sz="1400" dirty="0">
                <a:latin typeface="Calibri"/>
                <a:cs typeface="Calibri"/>
              </a:rPr>
              <a:t>di</a:t>
            </a:r>
            <a:r>
              <a:rPr lang="it-IT" sz="1400" spc="3" dirty="0">
                <a:latin typeface="Calibri"/>
                <a:cs typeface="Calibri"/>
              </a:rPr>
              <a:t> </a:t>
            </a:r>
            <a:r>
              <a:rPr lang="it-IT" sz="1400" dirty="0">
                <a:latin typeface="Calibri"/>
                <a:cs typeface="Calibri"/>
              </a:rPr>
              <a:t>riso</a:t>
            </a:r>
            <a:r>
              <a:rPr lang="it-IT" sz="1400" spc="3" dirty="0">
                <a:latin typeface="Calibri"/>
                <a:cs typeface="Calibri"/>
              </a:rPr>
              <a:t> </a:t>
            </a:r>
            <a:r>
              <a:rPr lang="it-IT" sz="1400" dirty="0">
                <a:latin typeface="Calibri"/>
                <a:cs typeface="Calibri"/>
              </a:rPr>
              <a:t>a</a:t>
            </a:r>
            <a:r>
              <a:rPr lang="it-IT" sz="1400" spc="3" dirty="0">
                <a:latin typeface="Calibri"/>
                <a:cs typeface="Calibri"/>
              </a:rPr>
              <a:t> </a:t>
            </a:r>
            <a:r>
              <a:rPr lang="it-IT" sz="1400" dirty="0">
                <a:latin typeface="Calibri"/>
                <a:cs typeface="Calibri"/>
              </a:rPr>
              <a:t>Banco</a:t>
            </a:r>
            <a:r>
              <a:rPr lang="it-IT" sz="1400" spc="3" dirty="0">
                <a:latin typeface="Calibri"/>
                <a:cs typeface="Calibri"/>
              </a:rPr>
              <a:t> </a:t>
            </a:r>
            <a:r>
              <a:rPr lang="it-IT" sz="1400" dirty="0">
                <a:latin typeface="Calibri"/>
                <a:cs typeface="Calibri"/>
              </a:rPr>
              <a:t>Alimentare,</a:t>
            </a:r>
            <a:r>
              <a:rPr lang="it-IT" sz="1400" spc="3" dirty="0">
                <a:latin typeface="Calibri"/>
                <a:cs typeface="Calibri"/>
              </a:rPr>
              <a:t> </a:t>
            </a:r>
            <a:r>
              <a:rPr lang="it-IT" sz="1400" dirty="0">
                <a:latin typeface="Calibri"/>
                <a:cs typeface="Calibri"/>
              </a:rPr>
              <a:t>che</a:t>
            </a:r>
            <a:r>
              <a:rPr lang="it-IT" sz="1400" spc="3" dirty="0">
                <a:latin typeface="Calibri"/>
                <a:cs typeface="Calibri"/>
              </a:rPr>
              <a:t> </a:t>
            </a:r>
            <a:r>
              <a:rPr lang="it-IT" sz="1400" spc="-6" dirty="0">
                <a:latin typeface="Calibri"/>
                <a:cs typeface="Calibri"/>
              </a:rPr>
              <a:t>hanno </a:t>
            </a:r>
            <a:r>
              <a:rPr lang="it-IT" sz="1400" dirty="0">
                <a:latin typeface="Calibri"/>
                <a:cs typeface="Calibri"/>
              </a:rPr>
              <a:t>permesso</a:t>
            </a:r>
            <a:r>
              <a:rPr lang="it-IT" sz="1400" spc="38" dirty="0">
                <a:latin typeface="Calibri"/>
                <a:cs typeface="Calibri"/>
              </a:rPr>
              <a:t> </a:t>
            </a:r>
            <a:r>
              <a:rPr lang="it-IT" sz="1400" dirty="0">
                <a:latin typeface="Calibri"/>
                <a:cs typeface="Calibri"/>
              </a:rPr>
              <a:t>di</a:t>
            </a:r>
            <a:r>
              <a:rPr lang="it-IT" sz="1400" spc="45" dirty="0">
                <a:latin typeface="Calibri"/>
                <a:cs typeface="Calibri"/>
              </a:rPr>
              <a:t> </a:t>
            </a:r>
            <a:r>
              <a:rPr lang="it-IT" sz="1400" dirty="0">
                <a:latin typeface="Calibri"/>
                <a:cs typeface="Calibri"/>
              </a:rPr>
              <a:t>raggiungere</a:t>
            </a:r>
            <a:r>
              <a:rPr lang="it-IT" sz="1400" spc="42" dirty="0">
                <a:latin typeface="Calibri"/>
                <a:cs typeface="Calibri"/>
              </a:rPr>
              <a:t> </a:t>
            </a:r>
            <a:r>
              <a:rPr lang="it-IT" sz="1400" dirty="0">
                <a:latin typeface="Calibri"/>
                <a:cs typeface="Calibri"/>
              </a:rPr>
              <a:t>in</a:t>
            </a:r>
            <a:r>
              <a:rPr lang="it-IT" sz="1400" spc="38" dirty="0">
                <a:latin typeface="Calibri"/>
                <a:cs typeface="Calibri"/>
              </a:rPr>
              <a:t> </a:t>
            </a:r>
            <a:r>
              <a:rPr lang="it-IT" sz="1400" dirty="0">
                <a:latin typeface="Calibri"/>
                <a:cs typeface="Calibri"/>
              </a:rPr>
              <a:t>12</a:t>
            </a:r>
            <a:r>
              <a:rPr lang="it-IT" sz="1400" spc="42" dirty="0">
                <a:latin typeface="Calibri"/>
                <a:cs typeface="Calibri"/>
              </a:rPr>
              <a:t> </a:t>
            </a:r>
            <a:r>
              <a:rPr lang="it-IT" sz="1400" dirty="0">
                <a:latin typeface="Calibri"/>
                <a:cs typeface="Calibri"/>
              </a:rPr>
              <a:t>anni</a:t>
            </a:r>
            <a:r>
              <a:rPr lang="it-IT" sz="1400" spc="45" dirty="0">
                <a:latin typeface="Calibri"/>
                <a:cs typeface="Calibri"/>
              </a:rPr>
              <a:t> </a:t>
            </a:r>
            <a:r>
              <a:rPr lang="it-IT" sz="1400" dirty="0">
                <a:latin typeface="Calibri"/>
                <a:cs typeface="Calibri"/>
              </a:rPr>
              <a:t>di</a:t>
            </a:r>
            <a:r>
              <a:rPr lang="it-IT" sz="1400" spc="45" dirty="0">
                <a:latin typeface="Calibri"/>
                <a:cs typeface="Calibri"/>
              </a:rPr>
              <a:t> </a:t>
            </a:r>
            <a:r>
              <a:rPr lang="it-IT" sz="1400" dirty="0">
                <a:latin typeface="Calibri"/>
                <a:cs typeface="Calibri"/>
              </a:rPr>
              <a:t>programma</a:t>
            </a:r>
            <a:r>
              <a:rPr lang="it-IT" sz="1400" spc="38" dirty="0">
                <a:latin typeface="Calibri"/>
                <a:cs typeface="Calibri"/>
              </a:rPr>
              <a:t> </a:t>
            </a:r>
            <a:r>
              <a:rPr lang="it-IT" sz="1400" dirty="0">
                <a:latin typeface="Calibri"/>
                <a:cs typeface="Calibri"/>
              </a:rPr>
              <a:t>oltre</a:t>
            </a:r>
            <a:r>
              <a:rPr lang="it-IT" sz="1400" spc="42" dirty="0">
                <a:latin typeface="Calibri"/>
                <a:cs typeface="Calibri"/>
              </a:rPr>
              <a:t> </a:t>
            </a:r>
            <a:r>
              <a:rPr lang="it-IT" sz="1400" b="1" dirty="0">
                <a:latin typeface="Calibri"/>
                <a:cs typeface="Calibri"/>
              </a:rPr>
              <a:t>5.600</a:t>
            </a:r>
            <a:r>
              <a:rPr lang="it-IT" sz="1400" b="1" spc="42" dirty="0">
                <a:latin typeface="Calibri"/>
                <a:cs typeface="Calibri"/>
              </a:rPr>
              <a:t> </a:t>
            </a:r>
            <a:r>
              <a:rPr lang="it-IT" sz="1400" b="1" dirty="0">
                <a:latin typeface="Calibri"/>
                <a:cs typeface="Calibri"/>
              </a:rPr>
              <a:t>quintali</a:t>
            </a:r>
            <a:r>
              <a:rPr lang="it-IT" sz="1400" b="1" spc="45" dirty="0">
                <a:latin typeface="Calibri"/>
                <a:cs typeface="Calibri"/>
              </a:rPr>
              <a:t> </a:t>
            </a:r>
            <a:r>
              <a:rPr lang="it-IT" sz="1400" b="1" dirty="0">
                <a:latin typeface="Calibri"/>
                <a:cs typeface="Calibri"/>
              </a:rPr>
              <a:t>di</a:t>
            </a:r>
            <a:r>
              <a:rPr lang="it-IT" sz="1400" b="1" spc="42" dirty="0">
                <a:latin typeface="Calibri"/>
                <a:cs typeface="Calibri"/>
              </a:rPr>
              <a:t> </a:t>
            </a:r>
            <a:r>
              <a:rPr lang="it-IT" sz="1400" b="1" dirty="0">
                <a:latin typeface="Calibri"/>
                <a:cs typeface="Calibri"/>
              </a:rPr>
              <a:t>riso</a:t>
            </a:r>
            <a:r>
              <a:rPr lang="it-IT" sz="1400" dirty="0">
                <a:latin typeface="Calibri"/>
                <a:cs typeface="Calibri"/>
              </a:rPr>
              <a:t>,</a:t>
            </a:r>
            <a:r>
              <a:rPr lang="it-IT" sz="1400" spc="45" dirty="0">
                <a:latin typeface="Calibri"/>
                <a:cs typeface="Calibri"/>
              </a:rPr>
              <a:t> </a:t>
            </a:r>
            <a:r>
              <a:rPr lang="it-IT" sz="1400" dirty="0">
                <a:latin typeface="Calibri"/>
                <a:cs typeface="Calibri"/>
              </a:rPr>
              <a:t>equivalenti</a:t>
            </a:r>
            <a:r>
              <a:rPr lang="it-IT" sz="1400" spc="45" dirty="0">
                <a:latin typeface="Calibri"/>
                <a:cs typeface="Calibri"/>
              </a:rPr>
              <a:t> </a:t>
            </a:r>
            <a:r>
              <a:rPr lang="it-IT" sz="1400" dirty="0">
                <a:latin typeface="Calibri"/>
                <a:cs typeface="Calibri"/>
              </a:rPr>
              <a:t>a</a:t>
            </a:r>
            <a:r>
              <a:rPr lang="it-IT" sz="1400" spc="38" dirty="0">
                <a:latin typeface="Calibri"/>
                <a:cs typeface="Calibri"/>
              </a:rPr>
              <a:t> </a:t>
            </a:r>
            <a:r>
              <a:rPr lang="it-IT" sz="1400" dirty="0">
                <a:latin typeface="Calibri"/>
                <a:cs typeface="Calibri"/>
              </a:rPr>
              <a:t>oltre</a:t>
            </a:r>
            <a:r>
              <a:rPr lang="it-IT" sz="1400" spc="42" dirty="0">
                <a:latin typeface="Calibri"/>
                <a:cs typeface="Calibri"/>
              </a:rPr>
              <a:t> </a:t>
            </a:r>
            <a:r>
              <a:rPr lang="it-IT" sz="1400" b="1" dirty="0">
                <a:latin typeface="Calibri"/>
                <a:cs typeface="Calibri"/>
              </a:rPr>
              <a:t>6</a:t>
            </a:r>
            <a:r>
              <a:rPr lang="it-IT" sz="1400" b="1" spc="42" dirty="0">
                <a:latin typeface="Calibri"/>
                <a:cs typeface="Calibri"/>
              </a:rPr>
              <a:t> </a:t>
            </a:r>
            <a:r>
              <a:rPr lang="it-IT" sz="1400" b="1" dirty="0">
                <a:latin typeface="Calibri"/>
                <a:cs typeface="Calibri"/>
              </a:rPr>
              <a:t>milioni</a:t>
            </a:r>
            <a:r>
              <a:rPr lang="it-IT" sz="1400" b="1" spc="45" dirty="0">
                <a:latin typeface="Calibri"/>
                <a:cs typeface="Calibri"/>
              </a:rPr>
              <a:t> </a:t>
            </a:r>
            <a:r>
              <a:rPr lang="it-IT" sz="1400" b="1" dirty="0">
                <a:latin typeface="Calibri"/>
                <a:cs typeface="Calibri"/>
              </a:rPr>
              <a:t>di</a:t>
            </a:r>
            <a:r>
              <a:rPr lang="it-IT" sz="1400" b="1" spc="42" dirty="0">
                <a:latin typeface="Calibri"/>
                <a:cs typeface="Calibri"/>
              </a:rPr>
              <a:t> </a:t>
            </a:r>
            <a:r>
              <a:rPr lang="it-IT" sz="1400" b="1" spc="-6" dirty="0">
                <a:latin typeface="Calibri"/>
                <a:cs typeface="Calibri"/>
              </a:rPr>
              <a:t>piatti. </a:t>
            </a:r>
            <a:r>
              <a:rPr lang="it-IT" sz="1400" dirty="0">
                <a:latin typeface="Calibri"/>
                <a:cs typeface="Calibri"/>
              </a:rPr>
              <a:t>Questi</a:t>
            </a:r>
            <a:r>
              <a:rPr lang="it-IT" sz="1400" spc="-19" dirty="0">
                <a:latin typeface="Calibri"/>
                <a:cs typeface="Calibri"/>
              </a:rPr>
              <a:t> </a:t>
            </a:r>
            <a:r>
              <a:rPr lang="it-IT" sz="1400" dirty="0">
                <a:latin typeface="Calibri"/>
                <a:cs typeface="Calibri"/>
              </a:rPr>
              <a:t>risultati</a:t>
            </a:r>
            <a:r>
              <a:rPr lang="it-IT" sz="1400" spc="-16" dirty="0">
                <a:latin typeface="Calibri"/>
                <a:cs typeface="Calibri"/>
              </a:rPr>
              <a:t> </a:t>
            </a:r>
            <a:r>
              <a:rPr lang="it-IT" sz="1400" dirty="0">
                <a:latin typeface="Calibri"/>
                <a:cs typeface="Calibri"/>
              </a:rPr>
              <a:t>si</a:t>
            </a:r>
            <a:r>
              <a:rPr lang="it-IT" sz="1400" spc="-16" dirty="0">
                <a:latin typeface="Calibri"/>
                <a:cs typeface="Calibri"/>
              </a:rPr>
              <a:t> </a:t>
            </a:r>
            <a:r>
              <a:rPr lang="it-IT" sz="1400" dirty="0">
                <a:latin typeface="Calibri"/>
                <a:cs typeface="Calibri"/>
              </a:rPr>
              <a:t>sommano</a:t>
            </a:r>
            <a:r>
              <a:rPr lang="it-IT" sz="1400" spc="-16" dirty="0">
                <a:latin typeface="Calibri"/>
                <a:cs typeface="Calibri"/>
              </a:rPr>
              <a:t> </a:t>
            </a:r>
            <a:r>
              <a:rPr lang="it-IT" sz="1400" dirty="0">
                <a:latin typeface="Calibri"/>
                <a:cs typeface="Calibri"/>
              </a:rPr>
              <a:t>a</a:t>
            </a:r>
            <a:r>
              <a:rPr lang="it-IT" sz="1400" spc="-16" dirty="0">
                <a:latin typeface="Calibri"/>
                <a:cs typeface="Calibri"/>
              </a:rPr>
              <a:t> </a:t>
            </a:r>
            <a:r>
              <a:rPr lang="it-IT" sz="1400" dirty="0">
                <a:latin typeface="Calibri"/>
                <a:cs typeface="Calibri"/>
              </a:rPr>
              <a:t>quelli</a:t>
            </a:r>
            <a:r>
              <a:rPr lang="it-IT" sz="1400" spc="-16" dirty="0">
                <a:latin typeface="Calibri"/>
                <a:cs typeface="Calibri"/>
              </a:rPr>
              <a:t> </a:t>
            </a:r>
            <a:r>
              <a:rPr lang="it-IT" sz="1400" dirty="0">
                <a:latin typeface="Calibri"/>
                <a:cs typeface="Calibri"/>
              </a:rPr>
              <a:t>relativi</a:t>
            </a:r>
            <a:r>
              <a:rPr lang="it-IT" sz="1400" spc="-16" dirty="0">
                <a:latin typeface="Calibri"/>
                <a:cs typeface="Calibri"/>
              </a:rPr>
              <a:t> </a:t>
            </a:r>
            <a:r>
              <a:rPr lang="it-IT" sz="1400" dirty="0">
                <a:latin typeface="Calibri"/>
                <a:cs typeface="Calibri"/>
              </a:rPr>
              <a:t>al</a:t>
            </a:r>
            <a:r>
              <a:rPr lang="it-IT" sz="1400" spc="-16" dirty="0">
                <a:latin typeface="Calibri"/>
                <a:cs typeface="Calibri"/>
              </a:rPr>
              <a:t> </a:t>
            </a:r>
            <a:r>
              <a:rPr lang="it-IT" sz="1400" dirty="0">
                <a:latin typeface="Calibri"/>
                <a:cs typeface="Calibri"/>
              </a:rPr>
              <a:t>riciclo</a:t>
            </a:r>
            <a:r>
              <a:rPr lang="it-IT" sz="1400" spc="-16" dirty="0">
                <a:latin typeface="Calibri"/>
                <a:cs typeface="Calibri"/>
              </a:rPr>
              <a:t> </a:t>
            </a:r>
            <a:r>
              <a:rPr lang="it-IT" sz="1400" dirty="0">
                <a:latin typeface="Calibri"/>
                <a:cs typeface="Calibri"/>
              </a:rPr>
              <a:t>delle</a:t>
            </a:r>
            <a:r>
              <a:rPr lang="it-IT" sz="1400" spc="-16" dirty="0">
                <a:latin typeface="Calibri"/>
                <a:cs typeface="Calibri"/>
              </a:rPr>
              <a:t> </a:t>
            </a:r>
            <a:r>
              <a:rPr lang="it-IT" sz="1400" dirty="0">
                <a:latin typeface="Calibri"/>
                <a:cs typeface="Calibri"/>
              </a:rPr>
              <a:t>capsule</a:t>
            </a:r>
            <a:r>
              <a:rPr lang="it-IT" sz="1400" spc="-16" dirty="0">
                <a:latin typeface="Calibri"/>
                <a:cs typeface="Calibri"/>
              </a:rPr>
              <a:t> </a:t>
            </a:r>
            <a:r>
              <a:rPr lang="it-IT" sz="1400" dirty="0">
                <a:latin typeface="Calibri"/>
                <a:cs typeface="Calibri"/>
              </a:rPr>
              <a:t>Nespresso</a:t>
            </a:r>
            <a:r>
              <a:rPr lang="it-IT" sz="1400" spc="-19" dirty="0">
                <a:latin typeface="Calibri"/>
                <a:cs typeface="Calibri"/>
              </a:rPr>
              <a:t> </a:t>
            </a:r>
            <a:r>
              <a:rPr lang="it-IT" sz="1400" dirty="0">
                <a:latin typeface="Calibri"/>
                <a:cs typeface="Calibri"/>
              </a:rPr>
              <a:t>nel</a:t>
            </a:r>
            <a:r>
              <a:rPr lang="it-IT" sz="1400" spc="-16" dirty="0">
                <a:latin typeface="Calibri"/>
                <a:cs typeface="Calibri"/>
              </a:rPr>
              <a:t> </a:t>
            </a:r>
            <a:r>
              <a:rPr lang="it-IT" sz="1400" dirty="0">
                <a:latin typeface="Calibri"/>
                <a:cs typeface="Calibri"/>
              </a:rPr>
              <a:t>primo</a:t>
            </a:r>
            <a:r>
              <a:rPr lang="it-IT" sz="1400" spc="-16" dirty="0">
                <a:latin typeface="Calibri"/>
                <a:cs typeface="Calibri"/>
              </a:rPr>
              <a:t> </a:t>
            </a:r>
            <a:r>
              <a:rPr lang="it-IT" sz="1400" spc="-6" dirty="0">
                <a:latin typeface="Calibri"/>
                <a:cs typeface="Calibri"/>
              </a:rPr>
              <a:t>semestre</a:t>
            </a:r>
            <a:r>
              <a:rPr lang="it-IT" sz="1400" spc="-16" dirty="0">
                <a:latin typeface="Calibri"/>
                <a:cs typeface="Calibri"/>
              </a:rPr>
              <a:t> </a:t>
            </a:r>
            <a:r>
              <a:rPr lang="it-IT" sz="1400" dirty="0">
                <a:latin typeface="Calibri"/>
                <a:cs typeface="Calibri"/>
              </a:rPr>
              <a:t>del</a:t>
            </a:r>
            <a:r>
              <a:rPr lang="it-IT" sz="1400" spc="-16" dirty="0">
                <a:latin typeface="Calibri"/>
                <a:cs typeface="Calibri"/>
              </a:rPr>
              <a:t> </a:t>
            </a:r>
            <a:r>
              <a:rPr lang="it-IT" sz="1400" spc="-6" dirty="0">
                <a:latin typeface="Calibri"/>
                <a:cs typeface="Calibri"/>
              </a:rPr>
              <a:t>2023,</a:t>
            </a:r>
            <a:r>
              <a:rPr lang="it-IT" sz="1400" spc="-16" dirty="0">
                <a:latin typeface="Calibri"/>
                <a:cs typeface="Calibri"/>
              </a:rPr>
              <a:t> </a:t>
            </a:r>
            <a:r>
              <a:rPr lang="it-IT" sz="1400" dirty="0">
                <a:latin typeface="Calibri"/>
                <a:cs typeface="Calibri"/>
              </a:rPr>
              <a:t>che</a:t>
            </a:r>
            <a:r>
              <a:rPr lang="it-IT" sz="1400" spc="-19" dirty="0">
                <a:latin typeface="Calibri"/>
                <a:cs typeface="Calibri"/>
              </a:rPr>
              <a:t> </a:t>
            </a:r>
            <a:r>
              <a:rPr lang="it-IT" sz="1400" dirty="0">
                <a:latin typeface="Calibri"/>
                <a:cs typeface="Calibri"/>
              </a:rPr>
              <a:t>segna</a:t>
            </a:r>
            <a:r>
              <a:rPr lang="it-IT" sz="1400" spc="-16" dirty="0">
                <a:latin typeface="Calibri"/>
                <a:cs typeface="Calibri"/>
              </a:rPr>
              <a:t> un</a:t>
            </a:r>
            <a:endParaRPr lang="it-IT" sz="1400" dirty="0">
              <a:latin typeface="Calibri"/>
              <a:cs typeface="Calibri"/>
            </a:endParaRPr>
          </a:p>
          <a:p>
            <a:pPr marL="8145" marR="3665" algn="just">
              <a:lnSpc>
                <a:spcPct val="102000"/>
              </a:lnSpc>
            </a:pPr>
            <a:r>
              <a:rPr lang="it-IT" sz="1400" dirty="0">
                <a:latin typeface="Calibri"/>
                <a:cs typeface="Calibri"/>
              </a:rPr>
              <a:t>+6%</a:t>
            </a:r>
            <a:r>
              <a:rPr lang="it-IT" sz="1400" spc="-16" dirty="0">
                <a:latin typeface="Calibri"/>
                <a:cs typeface="Calibri"/>
              </a:rPr>
              <a:t> </a:t>
            </a:r>
            <a:r>
              <a:rPr lang="it-IT" sz="1400" dirty="0">
                <a:latin typeface="Calibri"/>
                <a:cs typeface="Calibri"/>
              </a:rPr>
              <a:t>a</a:t>
            </a:r>
            <a:r>
              <a:rPr lang="it-IT" sz="1400" spc="-16" dirty="0">
                <a:latin typeface="Calibri"/>
                <a:cs typeface="Calibri"/>
              </a:rPr>
              <a:t> </a:t>
            </a:r>
            <a:r>
              <a:rPr lang="it-IT" sz="1400" dirty="0">
                <a:latin typeface="Calibri"/>
                <a:cs typeface="Calibri"/>
              </a:rPr>
              <a:t>livello</a:t>
            </a:r>
            <a:r>
              <a:rPr lang="it-IT" sz="1400" spc="-16" dirty="0">
                <a:latin typeface="Calibri"/>
                <a:cs typeface="Calibri"/>
              </a:rPr>
              <a:t> </a:t>
            </a:r>
            <a:r>
              <a:rPr lang="it-IT" sz="1400" dirty="0">
                <a:latin typeface="Calibri"/>
                <a:cs typeface="Calibri"/>
              </a:rPr>
              <a:t>nazionale</a:t>
            </a:r>
            <a:r>
              <a:rPr lang="it-IT" sz="1400" spc="-16" dirty="0">
                <a:latin typeface="Calibri"/>
                <a:cs typeface="Calibri"/>
              </a:rPr>
              <a:t> </a:t>
            </a:r>
            <a:r>
              <a:rPr lang="it-IT" sz="1400" dirty="0">
                <a:latin typeface="Calibri"/>
                <a:cs typeface="Calibri"/>
              </a:rPr>
              <a:t>rispetto</a:t>
            </a:r>
            <a:r>
              <a:rPr lang="it-IT" sz="1400" spc="-16" dirty="0">
                <a:latin typeface="Calibri"/>
                <a:cs typeface="Calibri"/>
              </a:rPr>
              <a:t> </a:t>
            </a:r>
            <a:r>
              <a:rPr lang="it-IT" sz="1400" dirty="0">
                <a:latin typeface="Calibri"/>
                <a:cs typeface="Calibri"/>
              </a:rPr>
              <a:t>allo</a:t>
            </a:r>
            <a:r>
              <a:rPr lang="it-IT" sz="1400" spc="-16" dirty="0">
                <a:latin typeface="Calibri"/>
                <a:cs typeface="Calibri"/>
              </a:rPr>
              <a:t> </a:t>
            </a:r>
            <a:r>
              <a:rPr lang="it-IT" sz="1400" dirty="0">
                <a:latin typeface="Calibri"/>
                <a:cs typeface="Calibri"/>
              </a:rPr>
              <a:t>stesso</a:t>
            </a:r>
            <a:r>
              <a:rPr lang="it-IT" sz="1400" spc="-16" dirty="0">
                <a:latin typeface="Calibri"/>
                <a:cs typeface="Calibri"/>
              </a:rPr>
              <a:t> </a:t>
            </a:r>
            <a:r>
              <a:rPr lang="it-IT" sz="1400" dirty="0">
                <a:latin typeface="Calibri"/>
                <a:cs typeface="Calibri"/>
              </a:rPr>
              <a:t>periodo</a:t>
            </a:r>
            <a:r>
              <a:rPr lang="it-IT" sz="1400" spc="-13" dirty="0">
                <a:latin typeface="Calibri"/>
                <a:cs typeface="Calibri"/>
              </a:rPr>
              <a:t> </a:t>
            </a:r>
            <a:r>
              <a:rPr lang="it-IT" sz="1400" dirty="0">
                <a:latin typeface="Calibri"/>
                <a:cs typeface="Calibri"/>
              </a:rPr>
              <a:t>del</a:t>
            </a:r>
            <a:r>
              <a:rPr lang="it-IT" sz="1400" spc="-13" dirty="0">
                <a:latin typeface="Calibri"/>
                <a:cs typeface="Calibri"/>
              </a:rPr>
              <a:t> </a:t>
            </a:r>
            <a:r>
              <a:rPr lang="it-IT" sz="1400" dirty="0">
                <a:latin typeface="Calibri"/>
                <a:cs typeface="Calibri"/>
              </a:rPr>
              <a:t>2022,</a:t>
            </a:r>
            <a:r>
              <a:rPr lang="it-IT" sz="1400" spc="-16" dirty="0">
                <a:latin typeface="Calibri"/>
                <a:cs typeface="Calibri"/>
              </a:rPr>
              <a:t> </a:t>
            </a:r>
            <a:r>
              <a:rPr lang="it-IT" sz="1400" dirty="0">
                <a:latin typeface="Calibri"/>
                <a:cs typeface="Calibri"/>
              </a:rPr>
              <a:t>consentendo</a:t>
            </a:r>
            <a:r>
              <a:rPr lang="it-IT" sz="1400" spc="-16" dirty="0">
                <a:latin typeface="Calibri"/>
                <a:cs typeface="Calibri"/>
              </a:rPr>
              <a:t> </a:t>
            </a:r>
            <a:r>
              <a:rPr lang="it-IT" sz="1400" dirty="0">
                <a:latin typeface="Calibri"/>
                <a:cs typeface="Calibri"/>
              </a:rPr>
              <a:t>di</a:t>
            </a:r>
            <a:r>
              <a:rPr lang="it-IT" sz="1400" spc="-13" dirty="0">
                <a:latin typeface="Calibri"/>
                <a:cs typeface="Calibri"/>
              </a:rPr>
              <a:t> </a:t>
            </a:r>
            <a:r>
              <a:rPr lang="it-IT" sz="1400" dirty="0">
                <a:latin typeface="Calibri"/>
                <a:cs typeface="Calibri"/>
              </a:rPr>
              <a:t>rimettere</a:t>
            </a:r>
            <a:r>
              <a:rPr lang="it-IT" sz="1400" spc="-16" dirty="0">
                <a:latin typeface="Calibri"/>
                <a:cs typeface="Calibri"/>
              </a:rPr>
              <a:t> </a:t>
            </a:r>
            <a:r>
              <a:rPr lang="it-IT" sz="1400" b="1" dirty="0">
                <a:latin typeface="Calibri"/>
                <a:cs typeface="Calibri"/>
              </a:rPr>
              <a:t>in</a:t>
            </a:r>
            <a:r>
              <a:rPr lang="it-IT" sz="1400" b="1" spc="-16" dirty="0">
                <a:latin typeface="Calibri"/>
                <a:cs typeface="Calibri"/>
              </a:rPr>
              <a:t> </a:t>
            </a:r>
            <a:r>
              <a:rPr lang="it-IT" sz="1400" b="1" dirty="0">
                <a:latin typeface="Calibri"/>
                <a:cs typeface="Calibri"/>
              </a:rPr>
              <a:t>circolo</a:t>
            </a:r>
            <a:r>
              <a:rPr lang="it-IT" sz="1400" b="1" spc="-16" dirty="0">
                <a:latin typeface="Calibri"/>
                <a:cs typeface="Calibri"/>
              </a:rPr>
              <a:t> </a:t>
            </a:r>
            <a:r>
              <a:rPr lang="it-IT" sz="1400" b="1" dirty="0">
                <a:latin typeface="Calibri"/>
                <a:cs typeface="Calibri"/>
              </a:rPr>
              <a:t>quasi</a:t>
            </a:r>
            <a:r>
              <a:rPr lang="it-IT" sz="1400" b="1" spc="-13" dirty="0">
                <a:latin typeface="Calibri"/>
                <a:cs typeface="Calibri"/>
              </a:rPr>
              <a:t> </a:t>
            </a:r>
            <a:r>
              <a:rPr lang="it-IT" sz="1400" b="1" dirty="0">
                <a:latin typeface="Calibri"/>
                <a:cs typeface="Calibri"/>
              </a:rPr>
              <a:t>60</a:t>
            </a:r>
            <a:r>
              <a:rPr lang="it-IT" sz="1400" b="1" spc="-16" dirty="0">
                <a:latin typeface="Calibri"/>
                <a:cs typeface="Calibri"/>
              </a:rPr>
              <a:t> </a:t>
            </a:r>
            <a:r>
              <a:rPr lang="it-IT" sz="1400" b="1" dirty="0">
                <a:latin typeface="Calibri"/>
                <a:cs typeface="Calibri"/>
              </a:rPr>
              <a:t>tonnellate</a:t>
            </a:r>
            <a:r>
              <a:rPr lang="it-IT" sz="1400" b="1" spc="-13" dirty="0">
                <a:latin typeface="Calibri"/>
                <a:cs typeface="Calibri"/>
              </a:rPr>
              <a:t> </a:t>
            </a:r>
            <a:r>
              <a:rPr lang="it-IT" sz="1400" b="1" spc="-16" dirty="0">
                <a:latin typeface="Calibri"/>
                <a:cs typeface="Calibri"/>
              </a:rPr>
              <a:t>di</a:t>
            </a:r>
            <a:r>
              <a:rPr lang="it-IT" sz="1400" b="1" dirty="0">
                <a:latin typeface="Calibri"/>
                <a:cs typeface="Calibri"/>
              </a:rPr>
              <a:t> alluminio</a:t>
            </a:r>
            <a:r>
              <a:rPr lang="it-IT" sz="1400" b="1" spc="-13" dirty="0">
                <a:latin typeface="Calibri"/>
                <a:cs typeface="Calibri"/>
              </a:rPr>
              <a:t> </a:t>
            </a:r>
            <a:r>
              <a:rPr lang="it-IT" sz="1400" b="1" dirty="0">
                <a:latin typeface="Calibri"/>
                <a:cs typeface="Calibri"/>
              </a:rPr>
              <a:t>e</a:t>
            </a:r>
            <a:r>
              <a:rPr lang="it-IT" sz="1400" b="1" spc="-10" dirty="0">
                <a:latin typeface="Calibri"/>
                <a:cs typeface="Calibri"/>
              </a:rPr>
              <a:t> </a:t>
            </a:r>
            <a:r>
              <a:rPr lang="it-IT" sz="1400" b="1" dirty="0">
                <a:latin typeface="Calibri"/>
                <a:cs typeface="Calibri"/>
              </a:rPr>
              <a:t>oltre</a:t>
            </a:r>
            <a:r>
              <a:rPr lang="it-IT" sz="1400" b="1" spc="-10" dirty="0">
                <a:latin typeface="Calibri"/>
                <a:cs typeface="Calibri"/>
              </a:rPr>
              <a:t> </a:t>
            </a:r>
            <a:r>
              <a:rPr lang="it-IT" sz="1400" b="1" dirty="0">
                <a:latin typeface="Calibri"/>
                <a:cs typeface="Calibri"/>
              </a:rPr>
              <a:t>600</a:t>
            </a:r>
            <a:r>
              <a:rPr lang="it-IT" sz="1400" b="1" spc="-10" dirty="0">
                <a:latin typeface="Calibri"/>
                <a:cs typeface="Calibri"/>
              </a:rPr>
              <a:t> </a:t>
            </a:r>
            <a:r>
              <a:rPr lang="it-IT" sz="1400" b="1" dirty="0">
                <a:latin typeface="Calibri"/>
                <a:cs typeface="Calibri"/>
              </a:rPr>
              <a:t>tonnellate</a:t>
            </a:r>
            <a:r>
              <a:rPr lang="it-IT" sz="1400" b="1" spc="-13" dirty="0">
                <a:latin typeface="Calibri"/>
                <a:cs typeface="Calibri"/>
              </a:rPr>
              <a:t> </a:t>
            </a:r>
            <a:r>
              <a:rPr lang="it-IT" sz="1400" b="1" dirty="0">
                <a:latin typeface="Calibri"/>
                <a:cs typeface="Calibri"/>
              </a:rPr>
              <a:t>di</a:t>
            </a:r>
            <a:r>
              <a:rPr lang="it-IT" sz="1400" b="1" spc="-10" dirty="0">
                <a:latin typeface="Calibri"/>
                <a:cs typeface="Calibri"/>
              </a:rPr>
              <a:t> </a:t>
            </a:r>
            <a:r>
              <a:rPr lang="it-IT" sz="1400" b="1" dirty="0">
                <a:latin typeface="Calibri"/>
                <a:cs typeface="Calibri"/>
              </a:rPr>
              <a:t>caffè</a:t>
            </a:r>
            <a:r>
              <a:rPr lang="it-IT" sz="1400" b="1" spc="-10" dirty="0">
                <a:latin typeface="Calibri"/>
                <a:cs typeface="Calibri"/>
              </a:rPr>
              <a:t> </a:t>
            </a:r>
            <a:r>
              <a:rPr lang="it-IT" sz="1400" b="1" dirty="0">
                <a:latin typeface="Calibri"/>
                <a:cs typeface="Calibri"/>
              </a:rPr>
              <a:t>esausto,</a:t>
            </a:r>
            <a:r>
              <a:rPr lang="it-IT" sz="1400" b="1" spc="-13" dirty="0">
                <a:latin typeface="Calibri"/>
                <a:cs typeface="Calibri"/>
              </a:rPr>
              <a:t> </a:t>
            </a:r>
            <a:r>
              <a:rPr lang="it-IT" sz="1400" b="1" dirty="0">
                <a:latin typeface="Calibri"/>
                <a:cs typeface="Calibri"/>
              </a:rPr>
              <a:t>entrambe</a:t>
            </a:r>
            <a:r>
              <a:rPr lang="it-IT" sz="1400" b="1" spc="-10" dirty="0">
                <a:latin typeface="Calibri"/>
                <a:cs typeface="Calibri"/>
              </a:rPr>
              <a:t> </a:t>
            </a:r>
            <a:r>
              <a:rPr lang="it-IT" sz="1400" b="1" dirty="0">
                <a:latin typeface="Calibri"/>
                <a:cs typeface="Calibri"/>
              </a:rPr>
              <a:t>risorse</a:t>
            </a:r>
            <a:r>
              <a:rPr lang="it-IT" sz="1400" b="1" spc="-10" dirty="0">
                <a:latin typeface="Calibri"/>
                <a:cs typeface="Calibri"/>
              </a:rPr>
              <a:t> </a:t>
            </a:r>
            <a:r>
              <a:rPr lang="it-IT" sz="1400" b="1" dirty="0">
                <a:latin typeface="Calibri"/>
                <a:cs typeface="Calibri"/>
              </a:rPr>
              <a:t>pronte</a:t>
            </a:r>
            <a:r>
              <a:rPr lang="it-IT" sz="1400" b="1" spc="-10" dirty="0">
                <a:latin typeface="Calibri"/>
                <a:cs typeface="Calibri"/>
              </a:rPr>
              <a:t> </a:t>
            </a:r>
            <a:r>
              <a:rPr lang="it-IT" sz="1400" b="1" dirty="0">
                <a:latin typeface="Calibri"/>
                <a:cs typeface="Calibri"/>
              </a:rPr>
              <a:t>per</a:t>
            </a:r>
            <a:r>
              <a:rPr lang="it-IT" sz="1400" b="1" spc="-13" dirty="0">
                <a:latin typeface="Calibri"/>
                <a:cs typeface="Calibri"/>
              </a:rPr>
              <a:t> </a:t>
            </a:r>
            <a:r>
              <a:rPr lang="it-IT" sz="1400" b="1" dirty="0">
                <a:latin typeface="Calibri"/>
                <a:cs typeface="Calibri"/>
              </a:rPr>
              <a:t>essere</a:t>
            </a:r>
            <a:r>
              <a:rPr lang="it-IT" sz="1400" b="1" spc="-10" dirty="0">
                <a:latin typeface="Calibri"/>
                <a:cs typeface="Calibri"/>
              </a:rPr>
              <a:t> </a:t>
            </a:r>
            <a:r>
              <a:rPr lang="it-IT" sz="1400" b="1" spc="-6" dirty="0">
                <a:latin typeface="Calibri"/>
                <a:cs typeface="Calibri"/>
              </a:rPr>
              <a:t>riutilizzate.</a:t>
            </a:r>
            <a:endParaRPr lang="it-IT" sz="1400" dirty="0">
              <a:latin typeface="Calibri"/>
              <a:cs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9FD643B6-F857-8574-7AE7-114E289460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77" y="1480817"/>
            <a:ext cx="5313123" cy="47310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EDD25B70-1615-635E-907F-A44F9B242585}"/>
              </a:ext>
            </a:extLst>
          </p:cNvPr>
          <p:cNvSpPr txBox="1"/>
          <p:nvPr/>
        </p:nvSpPr>
        <p:spPr>
          <a:xfrm>
            <a:off x="0" y="238275"/>
            <a:ext cx="11884773" cy="1077218"/>
          </a:xfrm>
          <a:prstGeom prst="rect">
            <a:avLst/>
          </a:prstGeom>
          <a:noFill/>
        </p:spPr>
        <p:txBody>
          <a:bodyPr wrap="square">
            <a:spAutoFit/>
          </a:bodyPr>
          <a:lstStyle/>
          <a:p>
            <a:pPr algn="ctr" fontAlgn="base"/>
            <a:r>
              <a:rPr lang="it-IT" sz="3200" b="1" i="0" dirty="0">
                <a:solidFill>
                  <a:srgbClr val="0070C0"/>
                </a:solidFill>
                <a:effectLst/>
                <a:latin typeface="+mj-lt"/>
              </a:rPr>
              <a:t>6.2 MC DONALD’S A FAVORE DEL BANCO ALIMENTARE IN PUGLIA CIRCA 600 PASTI A SETTIMANA</a:t>
            </a:r>
          </a:p>
        </p:txBody>
      </p:sp>
      <p:sp>
        <p:nvSpPr>
          <p:cNvPr id="6" name="CasellaDiTesto 5">
            <a:extLst>
              <a:ext uri="{FF2B5EF4-FFF2-40B4-BE49-F238E27FC236}">
                <a16:creationId xmlns:a16="http://schemas.microsoft.com/office/drawing/2014/main" id="{5B57E731-7AD9-6F28-BFD8-40AA61FC5591}"/>
              </a:ext>
            </a:extLst>
          </p:cNvPr>
          <p:cNvSpPr txBox="1"/>
          <p:nvPr/>
        </p:nvSpPr>
        <p:spPr>
          <a:xfrm>
            <a:off x="5599724" y="1399507"/>
            <a:ext cx="6034047" cy="4893647"/>
          </a:xfrm>
          <a:prstGeom prst="rect">
            <a:avLst/>
          </a:prstGeom>
          <a:noFill/>
        </p:spPr>
        <p:txBody>
          <a:bodyPr wrap="square">
            <a:spAutoFit/>
          </a:bodyPr>
          <a:lstStyle/>
          <a:p>
            <a:pPr algn="l" fontAlgn="base"/>
            <a:r>
              <a:rPr lang="it-IT" sz="1200" b="0" i="0" dirty="0">
                <a:solidFill>
                  <a:srgbClr val="222222"/>
                </a:solidFill>
                <a:effectLst/>
                <a:latin typeface="+mj-lt"/>
              </a:rPr>
              <a:t>Pronta a dare supporto alle persone e ai territori in cui opera, la  Fondazione per l’Infanzia Ronald Mc </a:t>
            </a:r>
            <a:r>
              <a:rPr lang="it-IT" sz="1200" b="0" i="0" dirty="0" err="1">
                <a:solidFill>
                  <a:srgbClr val="222222"/>
                </a:solidFill>
                <a:effectLst/>
                <a:latin typeface="+mj-lt"/>
              </a:rPr>
              <a:t>Donald’s</a:t>
            </a:r>
            <a:r>
              <a:rPr lang="it-IT" sz="1200" b="0" i="0" dirty="0">
                <a:solidFill>
                  <a:srgbClr val="222222"/>
                </a:solidFill>
                <a:effectLst/>
                <a:latin typeface="+mj-lt"/>
              </a:rPr>
              <a:t>  attraverso l’iniziativa  “Sempre aperti per donare”, ha rinnovato  il proprio impegno donando  da inizio gennaio a fine marzo 580 pasti caldi per mezzo di 15 propri ristoranti,  alle strutture caritative del territorio che accolgono persone e famiglie in difficoltà convenzionate con il Banco Alimentare Puglia Onlus.</a:t>
            </a:r>
          </a:p>
          <a:p>
            <a:pPr algn="l" fontAlgn="base"/>
            <a:r>
              <a:rPr lang="it-IT" sz="1200" b="0" i="0" dirty="0">
                <a:solidFill>
                  <a:srgbClr val="222222"/>
                </a:solidFill>
                <a:effectLst/>
                <a:latin typeface="+mj-lt"/>
              </a:rPr>
              <a:t> </a:t>
            </a:r>
          </a:p>
          <a:p>
            <a:pPr algn="l" fontAlgn="base"/>
            <a:r>
              <a:rPr lang="it-IT" sz="1200" b="0" i="0" dirty="0">
                <a:solidFill>
                  <a:srgbClr val="222222"/>
                </a:solidFill>
                <a:effectLst/>
                <a:latin typeface="+mj-lt"/>
              </a:rPr>
              <a:t>L’iniziativa è stata lanciata per la prima volta nel 2020, a cavallo dell’emergenza </a:t>
            </a:r>
            <a:r>
              <a:rPr lang="it-IT" sz="1200" b="0" i="0" dirty="0" err="1">
                <a:solidFill>
                  <a:srgbClr val="222222"/>
                </a:solidFill>
                <a:effectLst/>
                <a:latin typeface="+mj-lt"/>
              </a:rPr>
              <a:t>Coviid</a:t>
            </a:r>
            <a:r>
              <a:rPr lang="it-IT" sz="1200" b="0" i="0" dirty="0">
                <a:solidFill>
                  <a:srgbClr val="222222"/>
                </a:solidFill>
                <a:effectLst/>
                <a:latin typeface="+mj-lt"/>
              </a:rPr>
              <a:t>, con l’obiettivo di dare conforto ai più bisognosi e sostenere le comunità locali in un momento di estrema difficoltà.</a:t>
            </a:r>
          </a:p>
          <a:p>
            <a:pPr algn="l" fontAlgn="base"/>
            <a:r>
              <a:rPr lang="it-IT" sz="1200" b="0" i="0" dirty="0">
                <a:solidFill>
                  <a:srgbClr val="222222"/>
                </a:solidFill>
                <a:effectLst/>
                <a:latin typeface="+mj-lt"/>
              </a:rPr>
              <a:t> </a:t>
            </a:r>
          </a:p>
          <a:p>
            <a:pPr algn="l" fontAlgn="base"/>
            <a:r>
              <a:rPr lang="it-IT" sz="1200" b="0" i="0" dirty="0">
                <a:solidFill>
                  <a:srgbClr val="222222"/>
                </a:solidFill>
                <a:effectLst/>
                <a:latin typeface="+mj-lt"/>
              </a:rPr>
              <a:t>Quest’anno Mc </a:t>
            </a:r>
            <a:r>
              <a:rPr lang="it-IT" sz="1200" b="0" i="0" dirty="0" err="1">
                <a:solidFill>
                  <a:srgbClr val="222222"/>
                </a:solidFill>
                <a:effectLst/>
                <a:latin typeface="+mj-lt"/>
              </a:rPr>
              <a:t>Donald’s</a:t>
            </a:r>
            <a:r>
              <a:rPr lang="it-IT" sz="1200" b="0" i="0" dirty="0">
                <a:solidFill>
                  <a:srgbClr val="222222"/>
                </a:solidFill>
                <a:effectLst/>
                <a:latin typeface="+mj-lt"/>
              </a:rPr>
              <a:t> e la  Fondazione per l’Infanzia Ronald Mc </a:t>
            </a:r>
            <a:r>
              <a:rPr lang="it-IT" sz="1200" b="0" i="0" dirty="0" err="1">
                <a:solidFill>
                  <a:srgbClr val="222222"/>
                </a:solidFill>
                <a:effectLst/>
                <a:latin typeface="+mj-lt"/>
              </a:rPr>
              <a:t>Donald’s</a:t>
            </a:r>
            <a:r>
              <a:rPr lang="it-IT" sz="1200" b="0" i="0" dirty="0">
                <a:solidFill>
                  <a:srgbClr val="222222"/>
                </a:solidFill>
                <a:effectLst/>
                <a:latin typeface="+mj-lt"/>
              </a:rPr>
              <a:t>  </a:t>
            </a:r>
          </a:p>
          <a:p>
            <a:pPr algn="l" fontAlgn="base"/>
            <a:r>
              <a:rPr lang="it-IT" sz="1200" b="0" i="0" dirty="0">
                <a:solidFill>
                  <a:srgbClr val="222222"/>
                </a:solidFill>
                <a:effectLst/>
                <a:latin typeface="+mj-lt"/>
              </a:rPr>
              <a:t>Hanno infatti  rinnovato la proposta, alla luce del complesso scenario che ha  visto un aumento esponenziale  del numero delle persone in difficoltà, rilanciando l’obiettivo: donare 200mila pasti in 200 città italiane.</a:t>
            </a:r>
          </a:p>
          <a:p>
            <a:pPr algn="l" fontAlgn="base"/>
            <a:r>
              <a:rPr lang="it-IT" sz="1200" b="0" i="0" dirty="0">
                <a:solidFill>
                  <a:srgbClr val="222222"/>
                </a:solidFill>
                <a:effectLst/>
                <a:latin typeface="+mj-lt"/>
              </a:rPr>
              <a:t> </a:t>
            </a:r>
          </a:p>
          <a:p>
            <a:pPr algn="l" fontAlgn="base"/>
            <a:r>
              <a:rPr lang="it-IT" sz="1200" b="0" i="0" dirty="0">
                <a:solidFill>
                  <a:srgbClr val="222222"/>
                </a:solidFill>
                <a:effectLst/>
                <a:latin typeface="+mj-lt"/>
              </a:rPr>
              <a:t>Un gesto che ha coinvolto in prima persona i team dei ristoranti di Taranto, Brindisi e Bari , in collaborazione con le diverse strutture caritative presenti sul territorio, tra cui ANF Associazione Nazionale Famiglie,  l’Associazione </a:t>
            </a:r>
            <a:r>
              <a:rPr lang="it-IT" sz="1200" b="0" i="0" dirty="0" err="1">
                <a:solidFill>
                  <a:srgbClr val="222222"/>
                </a:solidFill>
                <a:effectLst/>
                <a:latin typeface="+mj-lt"/>
              </a:rPr>
              <a:t>Eben</a:t>
            </a:r>
            <a:r>
              <a:rPr lang="it-IT" sz="1200" b="0" i="0" dirty="0">
                <a:solidFill>
                  <a:srgbClr val="222222"/>
                </a:solidFill>
                <a:effectLst/>
                <a:latin typeface="+mj-lt"/>
              </a:rPr>
              <a:t> </a:t>
            </a:r>
            <a:r>
              <a:rPr lang="it-IT" sz="1200" b="0" i="0" dirty="0" err="1">
                <a:solidFill>
                  <a:srgbClr val="222222"/>
                </a:solidFill>
                <a:effectLst/>
                <a:latin typeface="+mj-lt"/>
              </a:rPr>
              <a:t>Ezer</a:t>
            </a:r>
            <a:r>
              <a:rPr lang="it-IT" sz="1200" b="0" i="0" dirty="0">
                <a:solidFill>
                  <a:srgbClr val="222222"/>
                </a:solidFill>
                <a:effectLst/>
                <a:latin typeface="+mj-lt"/>
              </a:rPr>
              <a:t> e  la Parrocchia Santuario Mater Domini di Mesagne a Brindisi, l’associazione Opera di San Nicola </a:t>
            </a:r>
            <a:r>
              <a:rPr lang="it-IT" sz="1200" b="0" i="0" dirty="0" err="1">
                <a:solidFill>
                  <a:srgbClr val="222222"/>
                </a:solidFill>
                <a:effectLst/>
                <a:latin typeface="+mj-lt"/>
              </a:rPr>
              <a:t>OdV</a:t>
            </a:r>
            <a:r>
              <a:rPr lang="it-IT" sz="1200" b="0" i="0" dirty="0">
                <a:solidFill>
                  <a:srgbClr val="222222"/>
                </a:solidFill>
                <a:effectLst/>
                <a:latin typeface="+mj-lt"/>
              </a:rPr>
              <a:t> di Carbonara, l’Associazione Volontariato Divina Misericordia di Triggiano e la Confraternita Misericordia Molfetta.,  che ha sancito  il forte rapporto di collaborazione con il Banco Alimentare.</a:t>
            </a:r>
          </a:p>
          <a:p>
            <a:pPr algn="l" fontAlgn="base"/>
            <a:r>
              <a:rPr lang="it-IT" sz="1200" b="0" i="0" dirty="0">
                <a:solidFill>
                  <a:srgbClr val="222222"/>
                </a:solidFill>
                <a:effectLst/>
                <a:latin typeface="+mj-lt"/>
              </a:rPr>
              <a:t> </a:t>
            </a:r>
          </a:p>
          <a:p>
            <a:pPr algn="l" fontAlgn="base"/>
            <a:r>
              <a:rPr lang="it-IT" sz="1200" b="0" i="0" dirty="0">
                <a:solidFill>
                  <a:srgbClr val="222222"/>
                </a:solidFill>
                <a:effectLst/>
                <a:latin typeface="+mj-lt"/>
              </a:rPr>
              <a:t>La scelta di rinnovare il progetto  con il Banco Alimentare e sostenere il bisogno alimentare di tante persone della nostra regione da parte di McDonald’s è stata per noi una  notizia che abbiamo accolto con entusiasmo – ha confermato Luigi Riso, Presidente del Banco Alimentare Puglia Onlus – a Mc </a:t>
            </a:r>
            <a:r>
              <a:rPr lang="it-IT" sz="1200" b="0" i="0" dirty="0" err="1">
                <a:solidFill>
                  <a:srgbClr val="222222"/>
                </a:solidFill>
                <a:effectLst/>
                <a:latin typeface="+mj-lt"/>
              </a:rPr>
              <a:t>Donald’s</a:t>
            </a:r>
            <a:r>
              <a:rPr lang="it-IT" sz="1200" b="0" i="0" dirty="0">
                <a:solidFill>
                  <a:srgbClr val="222222"/>
                </a:solidFill>
                <a:effectLst/>
                <a:latin typeface="+mj-lt"/>
              </a:rPr>
              <a:t> e alla Fondazione un sincero ringraziamento. </a:t>
            </a:r>
          </a:p>
        </p:txBody>
      </p:sp>
    </p:spTree>
    <p:extLst>
      <p:ext uri="{BB962C8B-B14F-4D97-AF65-F5344CB8AC3E}">
        <p14:creationId xmlns:p14="http://schemas.microsoft.com/office/powerpoint/2010/main" val="40194297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69C8E9-B727-5AFB-BF80-28F4F6852E65}"/>
              </a:ext>
            </a:extLst>
          </p:cNvPr>
          <p:cNvSpPr>
            <a:spLocks noGrp="1"/>
          </p:cNvSpPr>
          <p:nvPr>
            <p:ph type="ctrTitle"/>
          </p:nvPr>
        </p:nvSpPr>
        <p:spPr/>
        <p:txBody>
          <a:bodyPr/>
          <a:lstStyle/>
          <a:p>
            <a:endParaRPr lang="it-IT" dirty="0"/>
          </a:p>
        </p:txBody>
      </p:sp>
      <p:sp>
        <p:nvSpPr>
          <p:cNvPr id="3" name="Sottotitolo 2">
            <a:extLst>
              <a:ext uri="{FF2B5EF4-FFF2-40B4-BE49-F238E27FC236}">
                <a16:creationId xmlns:a16="http://schemas.microsoft.com/office/drawing/2014/main" id="{D8B2E40B-A1C5-35FB-DEC3-5F85980233EF}"/>
              </a:ext>
            </a:extLst>
          </p:cNvPr>
          <p:cNvSpPr>
            <a:spLocks noGrp="1"/>
          </p:cNvSpPr>
          <p:nvPr>
            <p:ph type="subTitle" idx="1"/>
          </p:nvPr>
        </p:nvSpPr>
        <p:spPr/>
        <p:txBody>
          <a:bodyPr/>
          <a:lstStyle/>
          <a:p>
            <a:endParaRPr lang="it-IT"/>
          </a:p>
        </p:txBody>
      </p:sp>
      <p:pic>
        <p:nvPicPr>
          <p:cNvPr id="5" name="Immagine 4">
            <a:extLst>
              <a:ext uri="{FF2B5EF4-FFF2-40B4-BE49-F238E27FC236}">
                <a16:creationId xmlns:a16="http://schemas.microsoft.com/office/drawing/2014/main" id="{B84A5615-AD1D-09AE-F9C2-128F542A0D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695236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FF27C8-6602-C9A2-3526-80F0970E45CE}"/>
              </a:ext>
            </a:extLst>
          </p:cNvPr>
          <p:cNvSpPr>
            <a:spLocks noGrp="1"/>
          </p:cNvSpPr>
          <p:nvPr>
            <p:ph type="title"/>
          </p:nvPr>
        </p:nvSpPr>
        <p:spPr>
          <a:xfrm>
            <a:off x="838200" y="248584"/>
            <a:ext cx="10515600" cy="1325563"/>
          </a:xfrm>
        </p:spPr>
        <p:txBody>
          <a:bodyPr>
            <a:normAutofit/>
          </a:bodyPr>
          <a:lstStyle/>
          <a:p>
            <a:r>
              <a:rPr lang="it-IT" sz="3200" b="1" dirty="0">
                <a:solidFill>
                  <a:srgbClr val="0070C0"/>
                </a:solidFill>
              </a:rPr>
              <a:t>6.3 BANCO ALIMENTARE E BARILLA</a:t>
            </a:r>
          </a:p>
        </p:txBody>
      </p:sp>
      <p:sp>
        <p:nvSpPr>
          <p:cNvPr id="3" name="Segnaposto contenuto 2">
            <a:extLst>
              <a:ext uri="{FF2B5EF4-FFF2-40B4-BE49-F238E27FC236}">
                <a16:creationId xmlns:a16="http://schemas.microsoft.com/office/drawing/2014/main" id="{9594B8A2-B10D-421E-FD97-CFDF5E46C933}"/>
              </a:ext>
            </a:extLst>
          </p:cNvPr>
          <p:cNvSpPr>
            <a:spLocks noGrp="1"/>
          </p:cNvSpPr>
          <p:nvPr>
            <p:ph idx="1"/>
          </p:nvPr>
        </p:nvSpPr>
        <p:spPr>
          <a:xfrm>
            <a:off x="838200" y="1395319"/>
            <a:ext cx="5894294" cy="4351338"/>
          </a:xfrm>
        </p:spPr>
        <p:txBody>
          <a:bodyPr>
            <a:normAutofit/>
          </a:bodyPr>
          <a:lstStyle/>
          <a:p>
            <a:pPr marL="0" indent="0" algn="l">
              <a:buNone/>
            </a:pPr>
            <a:r>
              <a:rPr lang="it-IT" sz="1600" b="0" i="0" dirty="0">
                <a:solidFill>
                  <a:srgbClr val="050505"/>
                </a:solidFill>
                <a:effectLst/>
              </a:rPr>
              <a:t>Giornata Internazionale della Felicità con la Barilla che, per l’occasione, hanno scelto di passare a trovarci nelle nostre sedi </a:t>
            </a:r>
            <a:r>
              <a:rPr lang="it-IT" sz="1600" dirty="0">
                <a:solidFill>
                  <a:srgbClr val="050505"/>
                </a:solidFill>
              </a:rPr>
              <a:t> per </a:t>
            </a:r>
            <a:r>
              <a:rPr lang="it-IT" sz="1600" b="0" i="0" dirty="0">
                <a:solidFill>
                  <a:srgbClr val="050505"/>
                </a:solidFill>
                <a:effectLst/>
              </a:rPr>
              <a:t>trascorrere una giornata da volontari! Insieme a tanto buon prodotto da distribuire alle nostre strutture caritative, i colleghi dell’azienda partner hanno portato nei nostri magazzini sorrisi, gioia e… tante good </a:t>
            </a:r>
            <a:r>
              <a:rPr lang="it-IT" sz="1600" b="0" i="0" dirty="0" err="1">
                <a:solidFill>
                  <a:srgbClr val="050505"/>
                </a:solidFill>
                <a:effectLst/>
              </a:rPr>
              <a:t>vibes</a:t>
            </a:r>
            <a:r>
              <a:rPr lang="it-IT" sz="1600" b="0" i="0" dirty="0">
                <a:solidFill>
                  <a:srgbClr val="050505"/>
                </a:solidFill>
                <a:effectLst/>
              </a:rPr>
              <a:t>!</a:t>
            </a:r>
          </a:p>
          <a:p>
            <a:pPr marL="0" indent="0" algn="l">
              <a:buNone/>
            </a:pPr>
            <a:r>
              <a:rPr lang="it-IT" sz="1600" b="0" i="0" dirty="0">
                <a:solidFill>
                  <a:srgbClr val="050505"/>
                </a:solidFill>
                <a:effectLst/>
              </a:rPr>
              <a:t>Nei prossimi giorni, grazie alla generosità di Barilla, tante persone potranno sentire quel senso di casa e di famiglia che solo le piccole cose, come un piatto di pasta al pomodoro ed una tazza di latte con i biscotti, sanno regalarci. Questo è il significato della felicità: essere vicini al prossimo e provare a fare la differenza nella vita degli altri</a:t>
            </a:r>
            <a:r>
              <a:rPr lang="it-IT" sz="1200" b="0" i="0" dirty="0">
                <a:solidFill>
                  <a:srgbClr val="050505"/>
                </a:solidFill>
                <a:effectLst/>
              </a:rPr>
              <a:t>.</a:t>
            </a:r>
          </a:p>
          <a:p>
            <a:endParaRPr lang="it-IT" dirty="0"/>
          </a:p>
        </p:txBody>
      </p:sp>
      <p:pic>
        <p:nvPicPr>
          <p:cNvPr id="2050" name="Picture 2" descr="Potrebbe essere un'immagine raffigurante 3 persone e spazio al chiuso">
            <a:extLst>
              <a:ext uri="{FF2B5EF4-FFF2-40B4-BE49-F238E27FC236}">
                <a16:creationId xmlns:a16="http://schemas.microsoft.com/office/drawing/2014/main" id="{26B595B4-AD92-F6C6-3433-D8452A4084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8883" y="1395320"/>
            <a:ext cx="4609352" cy="26029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otrebbe essere un'immagine raffigurante 3 persone e spazio al chiuso">
            <a:extLst>
              <a:ext uri="{FF2B5EF4-FFF2-40B4-BE49-F238E27FC236}">
                <a16:creationId xmlns:a16="http://schemas.microsoft.com/office/drawing/2014/main" id="{60E2B83B-7478-89B2-75BC-FC16B4849A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2329" y="4120403"/>
            <a:ext cx="4527176" cy="260294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essuna descrizione della foto disponibile.">
            <a:extLst>
              <a:ext uri="{FF2B5EF4-FFF2-40B4-BE49-F238E27FC236}">
                <a16:creationId xmlns:a16="http://schemas.microsoft.com/office/drawing/2014/main" id="{C5B86F34-6D3D-33AE-4458-91985739A9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9506" y="4126333"/>
            <a:ext cx="3137648" cy="259108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otrebbe essere un'immagine raffigurante 3 persone, persone in piedi e spazio al chiuso">
            <a:extLst>
              <a:ext uri="{FF2B5EF4-FFF2-40B4-BE49-F238E27FC236}">
                <a16:creationId xmlns:a16="http://schemas.microsoft.com/office/drawing/2014/main" id="{136AB924-3DDC-33D3-DD84-8FD035F24F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97154" y="4114473"/>
            <a:ext cx="3281081" cy="2602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3124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08DE133-D9BE-3988-DBF5-03895B13ED32}"/>
              </a:ext>
            </a:extLst>
          </p:cNvPr>
          <p:cNvSpPr>
            <a:spLocks noGrp="1"/>
          </p:cNvSpPr>
          <p:nvPr>
            <p:ph type="title"/>
          </p:nvPr>
        </p:nvSpPr>
        <p:spPr>
          <a:xfrm>
            <a:off x="309282" y="136991"/>
            <a:ext cx="10515600" cy="1325563"/>
          </a:xfrm>
        </p:spPr>
        <p:txBody>
          <a:bodyPr>
            <a:normAutofit/>
          </a:bodyPr>
          <a:lstStyle/>
          <a:p>
            <a:r>
              <a:rPr lang="it-IT" sz="3600" b="1" dirty="0">
                <a:solidFill>
                  <a:srgbClr val="0070C0"/>
                </a:solidFill>
              </a:rPr>
              <a:t>6.4 </a:t>
            </a:r>
            <a:r>
              <a:rPr lang="it-IT" sz="3600" b="1" i="0" dirty="0">
                <a:solidFill>
                  <a:srgbClr val="0070C0"/>
                </a:solidFill>
                <a:effectLst/>
              </a:rPr>
              <a:t>SPRECO ZERO TARANTO</a:t>
            </a:r>
            <a:endParaRPr lang="it-IT" sz="3600" b="1" dirty="0">
              <a:solidFill>
                <a:srgbClr val="0070C0"/>
              </a:solidFill>
            </a:endParaRPr>
          </a:p>
        </p:txBody>
      </p:sp>
      <p:sp>
        <p:nvSpPr>
          <p:cNvPr id="3" name="Segnaposto contenuto 2">
            <a:extLst>
              <a:ext uri="{FF2B5EF4-FFF2-40B4-BE49-F238E27FC236}">
                <a16:creationId xmlns:a16="http://schemas.microsoft.com/office/drawing/2014/main" id="{1921C6F0-2761-0A34-6F5A-2B57F179D697}"/>
              </a:ext>
            </a:extLst>
          </p:cNvPr>
          <p:cNvSpPr>
            <a:spLocks noGrp="1"/>
          </p:cNvSpPr>
          <p:nvPr>
            <p:ph idx="1"/>
          </p:nvPr>
        </p:nvSpPr>
        <p:spPr>
          <a:xfrm>
            <a:off x="309282" y="1583579"/>
            <a:ext cx="7933763" cy="4351338"/>
          </a:xfrm>
        </p:spPr>
        <p:txBody>
          <a:bodyPr>
            <a:normAutofit/>
          </a:bodyPr>
          <a:lstStyle/>
          <a:p>
            <a:pPr marL="0" indent="0" algn="l">
              <a:buNone/>
            </a:pPr>
            <a:r>
              <a:rPr lang="it-IT" sz="1700" b="0" i="0" dirty="0">
                <a:solidFill>
                  <a:srgbClr val="050505"/>
                </a:solidFill>
                <a:effectLst/>
                <a:latin typeface="+mj-lt"/>
              </a:rPr>
              <a:t>Si chiama così l’iniziativa che ha lasciato il segno, che ha visto capofila il Comune di Taranto coinvolgendo il nostro Banco Alimentare, insieme ad un ampio partenariato sociale in un biennio di grande operatività finalizzata a contrastare e ridurre lo spreco alimentare e farmaceutico sul territorio.</a:t>
            </a:r>
          </a:p>
          <a:p>
            <a:pPr marL="0" indent="0" algn="l">
              <a:buNone/>
            </a:pPr>
            <a:r>
              <a:rPr lang="it-IT" sz="1700" b="0" i="0" dirty="0">
                <a:solidFill>
                  <a:srgbClr val="050505"/>
                </a:solidFill>
                <a:effectLst/>
                <a:latin typeface="+mj-lt"/>
              </a:rPr>
              <a:t>Un’iniziativa che ha inteso restituire nuova centralità al tema della perdita e dello spreco alimentare e sollecitare l’adozione di politiche mirate a livello locale, integrando la questione nell’ambito della più ampia Taranto Food Policy favorendo l’adozione contestuale di strategie sinergiche e complementari.</a:t>
            </a:r>
          </a:p>
          <a:p>
            <a:pPr marL="0" indent="0" algn="l">
              <a:buNone/>
            </a:pPr>
            <a:r>
              <a:rPr lang="it-IT" sz="1700" b="0" i="0" dirty="0">
                <a:solidFill>
                  <a:srgbClr val="050505"/>
                </a:solidFill>
                <a:effectLst/>
                <a:latin typeface="+mj-lt"/>
              </a:rPr>
              <a:t>"𝑼𝒏 𝒑𝒓𝒐𝒈𝒆𝒕𝒕𝒐 𝒒𝒖𝒆𝒍𝒍𝒐 𝒅𝒆𝒍𝒍𝒐 𝑺𝒑𝒓𝒆𝒄𝒐 𝒁𝒆𝒓𝒐 𝒄𝒉𝒆 𝒉𝒂 𝒕𝒆𝒏𝒖𝒕𝒐 𝒄𝒐𝒏𝒕𝒐 𝒅𝒆𝒈𝒍𝒊 𝒐𝒃𝒊𝒆𝒕𝒕𝒊𝒗𝒊 𝒑𝒓𝒆𝒇𝒊𝒔𝒔𝒂𝒕𝒊 𝒔𝒊𝒏 𝒅𝒂𝒍𝒍’𝒊𝒏𝒊𝒛𝒊𝒐 - 𝒑𝒓𝒆𝒔𝒕𝒂𝒓𝒆 𝒂𝒕𝒕𝒆𝒏𝒛𝒊𝒐𝒏𝒆, 𝒂𝒕𝒕𝒖𝒂𝒓𝒆 𝒆𝒅 𝒆𝒗𝒊𝒅𝒆𝒏𝒛𝒊𝒂𝒓𝒆 𝒕𝒖𝒕𝒕𝒆 𝒒𝒖𝒆𝒍𝒍𝒆 “𝒃𝒆𝒔𝒕 𝒑𝒓𝒂𝒄𝒕𝒊𝒄𝒆𝒔” 𝒅𝒊𝒇𝒇𝒖𝒔𝒆 𝒔𝒖𝒍 𝒕𝒆𝒓𝒓𝒊𝒕𝒐𝒓𝒊𝒐 𝒏𝒂𝒛𝒊𝒐𝒏𝒂𝒍𝒆 𝒄𝒉𝒆 𝒑𝒐𝒔𝒔𝒐𝒏𝒐 𝒆𝒔𝒔𝒆𝒓𝒆 𝒇𝒐𝒓𝒊𝒆𝒓𝒆 𝒅𝒊 𝒂𝒑𝒑𝒓𝒐𝒄𝒄𝒊 𝒆 𝒔𝒕𝒓𝒂𝒕𝒆𝒈𝒊𝒆 𝒅𝒂 𝒓𝒆𝒂𝒍𝒊𝒛𝒛𝒂𝒓𝒆 𝒔𝒖𝒍 𝒕𝒆𝒓𝒓𝒊𝒕𝒐𝒓𝒊𝒐, 𝒑𝒆𝒓 𝒎𝒊𝒈𝒍𝒊𝒐𝒓𝒂𝒓𝒆 𝒆𝒅 𝒊𝒏𝒄𝒓𝒆𝒎𝒆𝒏𝒕𝒂𝒓𝒆 𝒍𝒆 𝒂𝒛𝒊𝒐𝒏𝒊 𝒅𝒊 𝒓𝒆𝒄𝒖𝒑𝒆𝒓𝒐 𝒆 𝒅𝒊𝒔𝒕𝒓𝒊𝒃𝒖𝒛𝒊𝒐𝒏𝒆 𝒅𝒆𝒈𝒍𝒊 𝒔𝒑𝒓𝒆𝒄𝒉𝒊 𝒂𝒍𝒊𝒎𝒆𝒏𝒕𝒂𝒓𝒊 – 𝚌𝚘𝚖𝚎 𝚑𝚊 𝚜𝚙𝚎𝚌𝚒𝚏𝚒𝚌𝚊𝚝𝚘 𝑳𝒖𝒊𝒈𝒊 𝑹𝒊𝒔𝒐 𝒑𝒓𝒆𝒔𝒊𝒅𝒆𝒏𝒕𝒆 𝒅𝒆𝒍 𝑩𝒂𝒏𝒄𝒐 𝑨𝒍𝒊𝒎𝒆𝒏𝒕𝒂𝒓𝒆 𝑷𝒖𝒈𝒍𝒊𝒂 𝑶𝒏𝒍𝒖𝒔, 𝒏𝒆𝒍 𝒄𝒐𝒓𝒔𝒐 𝒅𝒆𝒍𝒍𝒂 𝒑𝒓𝒆𝒔𝒆𝒏𝒕𝒂𝒛𝒊𝒐𝒏𝒆 𝒅𝒆𝒊 𝒓𝒊𝒔𝒖𝒍𝒕𝒂𝒕𝒊."</a:t>
            </a:r>
          </a:p>
          <a:p>
            <a:endParaRPr lang="it-IT" dirty="0"/>
          </a:p>
        </p:txBody>
      </p:sp>
      <p:pic>
        <p:nvPicPr>
          <p:cNvPr id="1026" name="Picture 2" descr="Nessuna descrizione della foto disponibile.">
            <a:extLst>
              <a:ext uri="{FF2B5EF4-FFF2-40B4-BE49-F238E27FC236}">
                <a16:creationId xmlns:a16="http://schemas.microsoft.com/office/drawing/2014/main" id="{99540D46-DCEF-59F7-0536-1451E0ED96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3012" y="1009837"/>
            <a:ext cx="3442448" cy="22981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essuna descrizione della foto disponibile.">
            <a:extLst>
              <a:ext uri="{FF2B5EF4-FFF2-40B4-BE49-F238E27FC236}">
                <a16:creationId xmlns:a16="http://schemas.microsoft.com/office/drawing/2014/main" id="{A65B2BC5-CA0C-452B-B544-D75BEA9ACD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3012" y="3429000"/>
            <a:ext cx="3442447" cy="2662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91143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9BCAE3-73CA-97C6-3887-5C44D80FC1DA}"/>
              </a:ext>
            </a:extLst>
          </p:cNvPr>
          <p:cNvSpPr>
            <a:spLocks noGrp="1"/>
          </p:cNvSpPr>
          <p:nvPr>
            <p:ph type="title"/>
          </p:nvPr>
        </p:nvSpPr>
        <p:spPr>
          <a:xfrm>
            <a:off x="2579536" y="271152"/>
            <a:ext cx="10515600" cy="1325563"/>
          </a:xfrm>
        </p:spPr>
        <p:txBody>
          <a:bodyPr>
            <a:normAutofit/>
          </a:bodyPr>
          <a:lstStyle/>
          <a:p>
            <a:r>
              <a:rPr lang="it-IT" dirty="0">
                <a:solidFill>
                  <a:schemeClr val="accent6">
                    <a:lumMod val="50000"/>
                  </a:schemeClr>
                </a:solidFill>
              </a:rPr>
              <a:t>7. LE COLLABORAZIONI </a:t>
            </a:r>
          </a:p>
        </p:txBody>
      </p:sp>
      <p:sp>
        <p:nvSpPr>
          <p:cNvPr id="3" name="Segnaposto contenuto 2">
            <a:extLst>
              <a:ext uri="{FF2B5EF4-FFF2-40B4-BE49-F238E27FC236}">
                <a16:creationId xmlns:a16="http://schemas.microsoft.com/office/drawing/2014/main" id="{BF3AD31F-0BDA-BE5B-D784-5F451D87A279}"/>
              </a:ext>
            </a:extLst>
          </p:cNvPr>
          <p:cNvSpPr>
            <a:spLocks noGrp="1"/>
          </p:cNvSpPr>
          <p:nvPr>
            <p:ph idx="1"/>
          </p:nvPr>
        </p:nvSpPr>
        <p:spPr>
          <a:xfrm>
            <a:off x="112133" y="1888408"/>
            <a:ext cx="9889623" cy="4698439"/>
          </a:xfrm>
        </p:spPr>
        <p:txBody>
          <a:bodyPr>
            <a:normAutofit fontScale="47500" lnSpcReduction="20000"/>
          </a:bodyPr>
          <a:lstStyle/>
          <a:p>
            <a:pPr marL="0" indent="0" algn="l">
              <a:lnSpc>
                <a:spcPct val="120000"/>
              </a:lnSpc>
              <a:buNone/>
            </a:pPr>
            <a:r>
              <a:rPr lang="it-IT" sz="6700" b="1" dirty="0">
                <a:solidFill>
                  <a:srgbClr val="0070C0"/>
                </a:solidFill>
                <a:latin typeface="+mj-lt"/>
              </a:rPr>
              <a:t>7.1 LIDL</a:t>
            </a:r>
            <a:r>
              <a:rPr lang="it-IT" sz="6700" b="1" i="0" dirty="0">
                <a:solidFill>
                  <a:srgbClr val="0070C0"/>
                </a:solidFill>
                <a:effectLst/>
                <a:latin typeface="+mj-lt"/>
              </a:rPr>
              <a:t>: Compagni di Banco</a:t>
            </a:r>
          </a:p>
          <a:p>
            <a:pPr marL="0" indent="0" algn="just">
              <a:lnSpc>
                <a:spcPct val="120000"/>
              </a:lnSpc>
              <a:buNone/>
            </a:pPr>
            <a:r>
              <a:rPr lang="it-IT" sz="2900" b="0" dirty="0">
                <a:effectLst/>
              </a:rPr>
              <a:t>Lidl Italia è al fianco di Fondazione Banco Alimentare Onlus da diversi anni. È nel </a:t>
            </a:r>
            <a:r>
              <a:rPr lang="it-IT" sz="2900" b="1" dirty="0">
                <a:effectLst/>
              </a:rPr>
              <a:t>2018</a:t>
            </a:r>
            <a:r>
              <a:rPr lang="it-IT" sz="2900" b="0" dirty="0">
                <a:effectLst/>
              </a:rPr>
              <a:t>, infatti, che abbiamo ufficialmente avviato il progetto “</a:t>
            </a:r>
            <a:r>
              <a:rPr lang="it-IT" sz="2900" b="0" dirty="0">
                <a:effectLst/>
                <a:hlinkClick r:id="rId3"/>
              </a:rPr>
              <a:t>Oltre il Carrello – Lidl contro lo spreco</a:t>
            </a:r>
            <a:r>
              <a:rPr lang="it-IT" sz="2900" b="0" dirty="0">
                <a:effectLst/>
              </a:rPr>
              <a:t>” in collaborazione con Banco Alimentare. Grazie a questa partnership, e grazie soprattutto alla fitta rete di volontari su cui può contare Banco Alimentare, siamo riusciti a salvare </a:t>
            </a:r>
            <a:r>
              <a:rPr lang="it-IT" sz="2900" b="1" dirty="0">
                <a:effectLst/>
              </a:rPr>
              <a:t>31.000 di tonnellate di cibo in soli 5 anni</a:t>
            </a:r>
            <a:r>
              <a:rPr lang="it-IT" sz="2900" b="0" dirty="0">
                <a:effectLst/>
              </a:rPr>
              <a:t>. Questo ha permesso non soltanto di limitare gli sprechi alimentari (e dunque gli impatti ambientali che ne derivano) ma anche di fornire dei pasti nutrienti a molte persone in difficoltà, riuscendo a raggiungere i 62 milioni di pasti equivalenti in un arco temporale di 5 anni.</a:t>
            </a:r>
          </a:p>
          <a:p>
            <a:pPr marL="0" indent="0" algn="just">
              <a:lnSpc>
                <a:spcPct val="120000"/>
              </a:lnSpc>
              <a:buNone/>
            </a:pPr>
            <a:r>
              <a:rPr lang="it-IT" sz="2900" dirty="0"/>
              <a:t>Q</a:t>
            </a:r>
            <a:r>
              <a:rPr lang="it-IT" sz="2900" b="0" dirty="0">
                <a:effectLst/>
              </a:rPr>
              <a:t>uesta importante collaborazione, permette di </a:t>
            </a:r>
            <a:r>
              <a:rPr lang="it-IT" sz="2900" b="1" dirty="0">
                <a:effectLst/>
              </a:rPr>
              <a:t>limitare lo spreco di cibo</a:t>
            </a:r>
            <a:r>
              <a:rPr lang="it-IT" sz="2900" b="0" dirty="0">
                <a:effectLst/>
              </a:rPr>
              <a:t> nel nostro lavoro quotidiano e di </a:t>
            </a:r>
            <a:r>
              <a:rPr lang="it-IT" sz="2900" b="1" dirty="0">
                <a:effectLst/>
              </a:rPr>
              <a:t>poter contribuire positivamente ai bisogni delle persone nei contesti più fragili</a:t>
            </a:r>
            <a:r>
              <a:rPr lang="it-IT" sz="2900" b="0" dirty="0">
                <a:effectLst/>
              </a:rPr>
              <a:t>. Ogni anno sono sempre di più i punti vendita che effettuano la donazione delle eccedenze permettendo così di arrivare ad associazioni sparse su tutto il territorio nazionale.</a:t>
            </a:r>
          </a:p>
          <a:p>
            <a:pPr marL="0" indent="0" algn="just">
              <a:lnSpc>
                <a:spcPct val="120000"/>
              </a:lnSpc>
              <a:buNone/>
            </a:pPr>
            <a:r>
              <a:rPr lang="it-IT" sz="2900" b="1" dirty="0">
                <a:effectLst/>
              </a:rPr>
              <a:t>Quest’anno, la collaborazione con Lidl Italia </a:t>
            </a:r>
            <a:r>
              <a:rPr lang="it-IT" sz="2900" b="1" dirty="0"/>
              <a:t>si è rafforzata con una </a:t>
            </a:r>
            <a:r>
              <a:rPr lang="it-IT" sz="2900" b="0" dirty="0">
                <a:effectLst/>
              </a:rPr>
              <a:t>nuova iniziativa: </a:t>
            </a:r>
            <a:r>
              <a:rPr lang="it-IT" sz="2900" b="1" dirty="0">
                <a:effectLst/>
              </a:rPr>
              <a:t>sono stati donati 0,10€ a Fondazione Banco Alimentare Onlus per ogni pacco di pasta ITALIAMO venduto da lunedì 10 luglio a domenica 23 luglio 2023</a:t>
            </a:r>
            <a:r>
              <a:rPr lang="it-IT" sz="2900" b="0" dirty="0">
                <a:effectLst/>
              </a:rPr>
              <a:t>. </a:t>
            </a:r>
          </a:p>
          <a:p>
            <a:pPr marL="0" indent="0" algn="just">
              <a:lnSpc>
                <a:spcPct val="120000"/>
              </a:lnSpc>
              <a:buNone/>
            </a:pPr>
            <a:r>
              <a:rPr lang="it-IT" sz="2900" b="0" dirty="0">
                <a:effectLst/>
              </a:rPr>
              <a:t>Poter avere accesso ad un pasto caldo e nutriente è fondamentale. Un buon piatto di pasta non dovrebbe mancare sulla tavola di nessuno di noi. È anche grazie ad iniziative come questa che viene dato </a:t>
            </a:r>
            <a:r>
              <a:rPr lang="it-IT" sz="2900" dirty="0"/>
              <a:t>un grande </a:t>
            </a:r>
            <a:r>
              <a:rPr lang="it-IT" sz="2900" b="1" dirty="0">
                <a:effectLst/>
              </a:rPr>
              <a:t>contributo alla lotta contro la fame</a:t>
            </a:r>
            <a:r>
              <a:rPr lang="it-IT" sz="2900" b="0" dirty="0">
                <a:effectLst/>
              </a:rPr>
              <a:t>, supportando chi tutti i giorni lavora per recuperare cibo ancora buono distribuendolo a persone e famiglie in difficoltà.</a:t>
            </a:r>
          </a:p>
          <a:p>
            <a:pPr marL="0" indent="0" algn="just">
              <a:lnSpc>
                <a:spcPct val="120000"/>
              </a:lnSpc>
              <a:buNone/>
            </a:pPr>
            <a:r>
              <a:rPr lang="it-IT" sz="2900" b="0" dirty="0">
                <a:effectLst/>
              </a:rPr>
              <a:t>Per combattere lo spreco alimentare è importante </a:t>
            </a:r>
            <a:r>
              <a:rPr lang="it-IT" sz="2900" b="1" dirty="0">
                <a:effectLst/>
              </a:rPr>
              <a:t>agire nel nostro piccolo</a:t>
            </a:r>
            <a:r>
              <a:rPr lang="it-IT" sz="2900" b="0" dirty="0">
                <a:effectLst/>
              </a:rPr>
              <a:t>, anche nel momento di fare la spesa, nello scegliere i prodotti che mettiamo nel carrello, nel consumare prima i prodotti che si deteriorano più facilmente e quelli prossimi alla scadenza.</a:t>
            </a:r>
          </a:p>
          <a:p>
            <a:pPr marL="0" indent="0">
              <a:lnSpc>
                <a:spcPct val="120000"/>
              </a:lnSpc>
              <a:buNone/>
            </a:pPr>
            <a:endParaRPr lang="it-IT" dirty="0"/>
          </a:p>
        </p:txBody>
      </p:sp>
      <p:sp>
        <p:nvSpPr>
          <p:cNvPr id="6" name="AutoShape 2" descr="PASTA ITALIAMO">
            <a:extLst>
              <a:ext uri="{FF2B5EF4-FFF2-40B4-BE49-F238E27FC236}">
                <a16:creationId xmlns:a16="http://schemas.microsoft.com/office/drawing/2014/main" id="{D21A6826-FA9C-D1A1-BAF3-FCA98CF627C5}"/>
              </a:ext>
            </a:extLst>
          </p:cNvPr>
          <p:cNvSpPr>
            <a:spLocks noChangeAspect="1" noChangeArrowheads="1"/>
          </p:cNvSpPr>
          <p:nvPr/>
        </p:nvSpPr>
        <p:spPr bwMode="auto">
          <a:xfrm>
            <a:off x="6096000" y="280747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 name="AutoShape 4" descr="PASTA ITALIAMO">
            <a:extLst>
              <a:ext uri="{FF2B5EF4-FFF2-40B4-BE49-F238E27FC236}">
                <a16:creationId xmlns:a16="http://schemas.microsoft.com/office/drawing/2014/main" id="{6F1F4BC3-576A-CAED-D18D-A24A9045AC7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8" name="AutoShape 6" descr="PASTA ITALIAMO">
            <a:extLst>
              <a:ext uri="{FF2B5EF4-FFF2-40B4-BE49-F238E27FC236}">
                <a16:creationId xmlns:a16="http://schemas.microsoft.com/office/drawing/2014/main" id="{BAB37CF5-402F-00DD-6E05-8C191BA7D0F3}"/>
              </a:ext>
            </a:extLst>
          </p:cNvPr>
          <p:cNvSpPr>
            <a:spLocks noChangeAspect="1" noChangeArrowheads="1"/>
          </p:cNvSpPr>
          <p:nvPr/>
        </p:nvSpPr>
        <p:spPr bwMode="auto">
          <a:xfrm>
            <a:off x="5742167" y="4677354"/>
            <a:ext cx="304800" cy="112709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0" name="Immagine 9">
            <a:extLst>
              <a:ext uri="{FF2B5EF4-FFF2-40B4-BE49-F238E27FC236}">
                <a16:creationId xmlns:a16="http://schemas.microsoft.com/office/drawing/2014/main" id="{3DD02417-B867-A6AC-5453-153F979203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0542"/>
            <a:ext cx="2686556" cy="1946446"/>
          </a:xfrm>
          <a:prstGeom prst="ellipse">
            <a:avLst/>
          </a:prstGeom>
          <a:ln>
            <a:noFill/>
          </a:ln>
          <a:effectLst>
            <a:softEdge rad="112500"/>
          </a:effectLst>
        </p:spPr>
      </p:pic>
      <p:pic>
        <p:nvPicPr>
          <p:cNvPr id="12" name="Immagine 11">
            <a:extLst>
              <a:ext uri="{FF2B5EF4-FFF2-40B4-BE49-F238E27FC236}">
                <a16:creationId xmlns:a16="http://schemas.microsoft.com/office/drawing/2014/main" id="{0ECC7EB5-D21F-1A1C-454B-398FEAF84A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1756" y="5215317"/>
            <a:ext cx="2190244" cy="1642683"/>
          </a:xfrm>
          <a:prstGeom prst="ellipse">
            <a:avLst/>
          </a:prstGeom>
          <a:ln>
            <a:noFill/>
          </a:ln>
          <a:effectLst>
            <a:softEdge rad="112500"/>
          </a:effectLst>
        </p:spPr>
      </p:pic>
    </p:spTree>
    <p:extLst>
      <p:ext uri="{BB962C8B-B14F-4D97-AF65-F5344CB8AC3E}">
        <p14:creationId xmlns:p14="http://schemas.microsoft.com/office/powerpoint/2010/main" val="10164120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FF4CA87-E2CC-032E-EBA5-4AA74839EDC6}"/>
              </a:ext>
            </a:extLst>
          </p:cNvPr>
          <p:cNvSpPr>
            <a:spLocks noGrp="1"/>
          </p:cNvSpPr>
          <p:nvPr>
            <p:ph type="ctrTitle"/>
          </p:nvPr>
        </p:nvSpPr>
        <p:spPr>
          <a:xfrm>
            <a:off x="168227" y="27992"/>
            <a:ext cx="9144000" cy="968830"/>
          </a:xfrm>
          <a:noFill/>
        </p:spPr>
        <p:txBody>
          <a:bodyPr>
            <a:normAutofit/>
          </a:bodyPr>
          <a:lstStyle/>
          <a:p>
            <a:pPr algn="l"/>
            <a:r>
              <a:rPr lang="it-IT" sz="2000" b="1" dirty="0">
                <a:solidFill>
                  <a:srgbClr val="0070C0"/>
                </a:solidFill>
              </a:rPr>
              <a:t>7.2 EDISON CON BANCO ALIMENTARE</a:t>
            </a:r>
          </a:p>
        </p:txBody>
      </p:sp>
      <p:sp>
        <p:nvSpPr>
          <p:cNvPr id="3" name="Sottotitolo 2">
            <a:extLst>
              <a:ext uri="{FF2B5EF4-FFF2-40B4-BE49-F238E27FC236}">
                <a16:creationId xmlns:a16="http://schemas.microsoft.com/office/drawing/2014/main" id="{1B829108-E7AB-8F60-C797-8DB5A90F3222}"/>
              </a:ext>
            </a:extLst>
          </p:cNvPr>
          <p:cNvSpPr>
            <a:spLocks noGrp="1"/>
          </p:cNvSpPr>
          <p:nvPr>
            <p:ph type="subTitle" idx="1"/>
          </p:nvPr>
        </p:nvSpPr>
        <p:spPr/>
        <p:txBody>
          <a:bodyPr/>
          <a:lstStyle/>
          <a:p>
            <a:endParaRPr lang="it-IT"/>
          </a:p>
        </p:txBody>
      </p:sp>
      <p:pic>
        <p:nvPicPr>
          <p:cNvPr id="6" name="Immagine 5">
            <a:extLst>
              <a:ext uri="{FF2B5EF4-FFF2-40B4-BE49-F238E27FC236}">
                <a16:creationId xmlns:a16="http://schemas.microsoft.com/office/drawing/2014/main" id="{74F51B27-5524-C9B8-9631-724F48BB5E02}"/>
              </a:ext>
            </a:extLst>
          </p:cNvPr>
          <p:cNvPicPr>
            <a:picLocks noChangeAspect="1"/>
          </p:cNvPicPr>
          <p:nvPr/>
        </p:nvPicPr>
        <p:blipFill>
          <a:blip r:embed="rId3"/>
          <a:stretch>
            <a:fillRect/>
          </a:stretch>
        </p:blipFill>
        <p:spPr>
          <a:xfrm>
            <a:off x="0" y="1308848"/>
            <a:ext cx="6943107" cy="5521160"/>
          </a:xfrm>
          <a:prstGeom prst="rect">
            <a:avLst/>
          </a:prstGeom>
        </p:spPr>
      </p:pic>
      <p:pic>
        <p:nvPicPr>
          <p:cNvPr id="8" name="Immagine 7">
            <a:extLst>
              <a:ext uri="{FF2B5EF4-FFF2-40B4-BE49-F238E27FC236}">
                <a16:creationId xmlns:a16="http://schemas.microsoft.com/office/drawing/2014/main" id="{BCC4656F-D3ED-B57E-F078-56A5E5C85C81}"/>
              </a:ext>
            </a:extLst>
          </p:cNvPr>
          <p:cNvPicPr>
            <a:picLocks noChangeAspect="1"/>
          </p:cNvPicPr>
          <p:nvPr/>
        </p:nvPicPr>
        <p:blipFill>
          <a:blip r:embed="rId4"/>
          <a:stretch>
            <a:fillRect/>
          </a:stretch>
        </p:blipFill>
        <p:spPr>
          <a:xfrm>
            <a:off x="6943107" y="1308847"/>
            <a:ext cx="5186140" cy="5521160"/>
          </a:xfrm>
          <a:prstGeom prst="rect">
            <a:avLst/>
          </a:prstGeom>
        </p:spPr>
      </p:pic>
    </p:spTree>
    <p:extLst>
      <p:ext uri="{BB962C8B-B14F-4D97-AF65-F5344CB8AC3E}">
        <p14:creationId xmlns:p14="http://schemas.microsoft.com/office/powerpoint/2010/main" val="13956704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FF4CA87-E2CC-032E-EBA5-4AA74839EDC6}"/>
              </a:ext>
            </a:extLst>
          </p:cNvPr>
          <p:cNvSpPr>
            <a:spLocks noGrp="1"/>
          </p:cNvSpPr>
          <p:nvPr>
            <p:ph type="ctrTitle"/>
          </p:nvPr>
        </p:nvSpPr>
        <p:spPr>
          <a:xfrm>
            <a:off x="425395" y="4985487"/>
            <a:ext cx="11341210" cy="2387600"/>
          </a:xfrm>
        </p:spPr>
        <p:txBody>
          <a:bodyPr>
            <a:normAutofit fontScale="90000"/>
          </a:bodyPr>
          <a:lstStyle/>
          <a:p>
            <a:pPr algn="l">
              <a:lnSpc>
                <a:spcPct val="100000"/>
              </a:lnSpc>
            </a:pPr>
            <a:r>
              <a:rPr lang="it-IT" sz="2400" b="0" i="0" dirty="0">
                <a:solidFill>
                  <a:srgbClr val="0070C0"/>
                </a:solidFill>
                <a:effectLst/>
              </a:rPr>
              <a:t>EDISON PARTNER DEL PERCORSO DI TRANSIZIONE ENERGETICA DI BANCO ALIMENTARE</a:t>
            </a:r>
            <a:br>
              <a:rPr lang="it-IT" sz="2400" b="0" i="0" dirty="0">
                <a:solidFill>
                  <a:srgbClr val="FFFFFF"/>
                </a:solidFill>
                <a:effectLst/>
                <a:latin typeface="Frutiger LT Light"/>
              </a:rPr>
            </a:br>
            <a:r>
              <a:rPr lang="it-IT" sz="1600" i="1" dirty="0">
                <a:effectLst/>
                <a:latin typeface="+mn-lt"/>
                <a:ea typeface="Times New Roman" panose="02020603050405020304" pitchFamily="18" charset="0"/>
              </a:rPr>
              <a:t>Banco Alimentare ha scelto Edison Energia per la fornitura di impianti fotovoltaici in sei sedi regionali: Parma, Genova, Udine, Taranto, Sassari e Pescara, per una potenza complessiva di 160 kW. L’energia autoprodotta dagli impianti si stima sarà di circa 185.000 kWh, per un totale di circa 50 tonnellate di emissioni di CO2 evitate all’anno (1).</a:t>
            </a:r>
            <a:br>
              <a:rPr lang="it-IT" sz="1600" dirty="0">
                <a:effectLst/>
                <a:latin typeface="+mn-lt"/>
                <a:ea typeface="Times New Roman" panose="02020603050405020304" pitchFamily="18" charset="0"/>
              </a:rPr>
            </a:br>
            <a:r>
              <a:rPr lang="it-IT" sz="1600" i="1" dirty="0">
                <a:effectLst/>
                <a:latin typeface="+mn-lt"/>
                <a:ea typeface="Times New Roman" panose="02020603050405020304" pitchFamily="18" charset="0"/>
              </a:rPr>
              <a:t>La collaborazione tra Edison e Banco Alimentare è nata in ambito sociale nel 2005 e dura ancora oggi. La mensa di Foro Bonaparte a Milano è stata tra le prime in Italia ad aderire al programma di Banco Alimentare Siticibo, donando pasti caldi eccedenti della mensa aziendale alle realtà cittadine bisognose: sono oltre 6.700 i pasti caldi donati solo a partire dal 2019. Edison ha inoltre donato a Banco Alimentare un furgoncino refrigerato e un abbattitore di temperatura per permettere il trasporto e la consegna del cibo in totale sicurezza.  </a:t>
            </a:r>
            <a:br>
              <a:rPr lang="it-IT" sz="1600" dirty="0">
                <a:effectLst/>
                <a:latin typeface="+mn-lt"/>
                <a:ea typeface="Times New Roman" panose="02020603050405020304" pitchFamily="18" charset="0"/>
              </a:rPr>
            </a:br>
            <a:br>
              <a:rPr lang="it-IT" sz="1600" dirty="0">
                <a:effectLst/>
                <a:latin typeface="+mn-lt"/>
                <a:ea typeface="Times New Roman" panose="02020603050405020304" pitchFamily="18" charset="0"/>
              </a:rPr>
            </a:br>
            <a:r>
              <a:rPr lang="it-IT" sz="1600" dirty="0">
                <a:effectLst/>
                <a:latin typeface="+mn-lt"/>
                <a:ea typeface="Times New Roman" panose="02020603050405020304" pitchFamily="18" charset="0"/>
              </a:rPr>
              <a:t>Milano, 21 dicembre 2023 - </a:t>
            </a:r>
            <a:r>
              <a:rPr lang="it-IT" sz="1600" b="0" dirty="0">
                <a:effectLst/>
                <a:latin typeface="+mn-lt"/>
                <a:ea typeface="Times New Roman" panose="02020603050405020304" pitchFamily="18" charset="0"/>
              </a:rPr>
              <a:t>Edison Energia</a:t>
            </a:r>
            <a:r>
              <a:rPr lang="it-IT" sz="1600" dirty="0">
                <a:effectLst/>
                <a:latin typeface="+mn-lt"/>
                <a:ea typeface="Times New Roman" panose="02020603050405020304" pitchFamily="18" charset="0"/>
              </a:rPr>
              <a:t>, società del Gruppo Edison impegnata nella vendita di energia elettrica e gas a famiglie e imprese e servizi a valore aggiunto al segmento retail, </a:t>
            </a:r>
            <a:r>
              <a:rPr lang="it-IT" sz="1600" b="0" dirty="0">
                <a:effectLst/>
                <a:latin typeface="+mn-lt"/>
                <a:ea typeface="Times New Roman" panose="02020603050405020304" pitchFamily="18" charset="0"/>
              </a:rPr>
              <a:t>annuncia di aver realizzato sei impianti fotovoltaici presso le sedi di Banco Alimentare a Parma, Genova, Udine, Taranto, Sassari e Pescara</a:t>
            </a:r>
            <a:r>
              <a:rPr lang="it-IT" sz="1600" dirty="0">
                <a:effectLst/>
                <a:latin typeface="+mn-lt"/>
                <a:ea typeface="Times New Roman" panose="02020603050405020304" pitchFamily="18" charset="0"/>
              </a:rPr>
              <a:t> per una potenza complessiva di 160 kW. L’energia autoprodotta dagli impianti si stima sarà di circa 185.000 kWh per un totale di 50 tonnellate di emissioni di CO2 evitate all’anno. Quattro impianti - quelli di Sassari, Udine, Parma e Genova - sono già entrati in esercizio, e si stima che quelli di Taranto e Pescara verranno allacciati nel 2024. </a:t>
            </a:r>
            <a:br>
              <a:rPr lang="it-IT" sz="1600" dirty="0">
                <a:effectLst/>
                <a:latin typeface="+mn-lt"/>
                <a:ea typeface="Times New Roman" panose="02020603050405020304" pitchFamily="18" charset="0"/>
              </a:rPr>
            </a:br>
            <a:br>
              <a:rPr lang="it-IT" sz="1600" dirty="0">
                <a:effectLst/>
                <a:latin typeface="+mn-lt"/>
                <a:ea typeface="Times New Roman" panose="02020603050405020304" pitchFamily="18" charset="0"/>
              </a:rPr>
            </a:br>
            <a:r>
              <a:rPr lang="it-IT" sz="1600" b="0" dirty="0">
                <a:effectLst/>
                <a:latin typeface="+mn-lt"/>
                <a:ea typeface="Times New Roman" panose="02020603050405020304" pitchFamily="18" charset="0"/>
              </a:rPr>
              <a:t>Il Gruppo Edison, </a:t>
            </a:r>
            <a:r>
              <a:rPr lang="it-IT" sz="1600" dirty="0">
                <a:effectLst/>
                <a:latin typeface="+mn-lt"/>
                <a:ea typeface="Times New Roman" panose="02020603050405020304" pitchFamily="18" charset="0"/>
              </a:rPr>
              <a:t>storico operatore energetico che quest’anno celebra i 140 anni dalla sua fondazione,</a:t>
            </a:r>
            <a:r>
              <a:rPr lang="it-IT" sz="1600" b="0" dirty="0">
                <a:effectLst/>
                <a:latin typeface="+mn-lt"/>
                <a:ea typeface="Times New Roman" panose="02020603050405020304" pitchFamily="18" charset="0"/>
              </a:rPr>
              <a:t> dal 2005 è al fianco di Banco Alimentare supportando Siticibo.</a:t>
            </a:r>
            <a:r>
              <a:rPr lang="it-IT" sz="1600" dirty="0">
                <a:effectLst/>
                <a:latin typeface="+mn-lt"/>
                <a:ea typeface="Times New Roman" panose="02020603050405020304" pitchFamily="18" charset="0"/>
              </a:rPr>
              <a:t> </a:t>
            </a:r>
            <a:r>
              <a:rPr lang="it-IT" sz="1600" b="0" dirty="0">
                <a:effectLst/>
                <a:latin typeface="+mn-lt"/>
                <a:ea typeface="Times New Roman" panose="02020603050405020304" pitchFamily="18" charset="0"/>
              </a:rPr>
              <a:t>Edison dal 2005 ha coinvolto un ampio numero di volontari della sede di Foro Bonaparte e dal 2019 ha donato 6.700 pasti caldi al Banco Alimentare</a:t>
            </a:r>
            <a:r>
              <a:rPr lang="it-IT" sz="1600" dirty="0">
                <a:effectLst/>
                <a:latin typeface="+mn-lt"/>
                <a:ea typeface="Times New Roman" panose="02020603050405020304" pitchFamily="18" charset="0"/>
              </a:rPr>
              <a:t>.</a:t>
            </a:r>
            <a:br>
              <a:rPr lang="it-IT" sz="1600" dirty="0">
                <a:effectLst/>
                <a:latin typeface="+mn-lt"/>
                <a:ea typeface="Times New Roman" panose="02020603050405020304" pitchFamily="18" charset="0"/>
              </a:rPr>
            </a:br>
            <a:r>
              <a:rPr lang="it-IT" sz="1600" dirty="0">
                <a:effectLst/>
                <a:latin typeface="+mn-lt"/>
                <a:ea typeface="Times New Roman" panose="02020603050405020304" pitchFamily="18" charset="0"/>
              </a:rPr>
              <a:t> Ogni giorno, a fine pasto, i colleghi si sono alternati nel confezionare le eccedenze della mensa aziendale in modo da poter essere trasferite in tempi brevi agli enti caritativi cittadini.</a:t>
            </a:r>
            <a:br>
              <a:rPr lang="it-IT" sz="1600" dirty="0">
                <a:effectLst/>
                <a:latin typeface="+mn-lt"/>
                <a:ea typeface="Times New Roman" panose="02020603050405020304" pitchFamily="18" charset="0"/>
              </a:rPr>
            </a:br>
            <a:r>
              <a:rPr lang="it-IT" sz="1600" i="1" dirty="0">
                <a:effectLst/>
                <a:latin typeface="+mn-lt"/>
                <a:ea typeface="Times New Roman" panose="02020603050405020304" pitchFamily="18" charset="0"/>
              </a:rPr>
              <a:t>“La partnership con Banco Alimentare rispecchia a pieno il nostro modello di intervento che si basa sul coinvolgimento attivo delle persone di Edison in iniziative sociali con l’obiettivo non solo di sensibilizzarle rispetto a temi riguardanti la sostenibilità e l’economia circolare, ma anche di promuovere una cultura aziendale sempre più orientata all’impatto sociale, capace di contribuire a una società giusta e inclusiva soprattutto a supporto delle nuove generazioni”, </a:t>
            </a:r>
            <a:r>
              <a:rPr lang="it-IT" sz="1600" dirty="0">
                <a:effectLst/>
                <a:latin typeface="+mn-lt"/>
                <a:ea typeface="Times New Roman" panose="02020603050405020304" pitchFamily="18" charset="0"/>
              </a:rPr>
              <a:t>dichiara </a:t>
            </a:r>
            <a:r>
              <a:rPr lang="it-IT" sz="1600" b="0" dirty="0">
                <a:effectLst/>
                <a:latin typeface="+mn-lt"/>
                <a:ea typeface="Times New Roman" panose="02020603050405020304" pitchFamily="18" charset="0"/>
              </a:rPr>
              <a:t>Francesca Magliulo, Direttrice della Fondazione EOS – Edison Orizzonte Sociale ETS</a:t>
            </a:r>
            <a:r>
              <a:rPr lang="it-IT" sz="1600" dirty="0">
                <a:effectLst/>
                <a:latin typeface="+mn-lt"/>
                <a:ea typeface="Times New Roman" panose="02020603050405020304" pitchFamily="18" charset="0"/>
              </a:rPr>
              <a:t>.</a:t>
            </a:r>
            <a:br>
              <a:rPr lang="it-IT" sz="1600" dirty="0">
                <a:effectLst/>
                <a:latin typeface="+mn-lt"/>
                <a:ea typeface="Times New Roman" panose="02020603050405020304" pitchFamily="18" charset="0"/>
              </a:rPr>
            </a:br>
            <a:r>
              <a:rPr lang="it-IT" sz="1600" dirty="0">
                <a:effectLst/>
                <a:latin typeface="+mn-lt"/>
                <a:ea typeface="Times New Roman" panose="02020603050405020304" pitchFamily="18" charset="0"/>
              </a:rPr>
              <a:t>Negli ultimi due anni infatti, Fondazione ha concorso a supportare i costi logistici e di coordinamento dell’attività di recupero e distribuzione di prodotti alimentari in particolare a strutture caritative che registrano la presenza di beneficiari nella fascia di età 14-18 anni. </a:t>
            </a:r>
            <a:br>
              <a:rPr lang="it-IT" sz="1600" dirty="0">
                <a:effectLst/>
                <a:latin typeface="+mn-lt"/>
                <a:ea typeface="Times New Roman" panose="02020603050405020304" pitchFamily="18" charset="0"/>
              </a:rPr>
            </a:br>
            <a:r>
              <a:rPr lang="it-IT" sz="1300" dirty="0">
                <a:effectLst/>
                <a:latin typeface="+mn-lt"/>
                <a:ea typeface="Times New Roman" panose="02020603050405020304" pitchFamily="18" charset="0"/>
              </a:rPr>
              <a:t> </a:t>
            </a:r>
            <a:br>
              <a:rPr lang="it-IT" sz="1300" dirty="0">
                <a:effectLst/>
                <a:latin typeface="+mn-lt"/>
                <a:ea typeface="Times New Roman" panose="02020603050405020304" pitchFamily="18" charset="0"/>
              </a:rPr>
            </a:br>
            <a:r>
              <a:rPr lang="it-IT" sz="1300" dirty="0">
                <a:effectLst/>
                <a:latin typeface="+mn-lt"/>
                <a:ea typeface="Times New Roman" panose="02020603050405020304" pitchFamily="18" charset="0"/>
              </a:rPr>
              <a:t>(1) Il calcolo della CO2 evitata è il risultato del delta emissioni tra ex-ante ed ex-post installazione dell’impianto fotovoltaico. Il fattore applicato corrisponde al valore di emissione da produzione totale di energia elettrica dal mix nazionale di fonti energetiche (Fonte metodologica: rapporto ISPRA 386/2023)</a:t>
            </a:r>
            <a:br>
              <a:rPr lang="it-IT" sz="1800" dirty="0">
                <a:effectLst/>
                <a:latin typeface="+mn-lt"/>
                <a:ea typeface="Times New Roman" panose="02020603050405020304" pitchFamily="18" charset="0"/>
              </a:rPr>
            </a:br>
            <a:r>
              <a:rPr lang="it-IT" sz="1800" kern="100" dirty="0">
                <a:solidFill>
                  <a:srgbClr val="70AD47"/>
                </a:solidFill>
                <a:effectLst/>
                <a:latin typeface="+mn-lt"/>
                <a:ea typeface="Calibri" panose="020F0502020204030204" pitchFamily="34" charset="0"/>
                <a:cs typeface="Times New Roman" panose="02020603050405020304" pitchFamily="18" charset="0"/>
              </a:rPr>
              <a:t> </a:t>
            </a:r>
            <a:br>
              <a:rPr lang="it-IT" sz="1800" kern="100" dirty="0">
                <a:effectLst/>
                <a:latin typeface="+mn-lt"/>
                <a:ea typeface="Calibri" panose="020F0502020204030204" pitchFamily="34" charset="0"/>
                <a:cs typeface="Times New Roman" panose="02020603050405020304" pitchFamily="18" charset="0"/>
              </a:rPr>
            </a:br>
            <a:endParaRPr lang="it-IT" dirty="0">
              <a:latin typeface="+mn-lt"/>
            </a:endParaRPr>
          </a:p>
        </p:txBody>
      </p:sp>
    </p:spTree>
    <p:extLst>
      <p:ext uri="{BB962C8B-B14F-4D97-AF65-F5344CB8AC3E}">
        <p14:creationId xmlns:p14="http://schemas.microsoft.com/office/powerpoint/2010/main" val="24008653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object 2"/>
          <p:cNvSpPr txBox="1"/>
          <p:nvPr/>
        </p:nvSpPr>
        <p:spPr>
          <a:xfrm>
            <a:off x="591672" y="2032934"/>
            <a:ext cx="10327340" cy="527648"/>
          </a:xfrm>
          <a:prstGeom prst="rect">
            <a:avLst/>
          </a:prstGeom>
        </p:spPr>
        <p:txBody>
          <a:bodyPr vert="horz" wrap="square" lIns="0" tIns="8068" rIns="0" bIns="0" rtlCol="0">
            <a:spAutoFit/>
          </a:bodyPr>
          <a:lstStyle/>
          <a:p>
            <a:pPr marL="11527" marR="4611">
              <a:lnSpc>
                <a:spcPct val="108300"/>
              </a:lnSpc>
              <a:spcBef>
                <a:spcPts val="64"/>
              </a:spcBef>
            </a:pPr>
            <a:r>
              <a:rPr sz="1600" spc="-95" dirty="0">
                <a:cs typeface="Arial"/>
              </a:rPr>
              <a:t>Ogni</a:t>
            </a:r>
            <a:r>
              <a:rPr sz="1600" spc="-86" dirty="0">
                <a:cs typeface="Arial"/>
              </a:rPr>
              <a:t> </a:t>
            </a:r>
            <a:r>
              <a:rPr sz="1600" spc="-41" dirty="0">
                <a:cs typeface="Arial"/>
              </a:rPr>
              <a:t>sabato</a:t>
            </a:r>
            <a:r>
              <a:rPr sz="1600" spc="-86" dirty="0">
                <a:cs typeface="Arial"/>
              </a:rPr>
              <a:t> </a:t>
            </a:r>
            <a:r>
              <a:rPr sz="1600" spc="-50" dirty="0">
                <a:cs typeface="Arial"/>
              </a:rPr>
              <a:t>i</a:t>
            </a:r>
            <a:r>
              <a:rPr sz="1600" spc="-91" dirty="0">
                <a:cs typeface="Arial"/>
              </a:rPr>
              <a:t> </a:t>
            </a:r>
            <a:r>
              <a:rPr sz="1600" spc="-54" dirty="0">
                <a:cs typeface="Arial"/>
              </a:rPr>
              <a:t>cibi</a:t>
            </a:r>
            <a:r>
              <a:rPr sz="1600" spc="-86" dirty="0">
                <a:cs typeface="Arial"/>
              </a:rPr>
              <a:t> </a:t>
            </a:r>
            <a:r>
              <a:rPr sz="1600" spc="-23" dirty="0">
                <a:cs typeface="Arial"/>
              </a:rPr>
              <a:t>preparati</a:t>
            </a:r>
            <a:r>
              <a:rPr sz="1600" spc="-86" dirty="0">
                <a:cs typeface="Arial"/>
              </a:rPr>
              <a:t> </a:t>
            </a:r>
            <a:r>
              <a:rPr sz="1600" spc="-68" dirty="0">
                <a:cs typeface="Arial"/>
              </a:rPr>
              <a:t>ma</a:t>
            </a:r>
            <a:r>
              <a:rPr sz="1600" spc="-86" dirty="0">
                <a:cs typeface="Arial"/>
              </a:rPr>
              <a:t> </a:t>
            </a:r>
            <a:r>
              <a:rPr sz="1600" spc="-64" dirty="0">
                <a:cs typeface="Arial"/>
              </a:rPr>
              <a:t>non</a:t>
            </a:r>
            <a:r>
              <a:rPr sz="1600" spc="-86" dirty="0">
                <a:cs typeface="Arial"/>
              </a:rPr>
              <a:t> </a:t>
            </a:r>
            <a:r>
              <a:rPr sz="1600" spc="-45" dirty="0">
                <a:cs typeface="Arial"/>
              </a:rPr>
              <a:t>consumati</a:t>
            </a:r>
            <a:r>
              <a:rPr sz="1600" spc="-86" dirty="0">
                <a:cs typeface="Arial"/>
              </a:rPr>
              <a:t> </a:t>
            </a:r>
            <a:r>
              <a:rPr sz="1600" spc="-41" dirty="0">
                <a:cs typeface="Arial"/>
              </a:rPr>
              <a:t>a</a:t>
            </a:r>
            <a:r>
              <a:rPr sz="1600" spc="-86" dirty="0">
                <a:cs typeface="Arial"/>
              </a:rPr>
              <a:t> </a:t>
            </a:r>
            <a:r>
              <a:rPr sz="1600" spc="-64" dirty="0">
                <a:cs typeface="Arial"/>
              </a:rPr>
              <a:t>bordo</a:t>
            </a:r>
            <a:r>
              <a:rPr sz="1600" spc="-86" dirty="0">
                <a:cs typeface="Arial"/>
              </a:rPr>
              <a:t> </a:t>
            </a:r>
            <a:r>
              <a:rPr sz="1600" spc="-59" dirty="0">
                <a:cs typeface="Arial"/>
              </a:rPr>
              <a:t>di</a:t>
            </a:r>
            <a:r>
              <a:rPr sz="1600" spc="-86" dirty="0">
                <a:cs typeface="Arial"/>
              </a:rPr>
              <a:t> </a:t>
            </a:r>
            <a:r>
              <a:rPr sz="1600" spc="-9" dirty="0">
                <a:cs typeface="Arial"/>
              </a:rPr>
              <a:t>Costa </a:t>
            </a:r>
            <a:r>
              <a:rPr sz="1600" dirty="0" err="1">
                <a:cs typeface="Arial"/>
              </a:rPr>
              <a:t>Paci</a:t>
            </a:r>
            <a:r>
              <a:rPr lang="it-IT" sz="1600" spc="9" dirty="0">
                <a:cs typeface="Arial"/>
              </a:rPr>
              <a:t>fi</a:t>
            </a:r>
            <a:r>
              <a:rPr sz="1600" spc="-41" dirty="0">
                <a:cs typeface="Arial"/>
              </a:rPr>
              <a:t>ca</a:t>
            </a:r>
            <a:r>
              <a:rPr sz="1600" spc="-118" dirty="0">
                <a:cs typeface="Arial"/>
              </a:rPr>
              <a:t> </a:t>
            </a:r>
            <a:r>
              <a:rPr sz="1600" spc="-82" dirty="0" err="1">
                <a:cs typeface="Arial"/>
              </a:rPr>
              <a:t>sono</a:t>
            </a:r>
            <a:r>
              <a:rPr sz="1600" spc="-118" dirty="0">
                <a:cs typeface="Arial"/>
              </a:rPr>
              <a:t> </a:t>
            </a:r>
            <a:r>
              <a:rPr lang="it-IT" sz="1600" spc="-118" dirty="0">
                <a:cs typeface="Arial"/>
              </a:rPr>
              <a:t>stati </a:t>
            </a:r>
            <a:r>
              <a:rPr sz="1600" spc="-32" dirty="0" err="1">
                <a:cs typeface="Arial"/>
              </a:rPr>
              <a:t>donati</a:t>
            </a:r>
            <a:r>
              <a:rPr sz="1600" spc="-118" dirty="0">
                <a:cs typeface="Arial"/>
              </a:rPr>
              <a:t> </a:t>
            </a:r>
            <a:r>
              <a:rPr sz="1600" dirty="0">
                <a:cs typeface="Arial"/>
              </a:rPr>
              <a:t>per</a:t>
            </a:r>
            <a:r>
              <a:rPr sz="1600" spc="150" dirty="0">
                <a:cs typeface="Arial"/>
              </a:rPr>
              <a:t> </a:t>
            </a:r>
            <a:r>
              <a:rPr lang="it-IT" sz="1600" spc="150" dirty="0">
                <a:cs typeface="Arial"/>
              </a:rPr>
              <a:t>fi</a:t>
            </a:r>
            <a:r>
              <a:rPr sz="1600" spc="-50" dirty="0" err="1">
                <a:cs typeface="Arial"/>
              </a:rPr>
              <a:t>ni</a:t>
            </a:r>
            <a:r>
              <a:rPr sz="1600" spc="-113" dirty="0">
                <a:cs typeface="Arial"/>
              </a:rPr>
              <a:t> </a:t>
            </a:r>
            <a:r>
              <a:rPr sz="1600" spc="-59" dirty="0">
                <a:cs typeface="Arial"/>
              </a:rPr>
              <a:t>sociali</a:t>
            </a:r>
            <a:r>
              <a:rPr sz="1600" spc="-118" dirty="0">
                <a:cs typeface="Arial"/>
              </a:rPr>
              <a:t> </a:t>
            </a:r>
            <a:r>
              <a:rPr sz="1600" spc="-41" dirty="0">
                <a:cs typeface="Arial"/>
              </a:rPr>
              <a:t>a</a:t>
            </a:r>
            <a:r>
              <a:rPr sz="1600" spc="-118" dirty="0">
                <a:cs typeface="Arial"/>
              </a:rPr>
              <a:t> </a:t>
            </a:r>
            <a:r>
              <a:rPr sz="1600" spc="-73" dirty="0">
                <a:cs typeface="Arial"/>
              </a:rPr>
              <a:t>Banco</a:t>
            </a:r>
            <a:r>
              <a:rPr sz="1600" spc="-154" dirty="0">
                <a:cs typeface="Arial"/>
              </a:rPr>
              <a:t> </a:t>
            </a:r>
            <a:r>
              <a:rPr sz="1600" spc="-36" dirty="0">
                <a:cs typeface="Arial"/>
              </a:rPr>
              <a:t>Alimentare</a:t>
            </a:r>
            <a:r>
              <a:rPr sz="1600" spc="-118" dirty="0">
                <a:cs typeface="Arial"/>
              </a:rPr>
              <a:t> </a:t>
            </a:r>
            <a:r>
              <a:rPr sz="1600" spc="-9" dirty="0">
                <a:cs typeface="Arial"/>
              </a:rPr>
              <a:t>Comitato </a:t>
            </a:r>
            <a:r>
              <a:rPr sz="1600" spc="-50" dirty="0">
                <a:cs typeface="Arial"/>
              </a:rPr>
              <a:t>della</a:t>
            </a:r>
            <a:r>
              <a:rPr sz="1600" spc="-77" dirty="0">
                <a:cs typeface="Arial"/>
              </a:rPr>
              <a:t> </a:t>
            </a:r>
            <a:r>
              <a:rPr sz="1600" spc="-59" dirty="0">
                <a:cs typeface="Arial"/>
              </a:rPr>
              <a:t>Puglia</a:t>
            </a:r>
            <a:r>
              <a:rPr sz="1600" spc="-73" dirty="0">
                <a:cs typeface="Arial"/>
              </a:rPr>
              <a:t> </a:t>
            </a:r>
            <a:r>
              <a:rPr sz="1600" spc="-95" dirty="0">
                <a:cs typeface="Arial"/>
              </a:rPr>
              <a:t>Onlus;</a:t>
            </a:r>
            <a:r>
              <a:rPr sz="1600" spc="-73" dirty="0">
                <a:cs typeface="Arial"/>
              </a:rPr>
              <a:t> </a:t>
            </a:r>
            <a:r>
              <a:rPr lang="it-IT" sz="1600" spc="-73" dirty="0">
                <a:cs typeface="Arial"/>
              </a:rPr>
              <a:t>sono state </a:t>
            </a:r>
            <a:r>
              <a:rPr sz="1600" spc="-41" dirty="0" err="1">
                <a:cs typeface="Arial"/>
              </a:rPr>
              <a:t>consegnat</a:t>
            </a:r>
            <a:r>
              <a:rPr lang="it-IT" sz="1600" spc="-41" dirty="0">
                <a:cs typeface="Arial"/>
              </a:rPr>
              <a:t>e</a:t>
            </a:r>
            <a:r>
              <a:rPr sz="1600" spc="-77" dirty="0">
                <a:cs typeface="Arial"/>
              </a:rPr>
              <a:t> </a:t>
            </a:r>
            <a:r>
              <a:rPr sz="1600" spc="-54" dirty="0">
                <a:cs typeface="Arial"/>
              </a:rPr>
              <a:t>ad</a:t>
            </a:r>
            <a:r>
              <a:rPr sz="1600" spc="-73" dirty="0">
                <a:cs typeface="Arial"/>
              </a:rPr>
              <a:t> </a:t>
            </a:r>
            <a:r>
              <a:rPr sz="1600" spc="-59" dirty="0">
                <a:cs typeface="Arial"/>
              </a:rPr>
              <a:t>associazioni</a:t>
            </a:r>
            <a:r>
              <a:rPr sz="1600" spc="-73" dirty="0">
                <a:cs typeface="Arial"/>
              </a:rPr>
              <a:t> </a:t>
            </a:r>
            <a:r>
              <a:rPr sz="1600" spc="-54" dirty="0">
                <a:cs typeface="Arial"/>
              </a:rPr>
              <a:t>locali</a:t>
            </a:r>
            <a:r>
              <a:rPr sz="1600" spc="-73" dirty="0">
                <a:cs typeface="Arial"/>
              </a:rPr>
              <a:t> </a:t>
            </a:r>
            <a:r>
              <a:rPr sz="1600" spc="-41" dirty="0">
                <a:cs typeface="Arial"/>
              </a:rPr>
              <a:t>anche</a:t>
            </a:r>
            <a:r>
              <a:rPr sz="1600" spc="-77" dirty="0">
                <a:cs typeface="Arial"/>
              </a:rPr>
              <a:t> </a:t>
            </a:r>
            <a:r>
              <a:rPr sz="1600" spc="-32" dirty="0">
                <a:cs typeface="Arial"/>
              </a:rPr>
              <a:t>arredi</a:t>
            </a:r>
            <a:r>
              <a:rPr sz="1600" spc="-73" dirty="0">
                <a:cs typeface="Arial"/>
              </a:rPr>
              <a:t> </a:t>
            </a:r>
            <a:r>
              <a:rPr sz="1600" spc="-45" dirty="0">
                <a:cs typeface="Arial"/>
              </a:rPr>
              <a:t>e </a:t>
            </a:r>
            <a:r>
              <a:rPr sz="1600" spc="-27" dirty="0" err="1">
                <a:cs typeface="Arial"/>
              </a:rPr>
              <a:t>materiali</a:t>
            </a:r>
            <a:r>
              <a:rPr sz="1600" spc="-59" dirty="0">
                <a:cs typeface="Arial"/>
              </a:rPr>
              <a:t> </a:t>
            </a:r>
            <a:r>
              <a:rPr sz="1600" spc="-9" dirty="0" err="1">
                <a:cs typeface="Arial"/>
              </a:rPr>
              <a:t>inutilizzati</a:t>
            </a:r>
            <a:r>
              <a:rPr lang="it-IT" sz="1600" spc="-9" dirty="0">
                <a:cs typeface="Arial"/>
              </a:rPr>
              <a:t>.</a:t>
            </a:r>
            <a:endParaRPr sz="1600" dirty="0">
              <a:cs typeface="Arial"/>
            </a:endParaRPr>
          </a:p>
        </p:txBody>
      </p:sp>
      <p:sp>
        <p:nvSpPr>
          <p:cNvPr id="3" name="object 3"/>
          <p:cNvSpPr txBox="1"/>
          <p:nvPr/>
        </p:nvSpPr>
        <p:spPr>
          <a:xfrm>
            <a:off x="591672" y="2657244"/>
            <a:ext cx="10103222" cy="925153"/>
          </a:xfrm>
          <a:prstGeom prst="rect">
            <a:avLst/>
          </a:prstGeom>
        </p:spPr>
        <p:txBody>
          <a:bodyPr vert="horz" wrap="square" lIns="0" tIns="10950" rIns="0" bIns="0" rtlCol="0">
            <a:spAutoFit/>
          </a:bodyPr>
          <a:lstStyle/>
          <a:p>
            <a:pPr marL="11527" marR="4611" algn="just">
              <a:lnSpc>
                <a:spcPct val="127000"/>
              </a:lnSpc>
              <a:spcBef>
                <a:spcPts val="86"/>
              </a:spcBef>
            </a:pPr>
            <a:r>
              <a:rPr sz="1600" b="1" spc="-36" dirty="0">
                <a:cs typeface="Arial"/>
              </a:rPr>
              <a:t>Costa</a:t>
            </a:r>
            <a:r>
              <a:rPr sz="1600" b="1" spc="-73" dirty="0">
                <a:cs typeface="Arial"/>
              </a:rPr>
              <a:t> </a:t>
            </a:r>
            <a:r>
              <a:rPr sz="1600" b="1" spc="-36" dirty="0" err="1">
                <a:cs typeface="Arial"/>
              </a:rPr>
              <a:t>Crociere</a:t>
            </a:r>
            <a:r>
              <a:rPr sz="1600" b="1" spc="-54" dirty="0">
                <a:cs typeface="Arial"/>
              </a:rPr>
              <a:t> </a:t>
            </a:r>
            <a:r>
              <a:rPr sz="1600" spc="-5" dirty="0" err="1">
                <a:cs typeface="Arial MT"/>
              </a:rPr>
              <a:t>ra</a:t>
            </a:r>
            <a:r>
              <a:rPr lang="it-IT" sz="1600" spc="-5" dirty="0">
                <a:cs typeface="Arial MT"/>
              </a:rPr>
              <a:t>ff</a:t>
            </a:r>
            <a:r>
              <a:rPr sz="1600" spc="-5" dirty="0" err="1">
                <a:cs typeface="Arial MT"/>
              </a:rPr>
              <a:t>orza</a:t>
            </a:r>
            <a:r>
              <a:rPr sz="1600" spc="-41" dirty="0">
                <a:cs typeface="Arial MT"/>
              </a:rPr>
              <a:t> </a:t>
            </a:r>
            <a:r>
              <a:rPr sz="1600" spc="5" dirty="0">
                <a:cs typeface="Arial MT"/>
              </a:rPr>
              <a:t>il</a:t>
            </a:r>
            <a:r>
              <a:rPr sz="1600" spc="-41" dirty="0">
                <a:cs typeface="Arial MT"/>
              </a:rPr>
              <a:t> </a:t>
            </a:r>
            <a:r>
              <a:rPr sz="1600" dirty="0">
                <a:cs typeface="Arial MT"/>
              </a:rPr>
              <a:t>suo</a:t>
            </a:r>
            <a:r>
              <a:rPr sz="1600" spc="-41" dirty="0">
                <a:cs typeface="Arial MT"/>
              </a:rPr>
              <a:t> </a:t>
            </a:r>
            <a:r>
              <a:rPr sz="1600" spc="-5" dirty="0">
                <a:cs typeface="Arial MT"/>
              </a:rPr>
              <a:t>legame</a:t>
            </a:r>
            <a:r>
              <a:rPr sz="1600" spc="-41" dirty="0">
                <a:cs typeface="Arial MT"/>
              </a:rPr>
              <a:t> </a:t>
            </a:r>
            <a:r>
              <a:rPr sz="1600" spc="14" dirty="0">
                <a:cs typeface="Arial MT"/>
              </a:rPr>
              <a:t>con</a:t>
            </a:r>
            <a:r>
              <a:rPr sz="1600" spc="-41" dirty="0">
                <a:cs typeface="Arial MT"/>
              </a:rPr>
              <a:t> </a:t>
            </a:r>
            <a:r>
              <a:rPr sz="1600" b="1" spc="-32" dirty="0">
                <a:cs typeface="Arial"/>
              </a:rPr>
              <a:t>Taranto</a:t>
            </a:r>
            <a:r>
              <a:rPr sz="1600" spc="-32" dirty="0">
                <a:cs typeface="Arial MT"/>
              </a:rPr>
              <a:t>,</a:t>
            </a:r>
            <a:r>
              <a:rPr sz="1600" spc="-41" dirty="0">
                <a:cs typeface="Arial MT"/>
              </a:rPr>
              <a:t> </a:t>
            </a:r>
            <a:r>
              <a:rPr sz="1600" spc="9" dirty="0">
                <a:cs typeface="Arial MT"/>
              </a:rPr>
              <a:t>che</a:t>
            </a:r>
            <a:r>
              <a:rPr sz="1600" spc="-41" dirty="0">
                <a:cs typeface="Arial MT"/>
              </a:rPr>
              <a:t> </a:t>
            </a:r>
            <a:r>
              <a:rPr sz="1600" spc="-5" dirty="0">
                <a:cs typeface="Arial MT"/>
              </a:rPr>
              <a:t>dal</a:t>
            </a:r>
            <a:r>
              <a:rPr sz="1600" spc="-41" dirty="0">
                <a:cs typeface="Arial MT"/>
              </a:rPr>
              <a:t> </a:t>
            </a:r>
            <a:r>
              <a:rPr sz="1600" spc="18" dirty="0">
                <a:cs typeface="Arial MT"/>
              </a:rPr>
              <a:t>3</a:t>
            </a:r>
            <a:r>
              <a:rPr sz="1600" spc="-41" dirty="0">
                <a:cs typeface="Arial MT"/>
              </a:rPr>
              <a:t> </a:t>
            </a:r>
            <a:r>
              <a:rPr sz="1600" spc="9" dirty="0">
                <a:cs typeface="Arial MT"/>
              </a:rPr>
              <a:t>giugno</a:t>
            </a:r>
            <a:r>
              <a:rPr sz="1600" spc="-41" dirty="0">
                <a:cs typeface="Arial MT"/>
              </a:rPr>
              <a:t> </a:t>
            </a:r>
            <a:r>
              <a:rPr sz="1600" spc="-18" dirty="0">
                <a:cs typeface="Arial MT"/>
              </a:rPr>
              <a:t>è</a:t>
            </a:r>
            <a:r>
              <a:rPr sz="1600" spc="-41" dirty="0">
                <a:cs typeface="Arial MT"/>
              </a:rPr>
              <a:t> </a:t>
            </a:r>
            <a:r>
              <a:rPr sz="1600" spc="14" dirty="0">
                <a:cs typeface="Arial MT"/>
              </a:rPr>
              <a:t>diventata</a:t>
            </a:r>
            <a:r>
              <a:rPr sz="1600" spc="-41" dirty="0">
                <a:cs typeface="Arial MT"/>
              </a:rPr>
              <a:t> </a:t>
            </a:r>
            <a:r>
              <a:rPr sz="1600" spc="18" dirty="0">
                <a:cs typeface="Arial MT"/>
              </a:rPr>
              <a:t>un</a:t>
            </a:r>
            <a:r>
              <a:rPr sz="1600" spc="-41" dirty="0">
                <a:cs typeface="Arial MT"/>
              </a:rPr>
              <a:t> </a:t>
            </a:r>
            <a:r>
              <a:rPr sz="1600" spc="5" dirty="0">
                <a:cs typeface="Arial MT"/>
              </a:rPr>
              <a:t>nuovo</a:t>
            </a:r>
            <a:r>
              <a:rPr sz="1600" spc="-41" dirty="0">
                <a:cs typeface="Arial MT"/>
              </a:rPr>
              <a:t> </a:t>
            </a:r>
            <a:r>
              <a:rPr sz="1600" spc="23" dirty="0">
                <a:cs typeface="Arial MT"/>
              </a:rPr>
              <a:t>porto</a:t>
            </a:r>
            <a:r>
              <a:rPr sz="1600" spc="-41" dirty="0">
                <a:cs typeface="Arial MT"/>
              </a:rPr>
              <a:t> </a:t>
            </a:r>
            <a:r>
              <a:rPr sz="1600" spc="9" dirty="0">
                <a:cs typeface="Arial MT"/>
              </a:rPr>
              <a:t>di</a:t>
            </a:r>
            <a:r>
              <a:rPr sz="1600" spc="-41" dirty="0">
                <a:cs typeface="Arial MT"/>
              </a:rPr>
              <a:t> </a:t>
            </a:r>
            <a:r>
              <a:rPr sz="1600" spc="-5" dirty="0">
                <a:cs typeface="Arial MT"/>
              </a:rPr>
              <a:t>scalo</a:t>
            </a:r>
            <a:r>
              <a:rPr sz="1600" spc="-41" dirty="0">
                <a:cs typeface="Arial MT"/>
              </a:rPr>
              <a:t> </a:t>
            </a:r>
            <a:r>
              <a:rPr sz="1600" spc="-5" dirty="0">
                <a:cs typeface="Arial MT"/>
              </a:rPr>
              <a:t>della</a:t>
            </a:r>
            <a:r>
              <a:rPr sz="1600" spc="-41" dirty="0">
                <a:cs typeface="Arial MT"/>
              </a:rPr>
              <a:t> </a:t>
            </a:r>
            <a:r>
              <a:rPr sz="1600" spc="5" dirty="0">
                <a:cs typeface="Arial MT"/>
              </a:rPr>
              <a:t>compagnia</a:t>
            </a:r>
            <a:r>
              <a:rPr sz="1600" spc="-14" dirty="0">
                <a:cs typeface="Arial MT"/>
              </a:rPr>
              <a:t> </a:t>
            </a:r>
            <a:r>
              <a:rPr sz="1600" dirty="0">
                <a:cs typeface="Arial MT"/>
              </a:rPr>
              <a:t>italiana,</a:t>
            </a:r>
            <a:r>
              <a:rPr sz="1600" spc="-41" dirty="0">
                <a:cs typeface="Arial MT"/>
              </a:rPr>
              <a:t> </a:t>
            </a:r>
            <a:r>
              <a:rPr sz="1600" spc="-5" dirty="0">
                <a:cs typeface="Arial MT"/>
              </a:rPr>
              <a:t>grazie</a:t>
            </a:r>
            <a:r>
              <a:rPr sz="1600" spc="-41" dirty="0">
                <a:cs typeface="Arial MT"/>
              </a:rPr>
              <a:t> </a:t>
            </a:r>
            <a:r>
              <a:rPr sz="1600" spc="-9" dirty="0">
                <a:cs typeface="Arial MT"/>
              </a:rPr>
              <a:t>al</a:t>
            </a:r>
            <a:r>
              <a:rPr sz="1600" spc="-41" dirty="0">
                <a:cs typeface="Arial MT"/>
              </a:rPr>
              <a:t> </a:t>
            </a:r>
            <a:r>
              <a:rPr sz="1600" spc="27" dirty="0">
                <a:cs typeface="Arial MT"/>
              </a:rPr>
              <a:t>debutto</a:t>
            </a:r>
            <a:r>
              <a:rPr sz="1600" spc="-41" dirty="0">
                <a:cs typeface="Arial MT"/>
              </a:rPr>
              <a:t> </a:t>
            </a:r>
            <a:r>
              <a:rPr sz="1600" spc="9" dirty="0">
                <a:cs typeface="Arial MT"/>
              </a:rPr>
              <a:t>di</a:t>
            </a:r>
            <a:r>
              <a:rPr sz="1600" spc="-41" dirty="0">
                <a:cs typeface="Arial MT"/>
              </a:rPr>
              <a:t> </a:t>
            </a:r>
            <a:r>
              <a:rPr sz="1600" spc="-9" dirty="0">
                <a:cs typeface="Arial MT"/>
              </a:rPr>
              <a:t>Costa</a:t>
            </a:r>
            <a:r>
              <a:rPr sz="1600" spc="-41" dirty="0">
                <a:cs typeface="Arial MT"/>
              </a:rPr>
              <a:t> </a:t>
            </a:r>
            <a:r>
              <a:rPr sz="1600" spc="-18" dirty="0" err="1">
                <a:cs typeface="Arial MT"/>
              </a:rPr>
              <a:t>Paci</a:t>
            </a:r>
            <a:r>
              <a:rPr lang="it-IT" sz="1600" spc="-18" dirty="0">
                <a:cs typeface="Arial MT"/>
              </a:rPr>
              <a:t>fi</a:t>
            </a:r>
            <a:r>
              <a:rPr sz="1600" spc="-14" dirty="0">
                <a:cs typeface="Arial MT"/>
              </a:rPr>
              <a:t>ca.</a:t>
            </a:r>
            <a:r>
              <a:rPr sz="1600" spc="-41" dirty="0">
                <a:cs typeface="Arial MT"/>
              </a:rPr>
              <a:t> </a:t>
            </a:r>
            <a:r>
              <a:rPr sz="1600" spc="-23" dirty="0">
                <a:cs typeface="Arial MT"/>
              </a:rPr>
              <a:t>Ogni</a:t>
            </a:r>
            <a:r>
              <a:rPr sz="1600" spc="-41" dirty="0">
                <a:cs typeface="Arial MT"/>
              </a:rPr>
              <a:t> </a:t>
            </a:r>
            <a:r>
              <a:rPr sz="1600" spc="-5" dirty="0">
                <a:cs typeface="Arial MT"/>
              </a:rPr>
              <a:t>sabato,</a:t>
            </a:r>
            <a:r>
              <a:rPr sz="1600" spc="-41" dirty="0">
                <a:cs typeface="Arial MT"/>
              </a:rPr>
              <a:t> </a:t>
            </a:r>
            <a:r>
              <a:rPr sz="1600" dirty="0">
                <a:cs typeface="Arial MT"/>
              </a:rPr>
              <a:t>sino</a:t>
            </a:r>
            <a:r>
              <a:rPr sz="1600" spc="-41" dirty="0">
                <a:cs typeface="Arial MT"/>
              </a:rPr>
              <a:t> </a:t>
            </a:r>
            <a:r>
              <a:rPr sz="1600" spc="-9" dirty="0">
                <a:cs typeface="Arial MT"/>
              </a:rPr>
              <a:t>al</a:t>
            </a:r>
            <a:r>
              <a:rPr sz="1600" spc="-41" dirty="0">
                <a:cs typeface="Arial MT"/>
              </a:rPr>
              <a:t> </a:t>
            </a:r>
            <a:r>
              <a:rPr sz="1600" spc="-59" dirty="0">
                <a:cs typeface="Arial MT"/>
              </a:rPr>
              <a:t>7</a:t>
            </a:r>
            <a:r>
              <a:rPr sz="1600" spc="-41" dirty="0">
                <a:cs typeface="Arial MT"/>
              </a:rPr>
              <a:t> </a:t>
            </a:r>
            <a:r>
              <a:rPr sz="1600" spc="18" dirty="0">
                <a:cs typeface="Arial MT"/>
              </a:rPr>
              <a:t>ottobre,</a:t>
            </a:r>
            <a:r>
              <a:rPr sz="1600" spc="-41" dirty="0">
                <a:cs typeface="Arial MT"/>
              </a:rPr>
              <a:t> </a:t>
            </a:r>
            <a:r>
              <a:rPr sz="1600" spc="-9" dirty="0">
                <a:cs typeface="Arial MT"/>
              </a:rPr>
              <a:t>la</a:t>
            </a:r>
            <a:r>
              <a:rPr sz="1600" spc="-41" dirty="0">
                <a:cs typeface="Arial MT"/>
              </a:rPr>
              <a:t> </a:t>
            </a:r>
            <a:r>
              <a:rPr sz="1600" spc="-5" dirty="0">
                <a:cs typeface="Arial MT"/>
              </a:rPr>
              <a:t>nave</a:t>
            </a:r>
            <a:r>
              <a:rPr sz="1600" spc="-64" dirty="0">
                <a:cs typeface="Arial MT"/>
              </a:rPr>
              <a:t> </a:t>
            </a:r>
            <a:r>
              <a:rPr sz="1600" spc="14" dirty="0">
                <a:cs typeface="Arial MT"/>
              </a:rPr>
              <a:t>visita</a:t>
            </a:r>
            <a:r>
              <a:rPr sz="1600" spc="-41" dirty="0">
                <a:cs typeface="Arial MT"/>
              </a:rPr>
              <a:t> </a:t>
            </a:r>
            <a:r>
              <a:rPr sz="1600" spc="-9" dirty="0">
                <a:cs typeface="Arial MT"/>
              </a:rPr>
              <a:t>la</a:t>
            </a:r>
            <a:r>
              <a:rPr sz="1600" spc="-41" dirty="0">
                <a:cs typeface="Arial MT"/>
              </a:rPr>
              <a:t> </a:t>
            </a:r>
            <a:r>
              <a:rPr sz="1600" spc="32" dirty="0">
                <a:cs typeface="Arial MT"/>
              </a:rPr>
              <a:t>città</a:t>
            </a:r>
            <a:r>
              <a:rPr sz="1600" spc="-41" dirty="0">
                <a:cs typeface="Arial MT"/>
              </a:rPr>
              <a:t> </a:t>
            </a:r>
            <a:r>
              <a:rPr sz="1600" spc="5" dirty="0">
                <a:cs typeface="Arial MT"/>
              </a:rPr>
              <a:t>nell’ambito</a:t>
            </a:r>
            <a:r>
              <a:rPr sz="1600" spc="-41" dirty="0">
                <a:cs typeface="Arial MT"/>
              </a:rPr>
              <a:t> </a:t>
            </a:r>
            <a:r>
              <a:rPr sz="1600" spc="9" dirty="0">
                <a:cs typeface="Arial MT"/>
              </a:rPr>
              <a:t>di</a:t>
            </a:r>
            <a:r>
              <a:rPr sz="1600" spc="-41" dirty="0">
                <a:cs typeface="Arial MT"/>
              </a:rPr>
              <a:t> </a:t>
            </a:r>
            <a:r>
              <a:rPr sz="1600" spc="18" dirty="0">
                <a:cs typeface="Arial MT"/>
              </a:rPr>
              <a:t>un</a:t>
            </a:r>
            <a:r>
              <a:rPr sz="1600" spc="-41" dirty="0">
                <a:cs typeface="Arial MT"/>
              </a:rPr>
              <a:t> </a:t>
            </a:r>
            <a:r>
              <a:rPr sz="1600" spc="14" dirty="0">
                <a:cs typeface="Arial MT"/>
              </a:rPr>
              <a:t>itinerario</a:t>
            </a:r>
            <a:r>
              <a:rPr sz="1600" spc="-5" dirty="0">
                <a:cs typeface="Arial MT"/>
              </a:rPr>
              <a:t> </a:t>
            </a:r>
            <a:r>
              <a:rPr sz="1600" spc="9" dirty="0">
                <a:cs typeface="Arial MT"/>
              </a:rPr>
              <a:t>di</a:t>
            </a:r>
            <a:r>
              <a:rPr sz="1600" spc="-41" dirty="0">
                <a:cs typeface="Arial MT"/>
              </a:rPr>
              <a:t> </a:t>
            </a:r>
            <a:r>
              <a:rPr sz="1600" spc="5" dirty="0">
                <a:cs typeface="Arial MT"/>
              </a:rPr>
              <a:t>una</a:t>
            </a:r>
            <a:r>
              <a:rPr sz="1600" spc="-41" dirty="0">
                <a:cs typeface="Arial MT"/>
              </a:rPr>
              <a:t> </a:t>
            </a:r>
            <a:r>
              <a:rPr sz="1600" spc="14" dirty="0">
                <a:cs typeface="Arial MT"/>
              </a:rPr>
              <a:t>settimana</a:t>
            </a:r>
            <a:r>
              <a:rPr sz="1600" spc="-41" dirty="0">
                <a:cs typeface="Arial MT"/>
              </a:rPr>
              <a:t> </a:t>
            </a:r>
            <a:r>
              <a:rPr sz="1600" spc="27" dirty="0">
                <a:cs typeface="Arial MT"/>
              </a:rPr>
              <a:t>diretto</a:t>
            </a:r>
            <a:r>
              <a:rPr sz="1600" spc="-41" dirty="0">
                <a:cs typeface="Arial MT"/>
              </a:rPr>
              <a:t> </a:t>
            </a:r>
            <a:r>
              <a:rPr sz="1600" spc="-27" dirty="0">
                <a:cs typeface="Arial MT"/>
              </a:rPr>
              <a:t>a</a:t>
            </a:r>
            <a:r>
              <a:rPr sz="1600" spc="-41" dirty="0">
                <a:cs typeface="Arial MT"/>
              </a:rPr>
              <a:t> </a:t>
            </a:r>
            <a:r>
              <a:rPr sz="1600" spc="-14" dirty="0">
                <a:cs typeface="Arial MT"/>
              </a:rPr>
              <a:t>Catania,</a:t>
            </a:r>
            <a:r>
              <a:rPr sz="1600" spc="-41" dirty="0">
                <a:cs typeface="Arial MT"/>
              </a:rPr>
              <a:t> </a:t>
            </a:r>
            <a:r>
              <a:rPr sz="1600" spc="-23" dirty="0">
                <a:cs typeface="Arial MT"/>
              </a:rPr>
              <a:t>La</a:t>
            </a:r>
            <a:r>
              <a:rPr sz="1600" spc="-64" dirty="0">
                <a:cs typeface="Arial MT"/>
              </a:rPr>
              <a:t> </a:t>
            </a:r>
            <a:r>
              <a:rPr sz="1600" dirty="0">
                <a:cs typeface="Arial MT"/>
              </a:rPr>
              <a:t>Valletta</a:t>
            </a:r>
            <a:r>
              <a:rPr sz="1600" spc="-41" dirty="0">
                <a:cs typeface="Arial MT"/>
              </a:rPr>
              <a:t> </a:t>
            </a:r>
            <a:r>
              <a:rPr sz="1600" spc="-14" dirty="0">
                <a:cs typeface="Arial MT"/>
              </a:rPr>
              <a:t>(Malta),</a:t>
            </a:r>
            <a:r>
              <a:rPr sz="1600" spc="-41" dirty="0">
                <a:cs typeface="Arial MT"/>
              </a:rPr>
              <a:t> </a:t>
            </a:r>
            <a:r>
              <a:rPr sz="1600" spc="-14" dirty="0">
                <a:cs typeface="Arial MT"/>
              </a:rPr>
              <a:t>Mykonos</a:t>
            </a:r>
            <a:r>
              <a:rPr sz="1600" spc="-41" dirty="0">
                <a:cs typeface="Arial MT"/>
              </a:rPr>
              <a:t> </a:t>
            </a:r>
            <a:r>
              <a:rPr sz="1600" spc="-27" dirty="0">
                <a:cs typeface="Arial MT"/>
              </a:rPr>
              <a:t>(Grecia),</a:t>
            </a:r>
            <a:r>
              <a:rPr sz="1600" spc="-41" dirty="0">
                <a:cs typeface="Arial MT"/>
              </a:rPr>
              <a:t> </a:t>
            </a:r>
            <a:r>
              <a:rPr sz="1600" spc="5" dirty="0">
                <a:cs typeface="Arial MT"/>
              </a:rPr>
              <a:t>Santorini</a:t>
            </a:r>
            <a:r>
              <a:rPr sz="1600" spc="-41" dirty="0">
                <a:cs typeface="Arial MT"/>
              </a:rPr>
              <a:t> </a:t>
            </a:r>
            <a:r>
              <a:rPr sz="1600" spc="-27" dirty="0">
                <a:cs typeface="Arial MT"/>
              </a:rPr>
              <a:t>(Grecia).</a:t>
            </a:r>
            <a:endParaRPr sz="1600" dirty="0">
              <a:cs typeface="Arial MT"/>
            </a:endParaRPr>
          </a:p>
        </p:txBody>
      </p:sp>
      <p:sp>
        <p:nvSpPr>
          <p:cNvPr id="5" name="object 5"/>
          <p:cNvSpPr/>
          <p:nvPr/>
        </p:nvSpPr>
        <p:spPr>
          <a:xfrm>
            <a:off x="2038830" y="1677039"/>
            <a:ext cx="8645" cy="138313"/>
          </a:xfrm>
          <a:custGeom>
            <a:avLst/>
            <a:gdLst/>
            <a:ahLst/>
            <a:cxnLst/>
            <a:rect l="l" t="t" r="r" b="b"/>
            <a:pathLst>
              <a:path w="9525" h="152400">
                <a:moveTo>
                  <a:pt x="9524" y="152399"/>
                </a:moveTo>
                <a:lnTo>
                  <a:pt x="0" y="152399"/>
                </a:lnTo>
                <a:lnTo>
                  <a:pt x="0" y="0"/>
                </a:lnTo>
                <a:lnTo>
                  <a:pt x="9524" y="0"/>
                </a:lnTo>
                <a:lnTo>
                  <a:pt x="9524" y="152399"/>
                </a:lnTo>
                <a:close/>
              </a:path>
            </a:pathLst>
          </a:custGeom>
          <a:solidFill>
            <a:srgbClr val="878787"/>
          </a:solidFill>
        </p:spPr>
        <p:txBody>
          <a:bodyPr wrap="square" lIns="0" tIns="0" rIns="0" bIns="0" rtlCol="0"/>
          <a:lstStyle/>
          <a:p>
            <a:endParaRPr sz="1634"/>
          </a:p>
        </p:txBody>
      </p:sp>
      <p:grpSp>
        <p:nvGrpSpPr>
          <p:cNvPr id="13" name="object 13"/>
          <p:cNvGrpSpPr/>
          <p:nvPr/>
        </p:nvGrpSpPr>
        <p:grpSpPr>
          <a:xfrm>
            <a:off x="1572025" y="6008300"/>
            <a:ext cx="554403" cy="527893"/>
            <a:chOff x="361950" y="6620256"/>
            <a:chExt cx="610870" cy="581660"/>
          </a:xfrm>
        </p:grpSpPr>
        <p:sp>
          <p:nvSpPr>
            <p:cNvPr id="14" name="object 14"/>
            <p:cNvSpPr/>
            <p:nvPr/>
          </p:nvSpPr>
          <p:spPr>
            <a:xfrm>
              <a:off x="361950" y="6620256"/>
              <a:ext cx="610870" cy="581660"/>
            </a:xfrm>
            <a:custGeom>
              <a:avLst/>
              <a:gdLst/>
              <a:ahLst/>
              <a:cxnLst/>
              <a:rect l="l" t="t" r="r" b="b"/>
              <a:pathLst>
                <a:path w="610869" h="581659">
                  <a:moveTo>
                    <a:pt x="610361" y="581537"/>
                  </a:moveTo>
                  <a:lnTo>
                    <a:pt x="0" y="581537"/>
                  </a:lnTo>
                  <a:lnTo>
                    <a:pt x="0" y="0"/>
                  </a:lnTo>
                  <a:lnTo>
                    <a:pt x="610361" y="0"/>
                  </a:lnTo>
                  <a:lnTo>
                    <a:pt x="610361" y="142493"/>
                  </a:lnTo>
                  <a:lnTo>
                    <a:pt x="257174" y="142493"/>
                  </a:lnTo>
                  <a:lnTo>
                    <a:pt x="239347" y="143354"/>
                  </a:lnTo>
                  <a:lnTo>
                    <a:pt x="187918" y="156268"/>
                  </a:lnTo>
                  <a:lnTo>
                    <a:pt x="142421" y="183502"/>
                  </a:lnTo>
                  <a:lnTo>
                    <a:pt x="106671" y="222905"/>
                  </a:lnTo>
                  <a:lnTo>
                    <a:pt x="83948" y="271012"/>
                  </a:lnTo>
                  <a:lnTo>
                    <a:pt x="76199" y="323468"/>
                  </a:lnTo>
                  <a:lnTo>
                    <a:pt x="77060" y="341296"/>
                  </a:lnTo>
                  <a:lnTo>
                    <a:pt x="89975" y="392723"/>
                  </a:lnTo>
                  <a:lnTo>
                    <a:pt x="117208" y="438221"/>
                  </a:lnTo>
                  <a:lnTo>
                    <a:pt x="156611" y="473971"/>
                  </a:lnTo>
                  <a:lnTo>
                    <a:pt x="204719" y="496694"/>
                  </a:lnTo>
                  <a:lnTo>
                    <a:pt x="257174" y="504443"/>
                  </a:lnTo>
                  <a:lnTo>
                    <a:pt x="610361" y="504443"/>
                  </a:lnTo>
                  <a:lnTo>
                    <a:pt x="610361" y="581537"/>
                  </a:lnTo>
                  <a:close/>
                </a:path>
                <a:path w="610869" h="581659">
                  <a:moveTo>
                    <a:pt x="610361" y="504443"/>
                  </a:moveTo>
                  <a:lnTo>
                    <a:pt x="257174" y="504443"/>
                  </a:lnTo>
                  <a:lnTo>
                    <a:pt x="275002" y="503582"/>
                  </a:lnTo>
                  <a:lnTo>
                    <a:pt x="292488" y="500999"/>
                  </a:lnTo>
                  <a:lnTo>
                    <a:pt x="342572" y="483049"/>
                  </a:lnTo>
                  <a:lnTo>
                    <a:pt x="385143" y="451437"/>
                  </a:lnTo>
                  <a:lnTo>
                    <a:pt x="416756" y="408865"/>
                  </a:lnTo>
                  <a:lnTo>
                    <a:pt x="434705" y="358781"/>
                  </a:lnTo>
                  <a:lnTo>
                    <a:pt x="438149" y="323468"/>
                  </a:lnTo>
                  <a:lnTo>
                    <a:pt x="437288" y="305640"/>
                  </a:lnTo>
                  <a:lnTo>
                    <a:pt x="424374" y="254211"/>
                  </a:lnTo>
                  <a:lnTo>
                    <a:pt x="397140" y="208714"/>
                  </a:lnTo>
                  <a:lnTo>
                    <a:pt x="357738" y="172964"/>
                  </a:lnTo>
                  <a:lnTo>
                    <a:pt x="309630" y="150242"/>
                  </a:lnTo>
                  <a:lnTo>
                    <a:pt x="257174" y="142493"/>
                  </a:lnTo>
                  <a:lnTo>
                    <a:pt x="610361" y="142493"/>
                  </a:lnTo>
                  <a:lnTo>
                    <a:pt x="610361" y="504443"/>
                  </a:lnTo>
                  <a:close/>
                </a:path>
              </a:pathLst>
            </a:custGeom>
            <a:solidFill>
              <a:srgbClr val="000000">
                <a:alpha val="14898"/>
              </a:srgbClr>
            </a:solidFill>
          </p:spPr>
          <p:txBody>
            <a:bodyPr wrap="square" lIns="0" tIns="0" rIns="0" bIns="0" rtlCol="0"/>
            <a:lstStyle/>
            <a:p>
              <a:endParaRPr sz="1634"/>
            </a:p>
          </p:txBody>
        </p:sp>
        <p:sp>
          <p:nvSpPr>
            <p:cNvPr id="15" name="object 15"/>
            <p:cNvSpPr/>
            <p:nvPr/>
          </p:nvSpPr>
          <p:spPr>
            <a:xfrm>
              <a:off x="438150" y="6762750"/>
              <a:ext cx="361950" cy="361950"/>
            </a:xfrm>
            <a:custGeom>
              <a:avLst/>
              <a:gdLst/>
              <a:ahLst/>
              <a:cxnLst/>
              <a:rect l="l" t="t" r="r" b="b"/>
              <a:pathLst>
                <a:path w="361950" h="361950">
                  <a:moveTo>
                    <a:pt x="219428" y="361950"/>
                  </a:moveTo>
                  <a:lnTo>
                    <a:pt x="146241" y="361950"/>
                  </a:lnTo>
                  <a:lnTo>
                    <a:pt x="138399" y="360189"/>
                  </a:lnTo>
                  <a:lnTo>
                    <a:pt x="96646" y="344083"/>
                  </a:lnTo>
                  <a:lnTo>
                    <a:pt x="60057" y="318315"/>
                  </a:lnTo>
                  <a:lnTo>
                    <a:pt x="30813" y="284413"/>
                  </a:lnTo>
                  <a:lnTo>
                    <a:pt x="10683" y="244420"/>
                  </a:lnTo>
                  <a:lnTo>
                    <a:pt x="878" y="200756"/>
                  </a:lnTo>
                  <a:lnTo>
                    <a:pt x="0" y="182835"/>
                  </a:lnTo>
                  <a:lnTo>
                    <a:pt x="219" y="173853"/>
                  </a:lnTo>
                  <a:lnTo>
                    <a:pt x="7870" y="129760"/>
                  </a:lnTo>
                  <a:lnTo>
                    <a:pt x="26005" y="88847"/>
                  </a:lnTo>
                  <a:lnTo>
                    <a:pt x="53551" y="53551"/>
                  </a:lnTo>
                  <a:lnTo>
                    <a:pt x="88847" y="26005"/>
                  </a:lnTo>
                  <a:lnTo>
                    <a:pt x="129760" y="7870"/>
                  </a:lnTo>
                  <a:lnTo>
                    <a:pt x="173853" y="219"/>
                  </a:lnTo>
                  <a:lnTo>
                    <a:pt x="182830" y="0"/>
                  </a:lnTo>
                  <a:lnTo>
                    <a:pt x="191817" y="219"/>
                  </a:lnTo>
                  <a:lnTo>
                    <a:pt x="235910" y="7870"/>
                  </a:lnTo>
                  <a:lnTo>
                    <a:pt x="276822" y="26005"/>
                  </a:lnTo>
                  <a:lnTo>
                    <a:pt x="312119" y="53551"/>
                  </a:lnTo>
                  <a:lnTo>
                    <a:pt x="339665" y="88847"/>
                  </a:lnTo>
                  <a:lnTo>
                    <a:pt x="357799" y="129760"/>
                  </a:lnTo>
                  <a:lnTo>
                    <a:pt x="361950" y="146241"/>
                  </a:lnTo>
                  <a:lnTo>
                    <a:pt x="361950" y="219429"/>
                  </a:lnTo>
                  <a:lnTo>
                    <a:pt x="348112" y="261017"/>
                  </a:lnTo>
                  <a:lnTo>
                    <a:pt x="324170" y="298826"/>
                  </a:lnTo>
                  <a:lnTo>
                    <a:pt x="291759" y="329684"/>
                  </a:lnTo>
                  <a:lnTo>
                    <a:pt x="252803" y="351753"/>
                  </a:lnTo>
                  <a:lnTo>
                    <a:pt x="219428" y="361950"/>
                  </a:lnTo>
                  <a:close/>
                </a:path>
              </a:pathLst>
            </a:custGeom>
            <a:solidFill>
              <a:srgbClr val="131313"/>
            </a:solidFill>
          </p:spPr>
          <p:txBody>
            <a:bodyPr wrap="square" lIns="0" tIns="0" rIns="0" bIns="0" rtlCol="0"/>
            <a:lstStyle/>
            <a:p>
              <a:endParaRPr sz="1634"/>
            </a:p>
          </p:txBody>
        </p:sp>
      </p:grpSp>
      <p:pic>
        <p:nvPicPr>
          <p:cNvPr id="16" name="object 16"/>
          <p:cNvPicPr/>
          <p:nvPr/>
        </p:nvPicPr>
        <p:blipFill>
          <a:blip r:embed="rId3" cstate="print"/>
          <a:stretch>
            <a:fillRect/>
          </a:stretch>
        </p:blipFill>
        <p:spPr>
          <a:xfrm>
            <a:off x="1724148" y="6262073"/>
            <a:ext cx="168367" cy="82967"/>
          </a:xfrm>
          <a:prstGeom prst="rect">
            <a:avLst/>
          </a:prstGeom>
        </p:spPr>
      </p:pic>
      <p:sp>
        <p:nvSpPr>
          <p:cNvPr id="4" name="CasellaDiTesto 3">
            <a:extLst>
              <a:ext uri="{FF2B5EF4-FFF2-40B4-BE49-F238E27FC236}">
                <a16:creationId xmlns:a16="http://schemas.microsoft.com/office/drawing/2014/main" id="{A080021F-65C8-0BBE-DCB4-EC52FDC9D539}"/>
              </a:ext>
            </a:extLst>
          </p:cNvPr>
          <p:cNvSpPr txBox="1"/>
          <p:nvPr/>
        </p:nvSpPr>
        <p:spPr>
          <a:xfrm>
            <a:off x="0" y="391886"/>
            <a:ext cx="12317506" cy="1077218"/>
          </a:xfrm>
          <a:prstGeom prst="rect">
            <a:avLst/>
          </a:prstGeom>
          <a:noFill/>
        </p:spPr>
        <p:txBody>
          <a:bodyPr wrap="square" rtlCol="0">
            <a:spAutoFit/>
          </a:bodyPr>
          <a:lstStyle/>
          <a:p>
            <a:pPr algn="ctr"/>
            <a:r>
              <a:rPr lang="it-IT" sz="3200" b="1" dirty="0">
                <a:solidFill>
                  <a:srgbClr val="0070C0"/>
                </a:solidFill>
                <a:latin typeface="+mj-lt"/>
              </a:rPr>
              <a:t>7.3 TARANTO, COSTA CROCIERE E BANCO ALIMENTARE PUGLIA CONTRO LO SPRECO DI CIBO</a:t>
            </a:r>
          </a:p>
        </p:txBody>
      </p:sp>
      <p:pic>
        <p:nvPicPr>
          <p:cNvPr id="19" name="Immagine 18">
            <a:extLst>
              <a:ext uri="{FF2B5EF4-FFF2-40B4-BE49-F238E27FC236}">
                <a16:creationId xmlns:a16="http://schemas.microsoft.com/office/drawing/2014/main" id="{53C831D2-D01D-4EF6-0444-F4F4AD8191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0165" y="3937947"/>
            <a:ext cx="5402614" cy="2528167"/>
          </a:xfrm>
          <a:prstGeom prst="rect">
            <a:avLst/>
          </a:prstGeom>
        </p:spPr>
      </p:pic>
      <p:pic>
        <p:nvPicPr>
          <p:cNvPr id="21" name="Immagine 20">
            <a:extLst>
              <a:ext uri="{FF2B5EF4-FFF2-40B4-BE49-F238E27FC236}">
                <a16:creationId xmlns:a16="http://schemas.microsoft.com/office/drawing/2014/main" id="{E65F69D4-3728-CE1A-24A3-CF68976E3B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672" y="3937947"/>
            <a:ext cx="5002304" cy="252816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0" name="object 13">
            <a:extLst>
              <a:ext uri="{FF2B5EF4-FFF2-40B4-BE49-F238E27FC236}">
                <a16:creationId xmlns:a16="http://schemas.microsoft.com/office/drawing/2014/main" id="{B14037FE-A1AF-4C87-158C-454215A287C0}"/>
              </a:ext>
            </a:extLst>
          </p:cNvPr>
          <p:cNvSpPr/>
          <p:nvPr/>
        </p:nvSpPr>
        <p:spPr>
          <a:xfrm>
            <a:off x="9679935" y="2785819"/>
            <a:ext cx="2381250" cy="2381250"/>
          </a:xfrm>
          <a:custGeom>
            <a:avLst/>
            <a:gdLst/>
            <a:ahLst/>
            <a:cxnLst/>
            <a:rect l="l" t="t" r="r" b="b"/>
            <a:pathLst>
              <a:path w="2381250" h="2381250">
                <a:moveTo>
                  <a:pt x="1190548" y="0"/>
                </a:moveTo>
                <a:lnTo>
                  <a:pt x="1142665" y="945"/>
                </a:lnTo>
                <a:lnTo>
                  <a:pt x="1095262" y="3757"/>
                </a:lnTo>
                <a:lnTo>
                  <a:pt x="1048375" y="8401"/>
                </a:lnTo>
                <a:lnTo>
                  <a:pt x="1002038" y="14840"/>
                </a:lnTo>
                <a:lnTo>
                  <a:pt x="956288" y="23040"/>
                </a:lnTo>
                <a:lnTo>
                  <a:pt x="911161" y="32964"/>
                </a:lnTo>
                <a:lnTo>
                  <a:pt x="866690" y="44578"/>
                </a:lnTo>
                <a:lnTo>
                  <a:pt x="822914" y="57845"/>
                </a:lnTo>
                <a:lnTo>
                  <a:pt x="779866" y="72730"/>
                </a:lnTo>
                <a:lnTo>
                  <a:pt x="737582" y="89198"/>
                </a:lnTo>
                <a:lnTo>
                  <a:pt x="696099" y="107212"/>
                </a:lnTo>
                <a:lnTo>
                  <a:pt x="655451" y="126738"/>
                </a:lnTo>
                <a:lnTo>
                  <a:pt x="615674" y="147739"/>
                </a:lnTo>
                <a:lnTo>
                  <a:pt x="576804" y="170181"/>
                </a:lnTo>
                <a:lnTo>
                  <a:pt x="538876" y="194027"/>
                </a:lnTo>
                <a:lnTo>
                  <a:pt x="501926" y="219243"/>
                </a:lnTo>
                <a:lnTo>
                  <a:pt x="465989" y="245791"/>
                </a:lnTo>
                <a:lnTo>
                  <a:pt x="431102" y="273638"/>
                </a:lnTo>
                <a:lnTo>
                  <a:pt x="397298" y="302747"/>
                </a:lnTo>
                <a:lnTo>
                  <a:pt x="364615" y="333083"/>
                </a:lnTo>
                <a:lnTo>
                  <a:pt x="333088" y="364611"/>
                </a:lnTo>
                <a:lnTo>
                  <a:pt x="302752" y="397293"/>
                </a:lnTo>
                <a:lnTo>
                  <a:pt x="273642" y="431096"/>
                </a:lnTo>
                <a:lnTo>
                  <a:pt x="245795" y="465984"/>
                </a:lnTo>
                <a:lnTo>
                  <a:pt x="219246" y="501920"/>
                </a:lnTo>
                <a:lnTo>
                  <a:pt x="194030" y="538870"/>
                </a:lnTo>
                <a:lnTo>
                  <a:pt x="170184" y="576798"/>
                </a:lnTo>
                <a:lnTo>
                  <a:pt x="147742" y="615668"/>
                </a:lnTo>
                <a:lnTo>
                  <a:pt x="126740" y="655445"/>
                </a:lnTo>
                <a:lnTo>
                  <a:pt x="107214" y="696093"/>
                </a:lnTo>
                <a:lnTo>
                  <a:pt x="89199" y="737577"/>
                </a:lnTo>
                <a:lnTo>
                  <a:pt x="72732" y="779861"/>
                </a:lnTo>
                <a:lnTo>
                  <a:pt x="57846" y="822909"/>
                </a:lnTo>
                <a:lnTo>
                  <a:pt x="44579" y="866686"/>
                </a:lnTo>
                <a:lnTo>
                  <a:pt x="32965" y="911156"/>
                </a:lnTo>
                <a:lnTo>
                  <a:pt x="23040" y="956285"/>
                </a:lnTo>
                <a:lnTo>
                  <a:pt x="14841" y="1002035"/>
                </a:lnTo>
                <a:lnTo>
                  <a:pt x="8401" y="1048372"/>
                </a:lnTo>
                <a:lnTo>
                  <a:pt x="3757" y="1095261"/>
                </a:lnTo>
                <a:lnTo>
                  <a:pt x="945" y="1142664"/>
                </a:lnTo>
                <a:lnTo>
                  <a:pt x="0" y="1190548"/>
                </a:lnTo>
                <a:lnTo>
                  <a:pt x="945" y="1238431"/>
                </a:lnTo>
                <a:lnTo>
                  <a:pt x="3757" y="1285834"/>
                </a:lnTo>
                <a:lnTo>
                  <a:pt x="8401" y="1332722"/>
                </a:lnTo>
                <a:lnTo>
                  <a:pt x="14841" y="1379058"/>
                </a:lnTo>
                <a:lnTo>
                  <a:pt x="23040" y="1424808"/>
                </a:lnTo>
                <a:lnTo>
                  <a:pt x="32965" y="1469936"/>
                </a:lnTo>
                <a:lnTo>
                  <a:pt x="44579" y="1514406"/>
                </a:lnTo>
                <a:lnTo>
                  <a:pt x="57846" y="1558183"/>
                </a:lnTo>
                <a:lnTo>
                  <a:pt x="72732" y="1601231"/>
                </a:lnTo>
                <a:lnTo>
                  <a:pt x="89199" y="1643514"/>
                </a:lnTo>
                <a:lnTo>
                  <a:pt x="107214" y="1684998"/>
                </a:lnTo>
                <a:lnTo>
                  <a:pt x="126740" y="1725646"/>
                </a:lnTo>
                <a:lnTo>
                  <a:pt x="147742" y="1765423"/>
                </a:lnTo>
                <a:lnTo>
                  <a:pt x="170184" y="1804293"/>
                </a:lnTo>
                <a:lnTo>
                  <a:pt x="194030" y="1842221"/>
                </a:lnTo>
                <a:lnTo>
                  <a:pt x="219246" y="1879171"/>
                </a:lnTo>
                <a:lnTo>
                  <a:pt x="245795" y="1915107"/>
                </a:lnTo>
                <a:lnTo>
                  <a:pt x="273642" y="1949995"/>
                </a:lnTo>
                <a:lnTo>
                  <a:pt x="302752" y="1983798"/>
                </a:lnTo>
                <a:lnTo>
                  <a:pt x="333088" y="2016481"/>
                </a:lnTo>
                <a:lnTo>
                  <a:pt x="364615" y="2048009"/>
                </a:lnTo>
                <a:lnTo>
                  <a:pt x="397298" y="2078345"/>
                </a:lnTo>
                <a:lnTo>
                  <a:pt x="431102" y="2107454"/>
                </a:lnTo>
                <a:lnTo>
                  <a:pt x="465989" y="2135301"/>
                </a:lnTo>
                <a:lnTo>
                  <a:pt x="501926" y="2161850"/>
                </a:lnTo>
                <a:lnTo>
                  <a:pt x="538876" y="2187066"/>
                </a:lnTo>
                <a:lnTo>
                  <a:pt x="576804" y="2210913"/>
                </a:lnTo>
                <a:lnTo>
                  <a:pt x="615674" y="2233355"/>
                </a:lnTo>
                <a:lnTo>
                  <a:pt x="655451" y="2254356"/>
                </a:lnTo>
                <a:lnTo>
                  <a:pt x="696099" y="2273883"/>
                </a:lnTo>
                <a:lnTo>
                  <a:pt x="737582" y="2291897"/>
                </a:lnTo>
                <a:lnTo>
                  <a:pt x="779866" y="2308365"/>
                </a:lnTo>
                <a:lnTo>
                  <a:pt x="822914" y="2323250"/>
                </a:lnTo>
                <a:lnTo>
                  <a:pt x="866690" y="2336518"/>
                </a:lnTo>
                <a:lnTo>
                  <a:pt x="911161" y="2348132"/>
                </a:lnTo>
                <a:lnTo>
                  <a:pt x="956288" y="2358056"/>
                </a:lnTo>
                <a:lnTo>
                  <a:pt x="1002038" y="2366256"/>
                </a:lnTo>
                <a:lnTo>
                  <a:pt x="1048375" y="2372696"/>
                </a:lnTo>
                <a:lnTo>
                  <a:pt x="1095262" y="2377339"/>
                </a:lnTo>
                <a:lnTo>
                  <a:pt x="1142665" y="2380152"/>
                </a:lnTo>
                <a:lnTo>
                  <a:pt x="1190548" y="2381097"/>
                </a:lnTo>
                <a:lnTo>
                  <a:pt x="1238431" y="2380152"/>
                </a:lnTo>
                <a:lnTo>
                  <a:pt x="1285834" y="2377339"/>
                </a:lnTo>
                <a:lnTo>
                  <a:pt x="1332722" y="2372696"/>
                </a:lnTo>
                <a:lnTo>
                  <a:pt x="1379058" y="2366256"/>
                </a:lnTo>
                <a:lnTo>
                  <a:pt x="1424808" y="2358056"/>
                </a:lnTo>
                <a:lnTo>
                  <a:pt x="1469936" y="2348132"/>
                </a:lnTo>
                <a:lnTo>
                  <a:pt x="1514406" y="2336518"/>
                </a:lnTo>
                <a:lnTo>
                  <a:pt x="1558183" y="2323250"/>
                </a:lnTo>
                <a:lnTo>
                  <a:pt x="1601231" y="2308365"/>
                </a:lnTo>
                <a:lnTo>
                  <a:pt x="1643514" y="2291897"/>
                </a:lnTo>
                <a:lnTo>
                  <a:pt x="1684998" y="2273883"/>
                </a:lnTo>
                <a:lnTo>
                  <a:pt x="1725646" y="2254356"/>
                </a:lnTo>
                <a:lnTo>
                  <a:pt x="1765423" y="2233355"/>
                </a:lnTo>
                <a:lnTo>
                  <a:pt x="1804293" y="2210913"/>
                </a:lnTo>
                <a:lnTo>
                  <a:pt x="1842221" y="2187066"/>
                </a:lnTo>
                <a:lnTo>
                  <a:pt x="1879171" y="2161850"/>
                </a:lnTo>
                <a:lnTo>
                  <a:pt x="1915107" y="2135301"/>
                </a:lnTo>
                <a:lnTo>
                  <a:pt x="1949995" y="2107454"/>
                </a:lnTo>
                <a:lnTo>
                  <a:pt x="1983798" y="2078345"/>
                </a:lnTo>
                <a:lnTo>
                  <a:pt x="2016481" y="2048009"/>
                </a:lnTo>
                <a:lnTo>
                  <a:pt x="2048009" y="2016481"/>
                </a:lnTo>
                <a:lnTo>
                  <a:pt x="2078345" y="1983798"/>
                </a:lnTo>
                <a:lnTo>
                  <a:pt x="2107454" y="1949995"/>
                </a:lnTo>
                <a:lnTo>
                  <a:pt x="2135301" y="1915107"/>
                </a:lnTo>
                <a:lnTo>
                  <a:pt x="2161850" y="1879171"/>
                </a:lnTo>
                <a:lnTo>
                  <a:pt x="2187066" y="1842221"/>
                </a:lnTo>
                <a:lnTo>
                  <a:pt x="2210913" y="1804293"/>
                </a:lnTo>
                <a:lnTo>
                  <a:pt x="2233355" y="1765423"/>
                </a:lnTo>
                <a:lnTo>
                  <a:pt x="2254356" y="1725646"/>
                </a:lnTo>
                <a:lnTo>
                  <a:pt x="2273883" y="1684998"/>
                </a:lnTo>
                <a:lnTo>
                  <a:pt x="2291897" y="1643514"/>
                </a:lnTo>
                <a:lnTo>
                  <a:pt x="2308365" y="1601231"/>
                </a:lnTo>
                <a:lnTo>
                  <a:pt x="2323250" y="1558183"/>
                </a:lnTo>
                <a:lnTo>
                  <a:pt x="2336518" y="1514406"/>
                </a:lnTo>
                <a:lnTo>
                  <a:pt x="2348132" y="1469936"/>
                </a:lnTo>
                <a:lnTo>
                  <a:pt x="2358056" y="1424808"/>
                </a:lnTo>
                <a:lnTo>
                  <a:pt x="2366256" y="1379058"/>
                </a:lnTo>
                <a:lnTo>
                  <a:pt x="2372696" y="1332722"/>
                </a:lnTo>
                <a:lnTo>
                  <a:pt x="2377339" y="1285834"/>
                </a:lnTo>
                <a:lnTo>
                  <a:pt x="2380152" y="1238431"/>
                </a:lnTo>
                <a:lnTo>
                  <a:pt x="2381097" y="1190548"/>
                </a:lnTo>
                <a:lnTo>
                  <a:pt x="2380152" y="1142664"/>
                </a:lnTo>
                <a:lnTo>
                  <a:pt x="2377339" y="1095261"/>
                </a:lnTo>
                <a:lnTo>
                  <a:pt x="2372696" y="1048372"/>
                </a:lnTo>
                <a:lnTo>
                  <a:pt x="2366256" y="1002035"/>
                </a:lnTo>
                <a:lnTo>
                  <a:pt x="2358056" y="956285"/>
                </a:lnTo>
                <a:lnTo>
                  <a:pt x="2348132" y="911156"/>
                </a:lnTo>
                <a:lnTo>
                  <a:pt x="2336518" y="866686"/>
                </a:lnTo>
                <a:lnTo>
                  <a:pt x="2323250" y="822909"/>
                </a:lnTo>
                <a:lnTo>
                  <a:pt x="2308365" y="779861"/>
                </a:lnTo>
                <a:lnTo>
                  <a:pt x="2291897" y="737577"/>
                </a:lnTo>
                <a:lnTo>
                  <a:pt x="2273883" y="696093"/>
                </a:lnTo>
                <a:lnTo>
                  <a:pt x="2254356" y="655445"/>
                </a:lnTo>
                <a:lnTo>
                  <a:pt x="2233355" y="615668"/>
                </a:lnTo>
                <a:lnTo>
                  <a:pt x="2210913" y="576798"/>
                </a:lnTo>
                <a:lnTo>
                  <a:pt x="2187066" y="538870"/>
                </a:lnTo>
                <a:lnTo>
                  <a:pt x="2161850" y="501920"/>
                </a:lnTo>
                <a:lnTo>
                  <a:pt x="2135301" y="465984"/>
                </a:lnTo>
                <a:lnTo>
                  <a:pt x="2107454" y="431096"/>
                </a:lnTo>
                <a:lnTo>
                  <a:pt x="2078345" y="397293"/>
                </a:lnTo>
                <a:lnTo>
                  <a:pt x="2048009" y="364611"/>
                </a:lnTo>
                <a:lnTo>
                  <a:pt x="2016481" y="333083"/>
                </a:lnTo>
                <a:lnTo>
                  <a:pt x="1983798" y="302747"/>
                </a:lnTo>
                <a:lnTo>
                  <a:pt x="1949995" y="273638"/>
                </a:lnTo>
                <a:lnTo>
                  <a:pt x="1915107" y="245791"/>
                </a:lnTo>
                <a:lnTo>
                  <a:pt x="1879171" y="219243"/>
                </a:lnTo>
                <a:lnTo>
                  <a:pt x="1842221" y="194027"/>
                </a:lnTo>
                <a:lnTo>
                  <a:pt x="1804293" y="170181"/>
                </a:lnTo>
                <a:lnTo>
                  <a:pt x="1765423" y="147739"/>
                </a:lnTo>
                <a:lnTo>
                  <a:pt x="1725646" y="126738"/>
                </a:lnTo>
                <a:lnTo>
                  <a:pt x="1684998" y="107212"/>
                </a:lnTo>
                <a:lnTo>
                  <a:pt x="1643514" y="89198"/>
                </a:lnTo>
                <a:lnTo>
                  <a:pt x="1601231" y="72730"/>
                </a:lnTo>
                <a:lnTo>
                  <a:pt x="1558183" y="57845"/>
                </a:lnTo>
                <a:lnTo>
                  <a:pt x="1514406" y="44578"/>
                </a:lnTo>
                <a:lnTo>
                  <a:pt x="1469936" y="32964"/>
                </a:lnTo>
                <a:lnTo>
                  <a:pt x="1424808" y="23040"/>
                </a:lnTo>
                <a:lnTo>
                  <a:pt x="1379058" y="14840"/>
                </a:lnTo>
                <a:lnTo>
                  <a:pt x="1332722" y="8401"/>
                </a:lnTo>
                <a:lnTo>
                  <a:pt x="1285834" y="3757"/>
                </a:lnTo>
                <a:lnTo>
                  <a:pt x="1238431" y="945"/>
                </a:lnTo>
                <a:lnTo>
                  <a:pt x="1190548" y="0"/>
                </a:lnTo>
                <a:close/>
              </a:path>
            </a:pathLst>
          </a:custGeom>
          <a:solidFill>
            <a:srgbClr val="F6EEE2"/>
          </a:solidFill>
        </p:spPr>
        <p:txBody>
          <a:bodyPr wrap="square" lIns="0" tIns="0" rIns="0" bIns="0" rtlCol="0"/>
          <a:lstStyle/>
          <a:p>
            <a:endParaRPr/>
          </a:p>
        </p:txBody>
      </p:sp>
      <p:sp>
        <p:nvSpPr>
          <p:cNvPr id="2" name="Titolo 1">
            <a:extLst>
              <a:ext uri="{FF2B5EF4-FFF2-40B4-BE49-F238E27FC236}">
                <a16:creationId xmlns:a16="http://schemas.microsoft.com/office/drawing/2014/main" id="{2A23EE6E-94C3-CDB2-2F30-CFD2F4A8AFB1}"/>
              </a:ext>
            </a:extLst>
          </p:cNvPr>
          <p:cNvSpPr>
            <a:spLocks noGrp="1"/>
          </p:cNvSpPr>
          <p:nvPr>
            <p:ph type="title"/>
          </p:nvPr>
        </p:nvSpPr>
        <p:spPr>
          <a:xfrm>
            <a:off x="1545585" y="-51919"/>
            <a:ext cx="10515600" cy="1325563"/>
          </a:xfrm>
        </p:spPr>
        <p:txBody>
          <a:bodyPr>
            <a:normAutofit/>
          </a:bodyPr>
          <a:lstStyle/>
          <a:p>
            <a:r>
              <a:rPr lang="it-IT" b="1" spc="105" dirty="0">
                <a:solidFill>
                  <a:schemeClr val="accent6">
                    <a:lumMod val="50000"/>
                  </a:schemeClr>
                </a:solidFill>
              </a:rPr>
              <a:t>1</a:t>
            </a:r>
            <a:r>
              <a:rPr lang="it-IT" b="1" spc="-290" dirty="0">
                <a:solidFill>
                  <a:schemeClr val="accent6">
                    <a:lumMod val="50000"/>
                  </a:schemeClr>
                </a:solidFill>
              </a:rPr>
              <a:t>.</a:t>
            </a:r>
            <a:r>
              <a:rPr lang="it-IT" b="1" spc="-1680" dirty="0">
                <a:solidFill>
                  <a:schemeClr val="accent6">
                    <a:lumMod val="50000"/>
                  </a:schemeClr>
                </a:solidFill>
              </a:rPr>
              <a:t> </a:t>
            </a:r>
            <a:r>
              <a:rPr lang="it-IT" b="1" spc="160" dirty="0">
                <a:solidFill>
                  <a:schemeClr val="accent6">
                    <a:lumMod val="50000"/>
                  </a:schemeClr>
                </a:solidFill>
              </a:rPr>
              <a:t>IDENTITA’</a:t>
            </a:r>
            <a:endParaRPr lang="it-IT" b="1" dirty="0">
              <a:solidFill>
                <a:schemeClr val="accent6">
                  <a:lumMod val="50000"/>
                </a:schemeClr>
              </a:solidFill>
            </a:endParaRPr>
          </a:p>
        </p:txBody>
      </p:sp>
      <p:pic>
        <p:nvPicPr>
          <p:cNvPr id="4" name="object 2">
            <a:extLst>
              <a:ext uri="{FF2B5EF4-FFF2-40B4-BE49-F238E27FC236}">
                <a16:creationId xmlns:a16="http://schemas.microsoft.com/office/drawing/2014/main" id="{1B38CBA2-DE2E-3F20-C26F-5633065EB2CF}"/>
              </a:ext>
            </a:extLst>
          </p:cNvPr>
          <p:cNvPicPr/>
          <p:nvPr/>
        </p:nvPicPr>
        <p:blipFill>
          <a:blip r:embed="rId3" cstate="print"/>
          <a:stretch>
            <a:fillRect/>
          </a:stretch>
        </p:blipFill>
        <p:spPr>
          <a:xfrm>
            <a:off x="0" y="0"/>
            <a:ext cx="1579118" cy="3743185"/>
          </a:xfrm>
          <a:prstGeom prst="rect">
            <a:avLst/>
          </a:prstGeom>
        </p:spPr>
      </p:pic>
      <p:sp>
        <p:nvSpPr>
          <p:cNvPr id="5" name="object 3">
            <a:extLst>
              <a:ext uri="{FF2B5EF4-FFF2-40B4-BE49-F238E27FC236}">
                <a16:creationId xmlns:a16="http://schemas.microsoft.com/office/drawing/2014/main" id="{4DFBC223-3957-BA38-879B-8EFE1D962BE0}"/>
              </a:ext>
            </a:extLst>
          </p:cNvPr>
          <p:cNvSpPr txBox="1">
            <a:spLocks noGrp="1"/>
          </p:cNvSpPr>
          <p:nvPr>
            <p:ph idx="1"/>
          </p:nvPr>
        </p:nvSpPr>
        <p:spPr>
          <a:xfrm>
            <a:off x="1676400" y="1087032"/>
            <a:ext cx="8358096" cy="6395277"/>
          </a:xfrm>
          <a:prstGeom prst="rect">
            <a:avLst/>
          </a:prstGeom>
        </p:spPr>
        <p:txBody>
          <a:bodyPr vert="horz" wrap="square" lIns="0" tIns="12700" rIns="0" bIns="0" rtlCol="0">
            <a:spAutoFit/>
          </a:bodyPr>
          <a:lstStyle/>
          <a:p>
            <a:pPr marL="0" indent="0">
              <a:lnSpc>
                <a:spcPct val="100000"/>
              </a:lnSpc>
              <a:spcBef>
                <a:spcPts val="100"/>
              </a:spcBef>
              <a:buNone/>
            </a:pPr>
            <a:r>
              <a:rPr lang="it-IT" sz="3200" b="1" spc="-10" dirty="0">
                <a:solidFill>
                  <a:srgbClr val="0070C0"/>
                </a:solidFill>
                <a:cs typeface="Arial"/>
              </a:rPr>
              <a:t>1.1</a:t>
            </a:r>
            <a:r>
              <a:rPr lang="it-IT" sz="3200" b="1" spc="-75" dirty="0">
                <a:solidFill>
                  <a:srgbClr val="0070C0"/>
                </a:solidFill>
                <a:cs typeface="Arial"/>
              </a:rPr>
              <a:t> </a:t>
            </a:r>
            <a:r>
              <a:rPr lang="it-IT" sz="3200" b="1" spc="-55" dirty="0">
                <a:solidFill>
                  <a:srgbClr val="0070C0"/>
                </a:solidFill>
                <a:cs typeface="Arial"/>
              </a:rPr>
              <a:t>CHI SIAMO</a:t>
            </a:r>
            <a:endParaRPr lang="it-IT" sz="3200" dirty="0">
              <a:solidFill>
                <a:srgbClr val="0070C0"/>
              </a:solidFill>
              <a:cs typeface="Arial"/>
            </a:endParaRPr>
          </a:p>
          <a:p>
            <a:pPr marL="0" marR="5080" indent="0" algn="just">
              <a:lnSpc>
                <a:spcPct val="117400"/>
              </a:lnSpc>
              <a:spcBef>
                <a:spcPts val="100"/>
              </a:spcBef>
              <a:buNone/>
            </a:pPr>
            <a:r>
              <a:rPr lang="it-IT" sz="1400" spc="-40" dirty="0">
                <a:solidFill>
                  <a:srgbClr val="1D1D1B"/>
                </a:solidFill>
                <a:cs typeface="Trebuchet MS"/>
              </a:rPr>
              <a:t>L’ente</a:t>
            </a:r>
            <a:r>
              <a:rPr lang="it-IT" sz="1400" spc="-15" dirty="0">
                <a:solidFill>
                  <a:srgbClr val="1D1D1B"/>
                </a:solidFill>
                <a:cs typeface="Trebuchet MS"/>
              </a:rPr>
              <a:t> </a:t>
            </a:r>
            <a:r>
              <a:rPr lang="it-IT" sz="1400" dirty="0">
                <a:solidFill>
                  <a:srgbClr val="1D1D1B"/>
                </a:solidFill>
                <a:cs typeface="Trebuchet MS"/>
              </a:rPr>
              <a:t>no-profit</a:t>
            </a:r>
            <a:r>
              <a:rPr lang="it-IT" sz="1400" spc="-10" dirty="0">
                <a:solidFill>
                  <a:srgbClr val="1D1D1B"/>
                </a:solidFill>
                <a:cs typeface="Trebuchet MS"/>
              </a:rPr>
              <a:t> </a:t>
            </a:r>
            <a:r>
              <a:rPr lang="it-IT" sz="1400" b="1" spc="-5" dirty="0">
                <a:solidFill>
                  <a:srgbClr val="1D1D1B"/>
                </a:solidFill>
                <a:cs typeface="Trebuchet MS"/>
              </a:rPr>
              <a:t>Associazione</a:t>
            </a:r>
            <a:r>
              <a:rPr lang="it-IT" sz="1400" b="1" spc="-40" dirty="0">
                <a:solidFill>
                  <a:srgbClr val="1D1D1B"/>
                </a:solidFill>
                <a:cs typeface="Trebuchet MS"/>
              </a:rPr>
              <a:t> </a:t>
            </a:r>
            <a:r>
              <a:rPr lang="it-IT" sz="1400" b="1" spc="-10" dirty="0">
                <a:solidFill>
                  <a:srgbClr val="1D1D1B"/>
                </a:solidFill>
                <a:cs typeface="Trebuchet MS"/>
              </a:rPr>
              <a:t>Banco</a:t>
            </a:r>
            <a:r>
              <a:rPr lang="it-IT" sz="1400" b="1" spc="-35" dirty="0">
                <a:solidFill>
                  <a:srgbClr val="1D1D1B"/>
                </a:solidFill>
                <a:cs typeface="Trebuchet MS"/>
              </a:rPr>
              <a:t> </a:t>
            </a:r>
            <a:r>
              <a:rPr lang="it-IT" sz="1400" b="1" spc="-5" dirty="0">
                <a:solidFill>
                  <a:srgbClr val="1D1D1B"/>
                </a:solidFill>
                <a:cs typeface="Trebuchet MS"/>
              </a:rPr>
              <a:t>Alimentare</a:t>
            </a:r>
            <a:r>
              <a:rPr lang="it-IT" sz="1400" b="1" spc="-35" dirty="0">
                <a:solidFill>
                  <a:srgbClr val="1D1D1B"/>
                </a:solidFill>
                <a:cs typeface="Trebuchet MS"/>
              </a:rPr>
              <a:t> </a:t>
            </a:r>
            <a:r>
              <a:rPr lang="it-IT" sz="1400" b="1" spc="5" dirty="0">
                <a:solidFill>
                  <a:srgbClr val="1D1D1B"/>
                </a:solidFill>
                <a:cs typeface="Trebuchet MS"/>
              </a:rPr>
              <a:t>della</a:t>
            </a:r>
            <a:r>
              <a:rPr lang="it-IT" sz="1400" b="1" spc="-40" dirty="0">
                <a:solidFill>
                  <a:srgbClr val="1D1D1B"/>
                </a:solidFill>
                <a:cs typeface="Trebuchet MS"/>
              </a:rPr>
              <a:t> </a:t>
            </a:r>
            <a:r>
              <a:rPr lang="it-IT" sz="1400" b="1" spc="-10" dirty="0">
                <a:solidFill>
                  <a:srgbClr val="1D1D1B"/>
                </a:solidFill>
                <a:cs typeface="Trebuchet MS"/>
              </a:rPr>
              <a:t>Puglia </a:t>
            </a:r>
            <a:r>
              <a:rPr lang="it-IT" sz="1400" spc="10" dirty="0">
                <a:solidFill>
                  <a:srgbClr val="1D1D1B"/>
                </a:solidFill>
                <a:cs typeface="Trebuchet MS"/>
              </a:rPr>
              <a:t>ha</a:t>
            </a:r>
            <a:r>
              <a:rPr lang="it-IT" sz="1400" spc="-35" dirty="0">
                <a:solidFill>
                  <a:srgbClr val="1D1D1B"/>
                </a:solidFill>
                <a:cs typeface="Trebuchet MS"/>
              </a:rPr>
              <a:t> </a:t>
            </a:r>
            <a:r>
              <a:rPr lang="it-IT" sz="1400" spc="5" dirty="0">
                <a:solidFill>
                  <a:srgbClr val="1D1D1B"/>
                </a:solidFill>
                <a:cs typeface="Trebuchet MS"/>
              </a:rPr>
              <a:t>iniziato</a:t>
            </a:r>
            <a:r>
              <a:rPr lang="it-IT" sz="1400" spc="-30" dirty="0">
                <a:solidFill>
                  <a:srgbClr val="1D1D1B"/>
                </a:solidFill>
                <a:cs typeface="Trebuchet MS"/>
              </a:rPr>
              <a:t> </a:t>
            </a:r>
            <a:r>
              <a:rPr lang="it-IT" sz="1400" spc="-10" dirty="0">
                <a:solidFill>
                  <a:srgbClr val="1D1D1B"/>
                </a:solidFill>
                <a:cs typeface="Trebuchet MS"/>
              </a:rPr>
              <a:t>a</a:t>
            </a:r>
            <a:r>
              <a:rPr lang="it-IT" sz="1400" spc="-35" dirty="0">
                <a:solidFill>
                  <a:srgbClr val="1D1D1B"/>
                </a:solidFill>
                <a:cs typeface="Trebuchet MS"/>
              </a:rPr>
              <a:t> </a:t>
            </a:r>
            <a:r>
              <a:rPr lang="it-IT" sz="1400" dirty="0">
                <a:solidFill>
                  <a:srgbClr val="1D1D1B"/>
                </a:solidFill>
                <a:cs typeface="Trebuchet MS"/>
              </a:rPr>
              <a:t>operare</a:t>
            </a:r>
            <a:r>
              <a:rPr lang="it-IT" sz="1400" spc="-30" dirty="0">
                <a:solidFill>
                  <a:srgbClr val="1D1D1B"/>
                </a:solidFill>
                <a:cs typeface="Trebuchet MS"/>
              </a:rPr>
              <a:t> </a:t>
            </a:r>
            <a:r>
              <a:rPr lang="it-IT" sz="1400" spc="15" dirty="0">
                <a:solidFill>
                  <a:srgbClr val="1D1D1B"/>
                </a:solidFill>
                <a:cs typeface="Trebuchet MS"/>
              </a:rPr>
              <a:t>in</a:t>
            </a:r>
            <a:r>
              <a:rPr lang="it-IT" sz="1400" spc="-30" dirty="0">
                <a:solidFill>
                  <a:srgbClr val="1D1D1B"/>
                </a:solidFill>
                <a:cs typeface="Trebuchet MS"/>
              </a:rPr>
              <a:t> </a:t>
            </a:r>
            <a:r>
              <a:rPr lang="it-IT" sz="1400" spc="5" dirty="0">
                <a:solidFill>
                  <a:srgbClr val="1D1D1B"/>
                </a:solidFill>
                <a:cs typeface="Trebuchet MS"/>
              </a:rPr>
              <a:t>Puglia</a:t>
            </a:r>
            <a:r>
              <a:rPr lang="it-IT" sz="1400" spc="-35" dirty="0">
                <a:solidFill>
                  <a:srgbClr val="1D1D1B"/>
                </a:solidFill>
                <a:cs typeface="Trebuchet MS"/>
              </a:rPr>
              <a:t> </a:t>
            </a:r>
            <a:r>
              <a:rPr lang="it-IT" sz="1400" spc="15" dirty="0">
                <a:solidFill>
                  <a:srgbClr val="1D1D1B"/>
                </a:solidFill>
                <a:cs typeface="Trebuchet MS"/>
              </a:rPr>
              <a:t>nel </a:t>
            </a:r>
            <a:r>
              <a:rPr lang="it-IT" sz="1400" spc="-320" dirty="0">
                <a:solidFill>
                  <a:srgbClr val="1D1D1B"/>
                </a:solidFill>
                <a:cs typeface="Trebuchet MS"/>
              </a:rPr>
              <a:t> </a:t>
            </a:r>
            <a:r>
              <a:rPr lang="it-IT" sz="1400" b="1" spc="15" dirty="0">
                <a:solidFill>
                  <a:srgbClr val="1D1D1B"/>
                </a:solidFill>
                <a:cs typeface="Trebuchet MS"/>
              </a:rPr>
              <a:t>1989</a:t>
            </a:r>
            <a:r>
              <a:rPr lang="it-IT" sz="1400" b="1" spc="-15" dirty="0">
                <a:solidFill>
                  <a:srgbClr val="1D1D1B"/>
                </a:solidFill>
                <a:cs typeface="Trebuchet MS"/>
              </a:rPr>
              <a:t> </a:t>
            </a:r>
            <a:r>
              <a:rPr lang="it-IT" sz="1400" spc="10" dirty="0">
                <a:solidFill>
                  <a:srgbClr val="1D1D1B"/>
                </a:solidFill>
                <a:cs typeface="Trebuchet MS"/>
              </a:rPr>
              <a:t>e</a:t>
            </a:r>
            <a:r>
              <a:rPr lang="it-IT" sz="1400" spc="-15" dirty="0">
                <a:solidFill>
                  <a:srgbClr val="1D1D1B"/>
                </a:solidFill>
                <a:cs typeface="Trebuchet MS"/>
              </a:rPr>
              <a:t> fa </a:t>
            </a:r>
            <a:r>
              <a:rPr lang="it-IT" sz="1400" spc="-5" dirty="0">
                <a:solidFill>
                  <a:srgbClr val="1D1D1B"/>
                </a:solidFill>
                <a:cs typeface="Trebuchet MS"/>
              </a:rPr>
              <a:t>parte</a:t>
            </a:r>
            <a:r>
              <a:rPr lang="it-IT" sz="1400" spc="-15" dirty="0">
                <a:solidFill>
                  <a:srgbClr val="1D1D1B"/>
                </a:solidFill>
                <a:cs typeface="Trebuchet MS"/>
              </a:rPr>
              <a:t> </a:t>
            </a:r>
            <a:r>
              <a:rPr lang="it-IT" sz="1400" spc="15" dirty="0">
                <a:solidFill>
                  <a:srgbClr val="1D1D1B"/>
                </a:solidFill>
                <a:cs typeface="Trebuchet MS"/>
              </a:rPr>
              <a:t>di</a:t>
            </a:r>
            <a:r>
              <a:rPr lang="it-IT" sz="1400" spc="-15" dirty="0">
                <a:solidFill>
                  <a:srgbClr val="1D1D1B"/>
                </a:solidFill>
                <a:cs typeface="Trebuchet MS"/>
              </a:rPr>
              <a:t> </a:t>
            </a:r>
            <a:r>
              <a:rPr lang="it-IT" sz="1400" spc="15" dirty="0">
                <a:solidFill>
                  <a:srgbClr val="1D1D1B"/>
                </a:solidFill>
                <a:cs typeface="Trebuchet MS"/>
              </a:rPr>
              <a:t>una</a:t>
            </a:r>
            <a:r>
              <a:rPr lang="it-IT" sz="1400" spc="-15" dirty="0">
                <a:solidFill>
                  <a:srgbClr val="1D1D1B"/>
                </a:solidFill>
                <a:cs typeface="Trebuchet MS"/>
              </a:rPr>
              <a:t> </a:t>
            </a:r>
            <a:r>
              <a:rPr lang="it-IT" sz="1400" spc="5" dirty="0">
                <a:solidFill>
                  <a:srgbClr val="1D1D1B"/>
                </a:solidFill>
                <a:cs typeface="Trebuchet MS"/>
              </a:rPr>
              <a:t>vasta</a:t>
            </a:r>
            <a:r>
              <a:rPr lang="it-IT" sz="1400" spc="-15" dirty="0">
                <a:solidFill>
                  <a:srgbClr val="1D1D1B"/>
                </a:solidFill>
                <a:cs typeface="Trebuchet MS"/>
              </a:rPr>
              <a:t> rete</a:t>
            </a:r>
            <a:r>
              <a:rPr lang="it-IT" sz="1400" spc="-10" dirty="0">
                <a:solidFill>
                  <a:srgbClr val="1D1D1B"/>
                </a:solidFill>
                <a:cs typeface="Trebuchet MS"/>
              </a:rPr>
              <a:t> </a:t>
            </a:r>
            <a:r>
              <a:rPr lang="it-IT" sz="1400" spc="15" dirty="0">
                <a:solidFill>
                  <a:srgbClr val="1D1D1B"/>
                </a:solidFill>
                <a:cs typeface="Trebuchet MS"/>
              </a:rPr>
              <a:t>di</a:t>
            </a:r>
            <a:r>
              <a:rPr lang="it-IT" sz="1400" spc="-15" dirty="0">
                <a:solidFill>
                  <a:srgbClr val="1D1D1B"/>
                </a:solidFill>
                <a:cs typeface="Trebuchet MS"/>
              </a:rPr>
              <a:t> </a:t>
            </a:r>
            <a:r>
              <a:rPr lang="it-IT" sz="1400" spc="80" dirty="0">
                <a:solidFill>
                  <a:srgbClr val="1D1D1B"/>
                </a:solidFill>
                <a:cs typeface="Trebuchet MS"/>
              </a:rPr>
              <a:t>21</a:t>
            </a:r>
            <a:r>
              <a:rPr lang="it-IT" sz="1400" spc="-15" dirty="0">
                <a:solidFill>
                  <a:srgbClr val="1D1D1B"/>
                </a:solidFill>
                <a:cs typeface="Trebuchet MS"/>
              </a:rPr>
              <a:t> </a:t>
            </a:r>
            <a:r>
              <a:rPr lang="it-IT" sz="1400" spc="10" dirty="0">
                <a:solidFill>
                  <a:srgbClr val="1D1D1B"/>
                </a:solidFill>
                <a:cs typeface="Trebuchet MS"/>
              </a:rPr>
              <a:t>organizzazioni</a:t>
            </a:r>
            <a:r>
              <a:rPr lang="it-IT" sz="1400" spc="-15" dirty="0">
                <a:solidFill>
                  <a:srgbClr val="1D1D1B"/>
                </a:solidFill>
                <a:cs typeface="Trebuchet MS"/>
              </a:rPr>
              <a:t> </a:t>
            </a:r>
            <a:r>
              <a:rPr lang="it-IT" sz="1400" spc="-5" dirty="0">
                <a:solidFill>
                  <a:srgbClr val="1D1D1B"/>
                </a:solidFill>
                <a:cs typeface="Trebuchet MS"/>
              </a:rPr>
              <a:t>chiamata </a:t>
            </a:r>
            <a:r>
              <a:rPr lang="it-IT" sz="1400" spc="10" dirty="0">
                <a:solidFill>
                  <a:srgbClr val="1D1D1B"/>
                </a:solidFill>
                <a:cs typeface="Trebuchet MS"/>
              </a:rPr>
              <a:t>Banco</a:t>
            </a:r>
            <a:r>
              <a:rPr lang="it-IT" sz="1400" spc="-20" dirty="0">
                <a:solidFill>
                  <a:srgbClr val="1D1D1B"/>
                </a:solidFill>
                <a:cs typeface="Trebuchet MS"/>
              </a:rPr>
              <a:t> </a:t>
            </a:r>
            <a:r>
              <a:rPr lang="it-IT" sz="1400" spc="-15" dirty="0">
                <a:solidFill>
                  <a:srgbClr val="1D1D1B"/>
                </a:solidFill>
                <a:cs typeface="Trebuchet MS"/>
              </a:rPr>
              <a:t>Alimentare,</a:t>
            </a:r>
            <a:r>
              <a:rPr lang="it-IT" sz="1400" spc="-20" dirty="0">
                <a:solidFill>
                  <a:srgbClr val="1D1D1B"/>
                </a:solidFill>
                <a:cs typeface="Trebuchet MS"/>
              </a:rPr>
              <a:t> </a:t>
            </a:r>
            <a:r>
              <a:rPr lang="it-IT" sz="1400" spc="5" dirty="0">
                <a:solidFill>
                  <a:srgbClr val="1D1D1B"/>
                </a:solidFill>
                <a:cs typeface="Trebuchet MS"/>
              </a:rPr>
              <a:t>che</a:t>
            </a:r>
            <a:r>
              <a:rPr lang="it-IT" sz="1400" spc="-20" dirty="0">
                <a:solidFill>
                  <a:srgbClr val="1D1D1B"/>
                </a:solidFill>
                <a:cs typeface="Trebuchet MS"/>
              </a:rPr>
              <a:t> </a:t>
            </a:r>
            <a:r>
              <a:rPr lang="it-IT" sz="1400" spc="10" dirty="0">
                <a:solidFill>
                  <a:srgbClr val="1D1D1B"/>
                </a:solidFill>
                <a:cs typeface="Trebuchet MS"/>
              </a:rPr>
              <a:t>è</a:t>
            </a:r>
            <a:r>
              <a:rPr lang="it-IT" sz="1400" spc="-20" dirty="0">
                <a:solidFill>
                  <a:srgbClr val="1D1D1B"/>
                </a:solidFill>
                <a:cs typeface="Trebuchet MS"/>
              </a:rPr>
              <a:t> </a:t>
            </a:r>
            <a:r>
              <a:rPr lang="it-IT" sz="1400" dirty="0">
                <a:solidFill>
                  <a:srgbClr val="1D1D1B"/>
                </a:solidFill>
                <a:cs typeface="Trebuchet MS"/>
              </a:rPr>
              <a:t>coordinata</a:t>
            </a:r>
            <a:r>
              <a:rPr lang="it-IT" sz="1400" spc="-20" dirty="0">
                <a:solidFill>
                  <a:srgbClr val="1D1D1B"/>
                </a:solidFill>
                <a:cs typeface="Trebuchet MS"/>
              </a:rPr>
              <a:t> </a:t>
            </a:r>
            <a:r>
              <a:rPr lang="it-IT" sz="1400" dirty="0">
                <a:solidFill>
                  <a:srgbClr val="1D1D1B"/>
                </a:solidFill>
                <a:cs typeface="Trebuchet MS"/>
              </a:rPr>
              <a:t>dalla</a:t>
            </a:r>
            <a:r>
              <a:rPr lang="it-IT" sz="1400" spc="-15" dirty="0">
                <a:solidFill>
                  <a:srgbClr val="1D1D1B"/>
                </a:solidFill>
                <a:cs typeface="Trebuchet MS"/>
              </a:rPr>
              <a:t> </a:t>
            </a:r>
            <a:r>
              <a:rPr lang="it-IT" sz="1400" spc="15" dirty="0">
                <a:solidFill>
                  <a:srgbClr val="1D1D1B"/>
                </a:solidFill>
                <a:cs typeface="Trebuchet MS"/>
              </a:rPr>
              <a:t>Fondazione</a:t>
            </a:r>
            <a:r>
              <a:rPr lang="it-IT" sz="1400" spc="-20" dirty="0">
                <a:solidFill>
                  <a:srgbClr val="1D1D1B"/>
                </a:solidFill>
                <a:cs typeface="Trebuchet MS"/>
              </a:rPr>
              <a:t> </a:t>
            </a:r>
            <a:r>
              <a:rPr lang="it-IT" sz="1400" spc="10" dirty="0">
                <a:solidFill>
                  <a:srgbClr val="1D1D1B"/>
                </a:solidFill>
                <a:cs typeface="Trebuchet MS"/>
              </a:rPr>
              <a:t>Banco</a:t>
            </a:r>
            <a:r>
              <a:rPr lang="it-IT" sz="1400" spc="-20" dirty="0">
                <a:solidFill>
                  <a:srgbClr val="1D1D1B"/>
                </a:solidFill>
                <a:cs typeface="Trebuchet MS"/>
              </a:rPr>
              <a:t> </a:t>
            </a:r>
            <a:r>
              <a:rPr lang="it-IT" sz="1400" spc="5" dirty="0">
                <a:solidFill>
                  <a:srgbClr val="1D1D1B"/>
                </a:solidFill>
                <a:cs typeface="Trebuchet MS"/>
              </a:rPr>
              <a:t>Ali</a:t>
            </a:r>
            <a:r>
              <a:rPr lang="it-IT" sz="1400" spc="-5" dirty="0">
                <a:solidFill>
                  <a:srgbClr val="1D1D1B"/>
                </a:solidFill>
                <a:cs typeface="Trebuchet MS"/>
              </a:rPr>
              <a:t>mentare</a:t>
            </a:r>
            <a:r>
              <a:rPr lang="it-IT" sz="1400" spc="-90" dirty="0">
                <a:solidFill>
                  <a:srgbClr val="1D1D1B"/>
                </a:solidFill>
                <a:cs typeface="Trebuchet MS"/>
              </a:rPr>
              <a:t> </a:t>
            </a:r>
            <a:r>
              <a:rPr lang="it-IT" sz="1400" spc="35" dirty="0">
                <a:solidFill>
                  <a:srgbClr val="1D1D1B"/>
                </a:solidFill>
                <a:cs typeface="Trebuchet MS"/>
              </a:rPr>
              <a:t>Onlus</a:t>
            </a:r>
            <a:r>
              <a:rPr lang="it-IT" sz="1400" spc="-90" dirty="0">
                <a:solidFill>
                  <a:srgbClr val="1D1D1B"/>
                </a:solidFill>
                <a:cs typeface="Trebuchet MS"/>
              </a:rPr>
              <a:t> </a:t>
            </a:r>
            <a:r>
              <a:rPr lang="it-IT" sz="1400" spc="40" dirty="0">
                <a:solidFill>
                  <a:srgbClr val="1D1D1B"/>
                </a:solidFill>
                <a:cs typeface="Trebuchet MS"/>
              </a:rPr>
              <a:t>su</a:t>
            </a:r>
            <a:r>
              <a:rPr lang="it-IT" sz="1400" spc="-85" dirty="0">
                <a:solidFill>
                  <a:srgbClr val="1D1D1B"/>
                </a:solidFill>
                <a:cs typeface="Trebuchet MS"/>
              </a:rPr>
              <a:t> </a:t>
            </a:r>
            <a:r>
              <a:rPr lang="it-IT" sz="1400" dirty="0">
                <a:solidFill>
                  <a:srgbClr val="1D1D1B"/>
                </a:solidFill>
                <a:cs typeface="Trebuchet MS"/>
              </a:rPr>
              <a:t>scala</a:t>
            </a:r>
            <a:r>
              <a:rPr lang="it-IT" sz="1400" spc="-85" dirty="0">
                <a:solidFill>
                  <a:srgbClr val="1D1D1B"/>
                </a:solidFill>
                <a:cs typeface="Trebuchet MS"/>
              </a:rPr>
              <a:t> </a:t>
            </a:r>
            <a:r>
              <a:rPr lang="it-IT" sz="1400" spc="-5" dirty="0">
                <a:solidFill>
                  <a:srgbClr val="1D1D1B"/>
                </a:solidFill>
                <a:cs typeface="Trebuchet MS"/>
              </a:rPr>
              <a:t>Nazionale.</a:t>
            </a:r>
            <a:r>
              <a:rPr lang="it-IT" sz="1400" spc="-85" dirty="0">
                <a:solidFill>
                  <a:srgbClr val="1D1D1B"/>
                </a:solidFill>
                <a:cs typeface="Trebuchet MS"/>
              </a:rPr>
              <a:t> </a:t>
            </a:r>
            <a:r>
              <a:rPr lang="it-IT" sz="1400" spc="-15" dirty="0">
                <a:solidFill>
                  <a:srgbClr val="1D1D1B"/>
                </a:solidFill>
                <a:cs typeface="Trebuchet MS"/>
              </a:rPr>
              <a:t>L’obiettivo</a:t>
            </a:r>
            <a:r>
              <a:rPr lang="it-IT" sz="1400" spc="-85" dirty="0">
                <a:solidFill>
                  <a:srgbClr val="1D1D1B"/>
                </a:solidFill>
                <a:cs typeface="Trebuchet MS"/>
              </a:rPr>
              <a:t> </a:t>
            </a:r>
            <a:r>
              <a:rPr lang="it-IT" sz="1400" spc="15" dirty="0">
                <a:solidFill>
                  <a:srgbClr val="1D1D1B"/>
                </a:solidFill>
                <a:cs typeface="Trebuchet MS"/>
              </a:rPr>
              <a:t>di</a:t>
            </a:r>
            <a:r>
              <a:rPr lang="it-IT" sz="1400" spc="-85" dirty="0">
                <a:solidFill>
                  <a:srgbClr val="1D1D1B"/>
                </a:solidFill>
                <a:cs typeface="Trebuchet MS"/>
              </a:rPr>
              <a:t> </a:t>
            </a:r>
            <a:r>
              <a:rPr lang="it-IT" sz="1400" spc="10" dirty="0">
                <a:solidFill>
                  <a:srgbClr val="1D1D1B"/>
                </a:solidFill>
                <a:cs typeface="Trebuchet MS"/>
              </a:rPr>
              <a:t>Banco</a:t>
            </a:r>
            <a:r>
              <a:rPr lang="it-IT" sz="1400" spc="-85" dirty="0">
                <a:solidFill>
                  <a:srgbClr val="1D1D1B"/>
                </a:solidFill>
                <a:cs typeface="Trebuchet MS"/>
              </a:rPr>
              <a:t> </a:t>
            </a:r>
            <a:r>
              <a:rPr lang="it-IT" sz="1400" spc="5" dirty="0">
                <a:solidFill>
                  <a:srgbClr val="1D1D1B"/>
                </a:solidFill>
                <a:cs typeface="Trebuchet MS"/>
              </a:rPr>
              <a:t>Alimenta</a:t>
            </a:r>
            <a:r>
              <a:rPr lang="it-IT" sz="1400" spc="-15" dirty="0">
                <a:solidFill>
                  <a:srgbClr val="1D1D1B"/>
                </a:solidFill>
                <a:cs typeface="Trebuchet MS"/>
              </a:rPr>
              <a:t>re </a:t>
            </a:r>
            <a:r>
              <a:rPr lang="it-IT" sz="1400" spc="10" dirty="0">
                <a:solidFill>
                  <a:srgbClr val="1D1D1B"/>
                </a:solidFill>
                <a:cs typeface="Trebuchet MS"/>
              </a:rPr>
              <a:t>è </a:t>
            </a:r>
            <a:r>
              <a:rPr lang="it-IT" sz="1400" b="1" spc="-25" dirty="0">
                <a:solidFill>
                  <a:srgbClr val="1D1D1B"/>
                </a:solidFill>
                <a:cs typeface="Trebuchet MS"/>
              </a:rPr>
              <a:t>recuperare </a:t>
            </a:r>
            <a:r>
              <a:rPr lang="it-IT" sz="1400" b="1" spc="5" dirty="0">
                <a:solidFill>
                  <a:srgbClr val="1D1D1B"/>
                </a:solidFill>
                <a:cs typeface="Trebuchet MS"/>
              </a:rPr>
              <a:t>le </a:t>
            </a:r>
            <a:r>
              <a:rPr lang="it-IT" sz="1400" b="1" spc="-30" dirty="0">
                <a:solidFill>
                  <a:srgbClr val="1D1D1B"/>
                </a:solidFill>
                <a:cs typeface="Trebuchet MS"/>
              </a:rPr>
              <a:t>eccedenze </a:t>
            </a:r>
            <a:r>
              <a:rPr lang="it-IT" sz="1400" spc="15" dirty="0">
                <a:solidFill>
                  <a:srgbClr val="1D1D1B"/>
                </a:solidFill>
                <a:cs typeface="Trebuchet MS"/>
              </a:rPr>
              <a:t>del </a:t>
            </a:r>
            <a:r>
              <a:rPr lang="it-IT" sz="1400" dirty="0">
                <a:solidFill>
                  <a:srgbClr val="1D1D1B"/>
                </a:solidFill>
                <a:cs typeface="Trebuchet MS"/>
              </a:rPr>
              <a:t>settore </a:t>
            </a:r>
            <a:r>
              <a:rPr lang="it-IT" sz="1400" spc="-10" dirty="0">
                <a:solidFill>
                  <a:srgbClr val="1D1D1B"/>
                </a:solidFill>
                <a:cs typeface="Trebuchet MS"/>
              </a:rPr>
              <a:t>agroalimentare, </a:t>
            </a:r>
            <a:r>
              <a:rPr lang="it-IT" sz="1400" spc="5" dirty="0">
                <a:solidFill>
                  <a:srgbClr val="1D1D1B"/>
                </a:solidFill>
                <a:cs typeface="Trebuchet MS"/>
              </a:rPr>
              <a:t>della </a:t>
            </a:r>
            <a:r>
              <a:rPr lang="it-IT" sz="1400" spc="10" dirty="0">
                <a:solidFill>
                  <a:srgbClr val="1D1D1B"/>
                </a:solidFill>
                <a:cs typeface="Trebuchet MS"/>
              </a:rPr>
              <a:t> </a:t>
            </a:r>
            <a:r>
              <a:rPr lang="it-IT" sz="1400" spc="5" dirty="0">
                <a:solidFill>
                  <a:srgbClr val="1D1D1B"/>
                </a:solidFill>
                <a:cs typeface="Trebuchet MS"/>
              </a:rPr>
              <a:t>Grande</a:t>
            </a:r>
            <a:r>
              <a:rPr lang="it-IT" sz="1400" spc="-10" dirty="0">
                <a:solidFill>
                  <a:srgbClr val="1D1D1B"/>
                </a:solidFill>
                <a:cs typeface="Trebuchet MS"/>
              </a:rPr>
              <a:t> </a:t>
            </a:r>
            <a:r>
              <a:rPr lang="it-IT" sz="1400" spc="15" dirty="0">
                <a:solidFill>
                  <a:srgbClr val="1D1D1B"/>
                </a:solidFill>
                <a:cs typeface="Trebuchet MS"/>
              </a:rPr>
              <a:t>Distribuzione</a:t>
            </a:r>
            <a:r>
              <a:rPr lang="it-IT" sz="1400" spc="-10" dirty="0">
                <a:solidFill>
                  <a:srgbClr val="1D1D1B"/>
                </a:solidFill>
                <a:cs typeface="Trebuchet MS"/>
              </a:rPr>
              <a:t> </a:t>
            </a:r>
            <a:r>
              <a:rPr lang="it-IT" sz="1400" dirty="0">
                <a:solidFill>
                  <a:srgbClr val="1D1D1B"/>
                </a:solidFill>
                <a:cs typeface="Trebuchet MS"/>
              </a:rPr>
              <a:t>Organizzata</a:t>
            </a:r>
            <a:r>
              <a:rPr lang="it-IT" sz="1400" spc="-5" dirty="0">
                <a:solidFill>
                  <a:srgbClr val="1D1D1B"/>
                </a:solidFill>
                <a:cs typeface="Trebuchet MS"/>
              </a:rPr>
              <a:t> </a:t>
            </a:r>
            <a:r>
              <a:rPr lang="it-IT" sz="1400" spc="10" dirty="0">
                <a:solidFill>
                  <a:srgbClr val="1D1D1B"/>
                </a:solidFill>
                <a:cs typeface="Trebuchet MS"/>
              </a:rPr>
              <a:t>e</a:t>
            </a:r>
            <a:r>
              <a:rPr lang="it-IT" sz="1400" spc="-10" dirty="0">
                <a:solidFill>
                  <a:srgbClr val="1D1D1B"/>
                </a:solidFill>
                <a:cs typeface="Trebuchet MS"/>
              </a:rPr>
              <a:t> </a:t>
            </a:r>
            <a:r>
              <a:rPr lang="it-IT" sz="1400" spc="5" dirty="0">
                <a:solidFill>
                  <a:srgbClr val="1D1D1B"/>
                </a:solidFill>
                <a:cs typeface="Trebuchet MS"/>
              </a:rPr>
              <a:t>della</a:t>
            </a:r>
            <a:r>
              <a:rPr lang="it-IT" sz="1400" spc="-5" dirty="0">
                <a:solidFill>
                  <a:srgbClr val="1D1D1B"/>
                </a:solidFill>
                <a:cs typeface="Trebuchet MS"/>
              </a:rPr>
              <a:t> </a:t>
            </a:r>
            <a:r>
              <a:rPr lang="it-IT" sz="1400" spc="5" dirty="0">
                <a:solidFill>
                  <a:srgbClr val="1D1D1B"/>
                </a:solidFill>
                <a:cs typeface="Trebuchet MS"/>
              </a:rPr>
              <a:t>ristorazione</a:t>
            </a:r>
            <a:r>
              <a:rPr lang="it-IT" sz="1400" spc="-10" dirty="0">
                <a:solidFill>
                  <a:srgbClr val="1D1D1B"/>
                </a:solidFill>
                <a:cs typeface="Trebuchet MS"/>
              </a:rPr>
              <a:t> </a:t>
            </a:r>
            <a:r>
              <a:rPr lang="it-IT" sz="1400" spc="-5" dirty="0">
                <a:solidFill>
                  <a:srgbClr val="1D1D1B"/>
                </a:solidFill>
                <a:cs typeface="Trebuchet MS"/>
              </a:rPr>
              <a:t>collettiva </a:t>
            </a:r>
            <a:r>
              <a:rPr lang="it-IT" sz="1400" spc="-315" dirty="0">
                <a:solidFill>
                  <a:srgbClr val="1D1D1B"/>
                </a:solidFill>
                <a:cs typeface="Trebuchet MS"/>
              </a:rPr>
              <a:t> </a:t>
            </a:r>
            <a:r>
              <a:rPr lang="it-IT" sz="1400" spc="5" dirty="0">
                <a:solidFill>
                  <a:srgbClr val="1D1D1B"/>
                </a:solidFill>
                <a:cs typeface="Trebuchet MS"/>
              </a:rPr>
              <a:t>per</a:t>
            </a:r>
            <a:r>
              <a:rPr lang="it-IT" sz="1400" spc="265" dirty="0">
                <a:solidFill>
                  <a:srgbClr val="1D1D1B"/>
                </a:solidFill>
                <a:cs typeface="Trebuchet MS"/>
              </a:rPr>
              <a:t> </a:t>
            </a:r>
            <a:r>
              <a:rPr lang="it-IT" sz="1400" b="1" dirty="0">
                <a:solidFill>
                  <a:srgbClr val="1D1D1B"/>
                </a:solidFill>
                <a:cs typeface="Trebuchet MS"/>
              </a:rPr>
              <a:t>distribuirle</a:t>
            </a:r>
            <a:r>
              <a:rPr lang="it-IT" sz="1400" b="1" spc="225" dirty="0">
                <a:solidFill>
                  <a:srgbClr val="1D1D1B"/>
                </a:solidFill>
                <a:cs typeface="Trebuchet MS"/>
              </a:rPr>
              <a:t> </a:t>
            </a:r>
            <a:r>
              <a:rPr lang="it-IT" sz="1400" b="1" spc="-5" dirty="0">
                <a:solidFill>
                  <a:srgbClr val="1D1D1B"/>
                </a:solidFill>
                <a:cs typeface="Trebuchet MS"/>
              </a:rPr>
              <a:t>gratuitamente</a:t>
            </a:r>
            <a:r>
              <a:rPr lang="it-IT" sz="1400" b="1" spc="270" dirty="0">
                <a:solidFill>
                  <a:srgbClr val="1D1D1B"/>
                </a:solidFill>
                <a:cs typeface="Trebuchet MS"/>
              </a:rPr>
              <a:t> </a:t>
            </a:r>
            <a:r>
              <a:rPr lang="it-IT" sz="1400" dirty="0">
                <a:solidFill>
                  <a:srgbClr val="1D1D1B"/>
                </a:solidFill>
                <a:cs typeface="Trebuchet MS"/>
              </a:rPr>
              <a:t>alle</a:t>
            </a:r>
            <a:r>
              <a:rPr lang="it-IT" sz="1400" spc="265" dirty="0">
                <a:solidFill>
                  <a:srgbClr val="1D1D1B"/>
                </a:solidFill>
                <a:cs typeface="Trebuchet MS"/>
              </a:rPr>
              <a:t> </a:t>
            </a:r>
            <a:r>
              <a:rPr lang="it-IT" sz="1400" spc="-5" dirty="0">
                <a:solidFill>
                  <a:srgbClr val="1D1D1B"/>
                </a:solidFill>
                <a:cs typeface="Trebuchet MS"/>
              </a:rPr>
              <a:t>Strutture</a:t>
            </a:r>
            <a:r>
              <a:rPr lang="it-IT" sz="1400" spc="265" dirty="0">
                <a:solidFill>
                  <a:srgbClr val="1D1D1B"/>
                </a:solidFill>
                <a:cs typeface="Trebuchet MS"/>
              </a:rPr>
              <a:t> </a:t>
            </a:r>
            <a:r>
              <a:rPr lang="it-IT" sz="1400" spc="-25" dirty="0">
                <a:solidFill>
                  <a:srgbClr val="1D1D1B"/>
                </a:solidFill>
                <a:cs typeface="Trebuchet MS"/>
              </a:rPr>
              <a:t>Caritative,</a:t>
            </a:r>
            <a:r>
              <a:rPr lang="it-IT" sz="1400" dirty="0">
                <a:cs typeface="Trebuchet MS"/>
              </a:rPr>
              <a:t> </a:t>
            </a:r>
            <a:r>
              <a:rPr lang="it-IT" sz="1400" spc="5" dirty="0">
                <a:solidFill>
                  <a:srgbClr val="1D1D1B"/>
                </a:solidFill>
                <a:cs typeface="Trebuchet MS"/>
              </a:rPr>
              <a:t>che </a:t>
            </a:r>
            <a:r>
              <a:rPr lang="it-IT" sz="1400" spc="15" dirty="0">
                <a:solidFill>
                  <a:srgbClr val="1D1D1B"/>
                </a:solidFill>
                <a:cs typeface="Trebuchet MS"/>
              </a:rPr>
              <a:t>forniscono </a:t>
            </a:r>
            <a:r>
              <a:rPr lang="it-IT" sz="1400" spc="20" dirty="0">
                <a:solidFill>
                  <a:srgbClr val="1D1D1B"/>
                </a:solidFill>
                <a:cs typeface="Trebuchet MS"/>
              </a:rPr>
              <a:t>supporto </a:t>
            </a:r>
            <a:r>
              <a:rPr lang="it-IT" sz="1400" dirty="0">
                <a:solidFill>
                  <a:srgbClr val="1D1D1B"/>
                </a:solidFill>
                <a:cs typeface="Trebuchet MS"/>
              </a:rPr>
              <a:t>alle </a:t>
            </a:r>
            <a:r>
              <a:rPr lang="it-IT" sz="1400" spc="20" dirty="0">
                <a:solidFill>
                  <a:srgbClr val="1D1D1B"/>
                </a:solidFill>
                <a:cs typeface="Trebuchet MS"/>
              </a:rPr>
              <a:t>persone </a:t>
            </a:r>
            <a:r>
              <a:rPr lang="it-IT" sz="1400" spc="15" dirty="0">
                <a:solidFill>
                  <a:srgbClr val="1D1D1B"/>
                </a:solidFill>
                <a:cs typeface="Trebuchet MS"/>
              </a:rPr>
              <a:t>in </a:t>
            </a:r>
            <a:r>
              <a:rPr lang="it-IT" sz="1400" spc="-30" dirty="0">
                <a:solidFill>
                  <a:srgbClr val="1D1D1B"/>
                </a:solidFill>
                <a:cs typeface="Trebuchet MS"/>
              </a:rPr>
              <a:t>difficoltà, </a:t>
            </a:r>
            <a:r>
              <a:rPr lang="it-IT" sz="1400" spc="-25" dirty="0">
                <a:solidFill>
                  <a:srgbClr val="1D1D1B"/>
                </a:solidFill>
                <a:cs typeface="Trebuchet MS"/>
              </a:rPr>
              <a:t> </a:t>
            </a:r>
            <a:r>
              <a:rPr lang="it-IT" sz="1400" spc="10" dirty="0">
                <a:solidFill>
                  <a:srgbClr val="1D1D1B"/>
                </a:solidFill>
                <a:cs typeface="Trebuchet MS"/>
              </a:rPr>
              <a:t>aiutando</a:t>
            </a:r>
            <a:r>
              <a:rPr lang="it-IT" sz="1400" spc="40" dirty="0">
                <a:solidFill>
                  <a:srgbClr val="1D1D1B"/>
                </a:solidFill>
                <a:cs typeface="Trebuchet MS"/>
              </a:rPr>
              <a:t> </a:t>
            </a:r>
            <a:r>
              <a:rPr lang="it-IT" sz="1400" spc="-10" dirty="0">
                <a:solidFill>
                  <a:srgbClr val="1D1D1B"/>
                </a:solidFill>
                <a:cs typeface="Trebuchet MS"/>
              </a:rPr>
              <a:t>a</a:t>
            </a:r>
            <a:r>
              <a:rPr lang="it-IT" sz="1400" spc="45" dirty="0">
                <a:solidFill>
                  <a:srgbClr val="1D1D1B"/>
                </a:solidFill>
                <a:cs typeface="Trebuchet MS"/>
              </a:rPr>
              <a:t> </a:t>
            </a:r>
            <a:r>
              <a:rPr lang="it-IT" sz="1400" spc="5" dirty="0">
                <a:solidFill>
                  <a:srgbClr val="1D1D1B"/>
                </a:solidFill>
                <a:cs typeface="Trebuchet MS"/>
              </a:rPr>
              <a:t>risolvere</a:t>
            </a:r>
            <a:r>
              <a:rPr lang="it-IT" sz="1400" spc="45" dirty="0">
                <a:solidFill>
                  <a:srgbClr val="1D1D1B"/>
                </a:solidFill>
                <a:cs typeface="Trebuchet MS"/>
              </a:rPr>
              <a:t> </a:t>
            </a:r>
            <a:r>
              <a:rPr lang="it-IT" sz="1400" spc="15" dirty="0">
                <a:solidFill>
                  <a:srgbClr val="1D1D1B"/>
                </a:solidFill>
                <a:cs typeface="Trebuchet MS"/>
              </a:rPr>
              <a:t>problemi</a:t>
            </a:r>
            <a:r>
              <a:rPr lang="it-IT" sz="1400" spc="45" dirty="0">
                <a:solidFill>
                  <a:srgbClr val="1D1D1B"/>
                </a:solidFill>
                <a:cs typeface="Trebuchet MS"/>
              </a:rPr>
              <a:t> </a:t>
            </a:r>
            <a:r>
              <a:rPr lang="it-IT" sz="1400" dirty="0">
                <a:solidFill>
                  <a:srgbClr val="1D1D1B"/>
                </a:solidFill>
                <a:cs typeface="Trebuchet MS"/>
              </a:rPr>
              <a:t>legati</a:t>
            </a:r>
            <a:r>
              <a:rPr lang="it-IT" sz="1400" spc="40" dirty="0">
                <a:solidFill>
                  <a:srgbClr val="1D1D1B"/>
                </a:solidFill>
                <a:cs typeface="Trebuchet MS"/>
              </a:rPr>
              <a:t> </a:t>
            </a:r>
            <a:r>
              <a:rPr lang="it-IT" sz="1400" spc="-10" dirty="0">
                <a:solidFill>
                  <a:srgbClr val="1D1D1B"/>
                </a:solidFill>
                <a:cs typeface="Trebuchet MS"/>
              </a:rPr>
              <a:t>all’emarginazione e alla povertà.</a:t>
            </a:r>
            <a:endParaRPr lang="it-IT" sz="1400" dirty="0">
              <a:cs typeface="Trebuchet MS"/>
            </a:endParaRPr>
          </a:p>
          <a:p>
            <a:pPr marL="0" indent="0">
              <a:lnSpc>
                <a:spcPct val="100000"/>
              </a:lnSpc>
              <a:spcBef>
                <a:spcPts val="100"/>
              </a:spcBef>
              <a:buNone/>
            </a:pPr>
            <a:endParaRPr lang="it-IT" sz="1900" dirty="0">
              <a:latin typeface="Arial"/>
              <a:cs typeface="Arial"/>
            </a:endParaRPr>
          </a:p>
          <a:p>
            <a:pPr marL="0" indent="0">
              <a:lnSpc>
                <a:spcPct val="100000"/>
              </a:lnSpc>
              <a:spcBef>
                <a:spcPts val="100"/>
              </a:spcBef>
              <a:buNone/>
            </a:pPr>
            <a:r>
              <a:rPr lang="it-IT" sz="3200" b="1" spc="-10" dirty="0">
                <a:solidFill>
                  <a:srgbClr val="0070C0"/>
                </a:solidFill>
                <a:cs typeface="Arial"/>
              </a:rPr>
              <a:t>1.2</a:t>
            </a:r>
            <a:r>
              <a:rPr lang="it-IT" sz="3200" b="1" spc="-85" dirty="0">
                <a:solidFill>
                  <a:srgbClr val="0070C0"/>
                </a:solidFill>
                <a:cs typeface="Arial"/>
              </a:rPr>
              <a:t> </a:t>
            </a:r>
            <a:r>
              <a:rPr lang="it-IT" sz="3200" b="1" spc="70" dirty="0">
                <a:solidFill>
                  <a:srgbClr val="0070C0"/>
                </a:solidFill>
                <a:cs typeface="Arial"/>
              </a:rPr>
              <a:t>I</a:t>
            </a:r>
            <a:r>
              <a:rPr lang="it-IT" sz="3200" b="1" spc="-85" dirty="0">
                <a:solidFill>
                  <a:srgbClr val="0070C0"/>
                </a:solidFill>
                <a:cs typeface="Arial"/>
              </a:rPr>
              <a:t> VALORI DEL BANCO</a:t>
            </a:r>
          </a:p>
          <a:p>
            <a:pPr marL="0" indent="0">
              <a:lnSpc>
                <a:spcPct val="100000"/>
              </a:lnSpc>
              <a:spcBef>
                <a:spcPts val="100"/>
              </a:spcBef>
              <a:buNone/>
            </a:pPr>
            <a:r>
              <a:rPr lang="it-IT" sz="1400" b="1" spc="50" dirty="0">
                <a:solidFill>
                  <a:srgbClr val="A18E72"/>
                </a:solidFill>
                <a:cs typeface="Trebuchet MS"/>
              </a:rPr>
              <a:t>S</a:t>
            </a:r>
            <a:r>
              <a:rPr lang="it-IT" sz="1400" b="1" spc="5" dirty="0">
                <a:solidFill>
                  <a:srgbClr val="A18E72"/>
                </a:solidFill>
                <a:cs typeface="Trebuchet MS"/>
              </a:rPr>
              <a:t>OLI</a:t>
            </a:r>
            <a:r>
              <a:rPr lang="it-IT" sz="1400" b="1" spc="-25" dirty="0">
                <a:solidFill>
                  <a:srgbClr val="A18E72"/>
                </a:solidFill>
                <a:cs typeface="Trebuchet MS"/>
              </a:rPr>
              <a:t>D</a:t>
            </a:r>
            <a:r>
              <a:rPr lang="it-IT" sz="1400" b="1" spc="-20" dirty="0">
                <a:solidFill>
                  <a:srgbClr val="A18E72"/>
                </a:solidFill>
                <a:cs typeface="Trebuchet MS"/>
              </a:rPr>
              <a:t>ARIE</a:t>
            </a:r>
            <a:r>
              <a:rPr lang="it-IT" sz="1400" b="1" spc="-125" dirty="0">
                <a:solidFill>
                  <a:srgbClr val="A18E72"/>
                </a:solidFill>
                <a:cs typeface="Trebuchet MS"/>
              </a:rPr>
              <a:t>T</a:t>
            </a:r>
            <a:r>
              <a:rPr lang="it-IT" sz="1400" b="1" dirty="0">
                <a:solidFill>
                  <a:srgbClr val="A18E72"/>
                </a:solidFill>
                <a:cs typeface="Trebuchet MS"/>
              </a:rPr>
              <a:t>À</a:t>
            </a:r>
            <a:r>
              <a:rPr lang="it-IT" sz="1400" b="1" spc="-114" dirty="0">
                <a:solidFill>
                  <a:srgbClr val="A18E72"/>
                </a:solidFill>
                <a:cs typeface="Trebuchet MS"/>
              </a:rPr>
              <a:t> </a:t>
            </a:r>
            <a:r>
              <a:rPr lang="it-IT" sz="1400" b="1" spc="-55" dirty="0">
                <a:solidFill>
                  <a:srgbClr val="A18E72"/>
                </a:solidFill>
                <a:cs typeface="Trebuchet MS"/>
              </a:rPr>
              <a:t>E</a:t>
            </a:r>
            <a:r>
              <a:rPr lang="it-IT" sz="1400" b="1" spc="-114" dirty="0">
                <a:solidFill>
                  <a:srgbClr val="A18E72"/>
                </a:solidFill>
                <a:cs typeface="Trebuchet MS"/>
              </a:rPr>
              <a:t> </a:t>
            </a:r>
            <a:r>
              <a:rPr lang="it-IT" sz="1400" b="1" spc="-40" dirty="0">
                <a:solidFill>
                  <a:srgbClr val="A18E72"/>
                </a:solidFill>
                <a:cs typeface="Trebuchet MS"/>
              </a:rPr>
              <a:t>C</a:t>
            </a:r>
            <a:r>
              <a:rPr lang="it-IT" sz="1400" b="1" spc="15" dirty="0">
                <a:solidFill>
                  <a:srgbClr val="A18E72"/>
                </a:solidFill>
                <a:cs typeface="Trebuchet MS"/>
              </a:rPr>
              <a:t>ONDIVISIONE</a:t>
            </a:r>
            <a:endParaRPr lang="it-IT" sz="1400" dirty="0">
              <a:cs typeface="Trebuchet MS"/>
            </a:endParaRPr>
          </a:p>
          <a:p>
            <a:pPr marL="0" marR="5080" indent="0" algn="just">
              <a:lnSpc>
                <a:spcPct val="100000"/>
              </a:lnSpc>
              <a:spcBef>
                <a:spcPts val="790"/>
              </a:spcBef>
              <a:buNone/>
            </a:pPr>
            <a:r>
              <a:rPr lang="it-IT" sz="1400" spc="45" dirty="0">
                <a:solidFill>
                  <a:srgbClr val="1D1D1B"/>
                </a:solidFill>
                <a:cs typeface="Trebuchet MS"/>
              </a:rPr>
              <a:t>Sono</a:t>
            </a:r>
            <a:r>
              <a:rPr lang="it-IT" sz="1400" spc="-75" dirty="0">
                <a:solidFill>
                  <a:srgbClr val="1D1D1B"/>
                </a:solidFill>
                <a:cs typeface="Trebuchet MS"/>
              </a:rPr>
              <a:t> </a:t>
            </a:r>
            <a:r>
              <a:rPr lang="it-IT" sz="1400" dirty="0">
                <a:solidFill>
                  <a:srgbClr val="1D1D1B"/>
                </a:solidFill>
                <a:cs typeface="Trebuchet MS"/>
              </a:rPr>
              <a:t>i</a:t>
            </a:r>
            <a:r>
              <a:rPr lang="it-IT" sz="1400" spc="-75" dirty="0">
                <a:solidFill>
                  <a:srgbClr val="1D1D1B"/>
                </a:solidFill>
                <a:cs typeface="Trebuchet MS"/>
              </a:rPr>
              <a:t> </a:t>
            </a:r>
            <a:r>
              <a:rPr lang="it-IT" sz="1400" dirty="0">
                <a:solidFill>
                  <a:srgbClr val="1D1D1B"/>
                </a:solidFill>
                <a:cs typeface="Trebuchet MS"/>
              </a:rPr>
              <a:t>pilastri</a:t>
            </a:r>
            <a:r>
              <a:rPr lang="it-IT" sz="1400" spc="-75" dirty="0">
                <a:solidFill>
                  <a:srgbClr val="1D1D1B"/>
                </a:solidFill>
                <a:cs typeface="Trebuchet MS"/>
              </a:rPr>
              <a:t> </a:t>
            </a:r>
            <a:r>
              <a:rPr lang="it-IT" sz="1400" spc="-15" dirty="0">
                <a:solidFill>
                  <a:srgbClr val="1D1D1B"/>
                </a:solidFill>
                <a:cs typeface="Trebuchet MS"/>
              </a:rPr>
              <a:t>dell’attività</a:t>
            </a:r>
            <a:r>
              <a:rPr lang="it-IT" sz="1400" spc="-75" dirty="0">
                <a:solidFill>
                  <a:srgbClr val="1D1D1B"/>
                </a:solidFill>
                <a:cs typeface="Trebuchet MS"/>
              </a:rPr>
              <a:t> </a:t>
            </a:r>
            <a:r>
              <a:rPr lang="it-IT" sz="1400" spc="10" dirty="0">
                <a:solidFill>
                  <a:srgbClr val="1D1D1B"/>
                </a:solidFill>
                <a:cs typeface="Trebuchet MS"/>
              </a:rPr>
              <a:t>quotidiana</a:t>
            </a:r>
            <a:r>
              <a:rPr lang="it-IT" sz="1400" spc="-75" dirty="0">
                <a:solidFill>
                  <a:srgbClr val="1D1D1B"/>
                </a:solidFill>
                <a:cs typeface="Trebuchet MS"/>
              </a:rPr>
              <a:t> </a:t>
            </a:r>
            <a:r>
              <a:rPr lang="it-IT" sz="1400" spc="15" dirty="0">
                <a:solidFill>
                  <a:srgbClr val="1D1D1B"/>
                </a:solidFill>
                <a:cs typeface="Trebuchet MS"/>
              </a:rPr>
              <a:t>di </a:t>
            </a:r>
            <a:r>
              <a:rPr lang="it-IT" sz="1400" spc="-320" dirty="0">
                <a:solidFill>
                  <a:srgbClr val="1D1D1B"/>
                </a:solidFill>
                <a:cs typeface="Trebuchet MS"/>
              </a:rPr>
              <a:t> </a:t>
            </a:r>
            <a:r>
              <a:rPr lang="it-IT" sz="1400" spc="5" dirty="0">
                <a:solidFill>
                  <a:srgbClr val="1D1D1B"/>
                </a:solidFill>
                <a:cs typeface="Trebuchet MS"/>
              </a:rPr>
              <a:t>Ban</a:t>
            </a:r>
            <a:r>
              <a:rPr lang="it-IT" sz="1400" spc="-15" dirty="0">
                <a:solidFill>
                  <a:srgbClr val="1D1D1B"/>
                </a:solidFill>
                <a:cs typeface="Trebuchet MS"/>
              </a:rPr>
              <a:t>c</a:t>
            </a:r>
            <a:r>
              <a:rPr lang="it-IT" sz="1400" spc="40" dirty="0">
                <a:solidFill>
                  <a:srgbClr val="1D1D1B"/>
                </a:solidFill>
                <a:cs typeface="Trebuchet MS"/>
              </a:rPr>
              <a:t>o</a:t>
            </a:r>
            <a:r>
              <a:rPr lang="it-IT" sz="1400" spc="-75" dirty="0">
                <a:solidFill>
                  <a:srgbClr val="1D1D1B"/>
                </a:solidFill>
                <a:cs typeface="Trebuchet MS"/>
              </a:rPr>
              <a:t> </a:t>
            </a:r>
            <a:r>
              <a:rPr lang="it-IT" sz="1400" dirty="0">
                <a:solidFill>
                  <a:srgbClr val="1D1D1B"/>
                </a:solidFill>
                <a:cs typeface="Trebuchet MS"/>
              </a:rPr>
              <a:t>Alimenta</a:t>
            </a:r>
            <a:r>
              <a:rPr lang="it-IT" sz="1400" spc="-20" dirty="0">
                <a:solidFill>
                  <a:srgbClr val="1D1D1B"/>
                </a:solidFill>
                <a:cs typeface="Trebuchet MS"/>
              </a:rPr>
              <a:t>r</a:t>
            </a:r>
            <a:r>
              <a:rPr lang="it-IT" sz="1400" dirty="0">
                <a:solidFill>
                  <a:srgbClr val="1D1D1B"/>
                </a:solidFill>
                <a:cs typeface="Trebuchet MS"/>
              </a:rPr>
              <a:t>e</a:t>
            </a:r>
            <a:r>
              <a:rPr lang="it-IT" sz="1400" spc="-170" dirty="0">
                <a:solidFill>
                  <a:srgbClr val="1D1D1B"/>
                </a:solidFill>
                <a:cs typeface="Trebuchet MS"/>
              </a:rPr>
              <a:t>,</a:t>
            </a:r>
            <a:r>
              <a:rPr lang="it-IT" sz="1400" spc="-75" dirty="0">
                <a:solidFill>
                  <a:srgbClr val="1D1D1B"/>
                </a:solidFill>
                <a:cs typeface="Trebuchet MS"/>
              </a:rPr>
              <a:t> </a:t>
            </a:r>
            <a:r>
              <a:rPr lang="it-IT" sz="1400" spc="5" dirty="0">
                <a:solidFill>
                  <a:srgbClr val="1D1D1B"/>
                </a:solidFill>
                <a:cs typeface="Trebuchet MS"/>
              </a:rPr>
              <a:t>che</a:t>
            </a:r>
            <a:r>
              <a:rPr lang="it-IT" sz="1400" spc="-75" dirty="0">
                <a:solidFill>
                  <a:srgbClr val="1D1D1B"/>
                </a:solidFill>
                <a:cs typeface="Trebuchet MS"/>
              </a:rPr>
              <a:t> </a:t>
            </a:r>
            <a:r>
              <a:rPr lang="it-IT" sz="1400" spc="30" dirty="0">
                <a:solidFill>
                  <a:srgbClr val="1D1D1B"/>
                </a:solidFill>
                <a:cs typeface="Trebuchet MS"/>
              </a:rPr>
              <a:t>pone</a:t>
            </a:r>
            <a:r>
              <a:rPr lang="it-IT" sz="1400" spc="-75" dirty="0">
                <a:solidFill>
                  <a:srgbClr val="1D1D1B"/>
                </a:solidFill>
                <a:cs typeface="Trebuchet MS"/>
              </a:rPr>
              <a:t> </a:t>
            </a:r>
            <a:r>
              <a:rPr lang="it-IT" sz="1400" spc="-5" dirty="0">
                <a:solidFill>
                  <a:srgbClr val="1D1D1B"/>
                </a:solidFill>
                <a:cs typeface="Trebuchet MS"/>
              </a:rPr>
              <a:t>al</a:t>
            </a:r>
            <a:r>
              <a:rPr lang="it-IT" sz="1400" spc="-75" dirty="0">
                <a:solidFill>
                  <a:srgbClr val="1D1D1B"/>
                </a:solidFill>
                <a:cs typeface="Trebuchet MS"/>
              </a:rPr>
              <a:t> </a:t>
            </a:r>
            <a:r>
              <a:rPr lang="it-IT" sz="1400" spc="-40" dirty="0">
                <a:solidFill>
                  <a:srgbClr val="1D1D1B"/>
                </a:solidFill>
                <a:cs typeface="Trebuchet MS"/>
              </a:rPr>
              <a:t>c</a:t>
            </a:r>
            <a:r>
              <a:rPr lang="it-IT" sz="1400" spc="-5" dirty="0">
                <a:solidFill>
                  <a:srgbClr val="1D1D1B"/>
                </a:solidFill>
                <a:cs typeface="Trebuchet MS"/>
              </a:rPr>
              <a:t>ent</a:t>
            </a:r>
            <a:r>
              <a:rPr lang="it-IT" sz="1400" spc="-25" dirty="0">
                <a:solidFill>
                  <a:srgbClr val="1D1D1B"/>
                </a:solidFill>
                <a:cs typeface="Trebuchet MS"/>
              </a:rPr>
              <a:t>r</a:t>
            </a:r>
            <a:r>
              <a:rPr lang="it-IT" sz="1400" spc="40" dirty="0">
                <a:solidFill>
                  <a:srgbClr val="1D1D1B"/>
                </a:solidFill>
                <a:cs typeface="Trebuchet MS"/>
              </a:rPr>
              <a:t>o</a:t>
            </a:r>
            <a:r>
              <a:rPr lang="it-IT" sz="1400" spc="-75" dirty="0">
                <a:solidFill>
                  <a:srgbClr val="1D1D1B"/>
                </a:solidFill>
                <a:cs typeface="Trebuchet MS"/>
              </a:rPr>
              <a:t> </a:t>
            </a:r>
            <a:r>
              <a:rPr lang="it-IT" sz="1400" spc="5" dirty="0">
                <a:solidFill>
                  <a:srgbClr val="1D1D1B"/>
                </a:solidFill>
                <a:cs typeface="Trebuchet MS"/>
              </a:rPr>
              <a:t>le  </a:t>
            </a:r>
            <a:r>
              <a:rPr lang="it-IT" sz="1400" spc="20" dirty="0">
                <a:solidFill>
                  <a:srgbClr val="1D1D1B"/>
                </a:solidFill>
                <a:cs typeface="Trebuchet MS"/>
              </a:rPr>
              <a:t>persone</a:t>
            </a:r>
            <a:r>
              <a:rPr lang="it-IT" sz="1400" spc="-80" dirty="0">
                <a:solidFill>
                  <a:srgbClr val="1D1D1B"/>
                </a:solidFill>
                <a:cs typeface="Trebuchet MS"/>
              </a:rPr>
              <a:t> </a:t>
            </a:r>
            <a:r>
              <a:rPr lang="it-IT" sz="1400" spc="10" dirty="0">
                <a:solidFill>
                  <a:srgbClr val="1D1D1B"/>
                </a:solidFill>
                <a:cs typeface="Trebuchet MS"/>
              </a:rPr>
              <a:t>e</a:t>
            </a:r>
            <a:r>
              <a:rPr lang="it-IT" sz="1400" spc="-75" dirty="0">
                <a:solidFill>
                  <a:srgbClr val="1D1D1B"/>
                </a:solidFill>
                <a:cs typeface="Trebuchet MS"/>
              </a:rPr>
              <a:t> </a:t>
            </a:r>
            <a:r>
              <a:rPr lang="it-IT" sz="1400" dirty="0">
                <a:solidFill>
                  <a:srgbClr val="1D1D1B"/>
                </a:solidFill>
                <a:cs typeface="Trebuchet MS"/>
              </a:rPr>
              <a:t>il</a:t>
            </a:r>
            <a:r>
              <a:rPr lang="it-IT" sz="1400" spc="-80" dirty="0">
                <a:solidFill>
                  <a:srgbClr val="1D1D1B"/>
                </a:solidFill>
                <a:cs typeface="Trebuchet MS"/>
              </a:rPr>
              <a:t> </a:t>
            </a:r>
            <a:r>
              <a:rPr lang="it-IT" sz="1400" spc="10" dirty="0">
                <a:solidFill>
                  <a:srgbClr val="1D1D1B"/>
                </a:solidFill>
                <a:cs typeface="Trebuchet MS"/>
              </a:rPr>
              <a:t>loro</a:t>
            </a:r>
            <a:r>
              <a:rPr lang="it-IT" sz="1400" spc="-75" dirty="0">
                <a:solidFill>
                  <a:srgbClr val="1D1D1B"/>
                </a:solidFill>
                <a:cs typeface="Trebuchet MS"/>
              </a:rPr>
              <a:t> </a:t>
            </a:r>
            <a:r>
              <a:rPr lang="it-IT" sz="1400" dirty="0">
                <a:solidFill>
                  <a:srgbClr val="1D1D1B"/>
                </a:solidFill>
                <a:cs typeface="Trebuchet MS"/>
              </a:rPr>
              <a:t>benessere.</a:t>
            </a:r>
          </a:p>
          <a:p>
            <a:pPr marL="0" marR="5080" indent="0" algn="just">
              <a:lnSpc>
                <a:spcPct val="100000"/>
              </a:lnSpc>
              <a:spcBef>
                <a:spcPts val="790"/>
              </a:spcBef>
              <a:buNone/>
            </a:pPr>
            <a:endParaRPr lang="it-IT" sz="1400" dirty="0">
              <a:solidFill>
                <a:srgbClr val="1D1D1B"/>
              </a:solidFill>
              <a:cs typeface="Trebuchet MS"/>
            </a:endParaRPr>
          </a:p>
          <a:p>
            <a:pPr>
              <a:lnSpc>
                <a:spcPct val="100000"/>
              </a:lnSpc>
              <a:spcBef>
                <a:spcPts val="100"/>
              </a:spcBef>
              <a:buFont typeface="Wingdings" panose="05000000000000000000" pitchFamily="2" charset="2"/>
              <a:buChar char="ü"/>
            </a:pPr>
            <a:r>
              <a:rPr lang="it-IT" sz="1400" b="1" spc="80" dirty="0">
                <a:solidFill>
                  <a:srgbClr val="A18E72"/>
                </a:solidFill>
                <a:cs typeface="Trebuchet MS"/>
              </a:rPr>
              <a:t>D</a:t>
            </a:r>
            <a:r>
              <a:rPr lang="it-IT" sz="1400" b="1" spc="20" dirty="0">
                <a:solidFill>
                  <a:srgbClr val="A18E72"/>
                </a:solidFill>
                <a:cs typeface="Trebuchet MS"/>
              </a:rPr>
              <a:t>ONO</a:t>
            </a:r>
            <a:r>
              <a:rPr lang="it-IT" sz="1400" b="1" spc="-114" dirty="0">
                <a:solidFill>
                  <a:srgbClr val="A18E72"/>
                </a:solidFill>
                <a:cs typeface="Trebuchet MS"/>
              </a:rPr>
              <a:t> </a:t>
            </a:r>
            <a:r>
              <a:rPr lang="it-IT" sz="1400" b="1" spc="-55" dirty="0">
                <a:solidFill>
                  <a:srgbClr val="A18E72"/>
                </a:solidFill>
                <a:cs typeface="Trebuchet MS"/>
              </a:rPr>
              <a:t>E</a:t>
            </a:r>
            <a:r>
              <a:rPr lang="it-IT" sz="1400" b="1" spc="-114" dirty="0">
                <a:solidFill>
                  <a:srgbClr val="A18E72"/>
                </a:solidFill>
                <a:cs typeface="Trebuchet MS"/>
              </a:rPr>
              <a:t> </a:t>
            </a:r>
            <a:r>
              <a:rPr lang="it-IT" sz="1400" b="1" spc="-5" dirty="0">
                <a:solidFill>
                  <a:srgbClr val="A18E72"/>
                </a:solidFill>
                <a:cs typeface="Trebuchet MS"/>
              </a:rPr>
              <a:t>GR</a:t>
            </a:r>
            <a:r>
              <a:rPr lang="it-IT" sz="1400" b="1" spc="-105" dirty="0">
                <a:solidFill>
                  <a:srgbClr val="A18E72"/>
                </a:solidFill>
                <a:cs typeface="Trebuchet MS"/>
              </a:rPr>
              <a:t>A</a:t>
            </a:r>
            <a:r>
              <a:rPr lang="it-IT" sz="1400" b="1" spc="-30" dirty="0">
                <a:solidFill>
                  <a:srgbClr val="A18E72"/>
                </a:solidFill>
                <a:cs typeface="Trebuchet MS"/>
              </a:rPr>
              <a:t>TUI</a:t>
            </a:r>
            <a:r>
              <a:rPr lang="it-IT" sz="1400" b="1" spc="-135" dirty="0">
                <a:solidFill>
                  <a:srgbClr val="A18E72"/>
                </a:solidFill>
                <a:cs typeface="Trebuchet MS"/>
              </a:rPr>
              <a:t>T</a:t>
            </a:r>
            <a:r>
              <a:rPr lang="it-IT" sz="1400" b="1" dirty="0">
                <a:solidFill>
                  <a:srgbClr val="A18E72"/>
                </a:solidFill>
                <a:cs typeface="Trebuchet MS"/>
              </a:rPr>
              <a:t>À</a:t>
            </a:r>
            <a:endParaRPr lang="it-IT" sz="1400" dirty="0">
              <a:cs typeface="Trebuchet MS"/>
            </a:endParaRPr>
          </a:p>
          <a:p>
            <a:pPr marL="0" marR="5080" indent="0">
              <a:lnSpc>
                <a:spcPct val="100000"/>
              </a:lnSpc>
              <a:spcBef>
                <a:spcPts val="790"/>
              </a:spcBef>
              <a:buNone/>
            </a:pPr>
            <a:r>
              <a:rPr lang="it-IT" sz="1400" spc="10" dirty="0">
                <a:solidFill>
                  <a:srgbClr val="1D1D1B"/>
                </a:solidFill>
                <a:cs typeface="Trebuchet MS"/>
              </a:rPr>
              <a:t>Crediamo </a:t>
            </a:r>
            <a:r>
              <a:rPr lang="it-IT" sz="1400" spc="5" dirty="0">
                <a:solidFill>
                  <a:srgbClr val="1D1D1B"/>
                </a:solidFill>
                <a:cs typeface="Trebuchet MS"/>
              </a:rPr>
              <a:t>che </a:t>
            </a:r>
            <a:r>
              <a:rPr lang="it-IT" sz="1400" spc="25" dirty="0">
                <a:solidFill>
                  <a:srgbClr val="1D1D1B"/>
                </a:solidFill>
                <a:cs typeface="Trebuchet MS"/>
              </a:rPr>
              <a:t>quando si </a:t>
            </a:r>
            <a:r>
              <a:rPr lang="it-IT" sz="1400" spc="-10" dirty="0">
                <a:solidFill>
                  <a:srgbClr val="1D1D1B"/>
                </a:solidFill>
                <a:cs typeface="Trebuchet MS"/>
              </a:rPr>
              <a:t>riceve </a:t>
            </a:r>
            <a:r>
              <a:rPr lang="it-IT" sz="1400" spc="-15" dirty="0">
                <a:solidFill>
                  <a:srgbClr val="1D1D1B"/>
                </a:solidFill>
                <a:cs typeface="Trebuchet MS"/>
              </a:rPr>
              <a:t>gratuitamente, </a:t>
            </a:r>
            <a:r>
              <a:rPr lang="it-IT" sz="1400" spc="15" dirty="0">
                <a:solidFill>
                  <a:srgbClr val="1D1D1B"/>
                </a:solidFill>
                <a:cs typeface="Trebuchet MS"/>
              </a:rPr>
              <a:t>sia </a:t>
            </a:r>
            <a:r>
              <a:rPr lang="it-IT" sz="1400" spc="20" dirty="0">
                <a:solidFill>
                  <a:srgbClr val="1D1D1B"/>
                </a:solidFill>
                <a:cs typeface="Trebuchet MS"/>
              </a:rPr>
              <a:t>giusto </a:t>
            </a:r>
            <a:r>
              <a:rPr lang="it-IT" sz="1400" spc="25" dirty="0">
                <a:solidFill>
                  <a:srgbClr val="1D1D1B"/>
                </a:solidFill>
                <a:cs typeface="Trebuchet MS"/>
              </a:rPr>
              <a:t> </a:t>
            </a:r>
            <a:r>
              <a:rPr lang="it-IT" sz="1400" spc="10" dirty="0">
                <a:solidFill>
                  <a:srgbClr val="1D1D1B"/>
                </a:solidFill>
                <a:cs typeface="Trebuchet MS"/>
              </a:rPr>
              <a:t>donare</a:t>
            </a:r>
            <a:r>
              <a:rPr lang="it-IT" sz="1400" spc="-75" dirty="0">
                <a:solidFill>
                  <a:srgbClr val="1D1D1B"/>
                </a:solidFill>
                <a:cs typeface="Trebuchet MS"/>
              </a:rPr>
              <a:t> </a:t>
            </a:r>
            <a:r>
              <a:rPr lang="it-IT" sz="1400" spc="15" dirty="0">
                <a:solidFill>
                  <a:srgbClr val="1D1D1B"/>
                </a:solidFill>
                <a:cs typeface="Trebuchet MS"/>
              </a:rPr>
              <a:t>nello</a:t>
            </a:r>
            <a:r>
              <a:rPr lang="it-IT" sz="1400" spc="-70" dirty="0">
                <a:solidFill>
                  <a:srgbClr val="1D1D1B"/>
                </a:solidFill>
                <a:cs typeface="Trebuchet MS"/>
              </a:rPr>
              <a:t> </a:t>
            </a:r>
            <a:r>
              <a:rPr lang="it-IT" sz="1400" spc="20" dirty="0">
                <a:solidFill>
                  <a:srgbClr val="1D1D1B"/>
                </a:solidFill>
                <a:cs typeface="Trebuchet MS"/>
              </a:rPr>
              <a:t>stesso</a:t>
            </a:r>
            <a:r>
              <a:rPr lang="it-IT" sz="1400" spc="-70" dirty="0">
                <a:solidFill>
                  <a:srgbClr val="1D1D1B"/>
                </a:solidFill>
                <a:cs typeface="Trebuchet MS"/>
              </a:rPr>
              <a:t> </a:t>
            </a:r>
            <a:r>
              <a:rPr lang="it-IT" sz="1400" spc="35" dirty="0">
                <a:solidFill>
                  <a:srgbClr val="1D1D1B"/>
                </a:solidFill>
                <a:cs typeface="Trebuchet MS"/>
              </a:rPr>
              <a:t>modo</a:t>
            </a:r>
            <a:r>
              <a:rPr lang="it-IT" sz="1400" spc="-70" dirty="0">
                <a:solidFill>
                  <a:srgbClr val="1D1D1B"/>
                </a:solidFill>
                <a:cs typeface="Trebuchet MS"/>
              </a:rPr>
              <a:t> </a:t>
            </a:r>
            <a:r>
              <a:rPr lang="it-IT" sz="1400" spc="10" dirty="0">
                <a:solidFill>
                  <a:srgbClr val="1D1D1B"/>
                </a:solidFill>
                <a:cs typeface="Trebuchet MS"/>
              </a:rPr>
              <a:t>ad</a:t>
            </a:r>
            <a:r>
              <a:rPr lang="it-IT" sz="1400" spc="-70" dirty="0">
                <a:solidFill>
                  <a:srgbClr val="1D1D1B"/>
                </a:solidFill>
                <a:cs typeface="Trebuchet MS"/>
              </a:rPr>
              <a:t> </a:t>
            </a:r>
            <a:r>
              <a:rPr lang="it-IT" sz="1400" spc="-35" dirty="0">
                <a:solidFill>
                  <a:srgbClr val="1D1D1B"/>
                </a:solidFill>
                <a:cs typeface="Trebuchet MS"/>
              </a:rPr>
              <a:t>altri.</a:t>
            </a:r>
            <a:r>
              <a:rPr lang="it-IT" sz="1400" spc="-70" dirty="0">
                <a:solidFill>
                  <a:srgbClr val="1D1D1B"/>
                </a:solidFill>
                <a:cs typeface="Trebuchet MS"/>
              </a:rPr>
              <a:t> </a:t>
            </a:r>
            <a:r>
              <a:rPr lang="it-IT" sz="1400" spc="25" dirty="0">
                <a:solidFill>
                  <a:srgbClr val="1D1D1B"/>
                </a:solidFill>
                <a:cs typeface="Trebuchet MS"/>
              </a:rPr>
              <a:t>Questo</a:t>
            </a:r>
            <a:r>
              <a:rPr lang="it-IT" sz="1400" spc="-70" dirty="0">
                <a:solidFill>
                  <a:srgbClr val="1D1D1B"/>
                </a:solidFill>
                <a:cs typeface="Trebuchet MS"/>
              </a:rPr>
              <a:t> </a:t>
            </a:r>
            <a:r>
              <a:rPr lang="it-IT" sz="1400" spc="10" dirty="0">
                <a:solidFill>
                  <a:srgbClr val="1D1D1B"/>
                </a:solidFill>
                <a:cs typeface="Trebuchet MS"/>
              </a:rPr>
              <a:t>principio</a:t>
            </a:r>
            <a:r>
              <a:rPr lang="it-IT" sz="1400" spc="-70" dirty="0">
                <a:solidFill>
                  <a:srgbClr val="1D1D1B"/>
                </a:solidFill>
                <a:cs typeface="Trebuchet MS"/>
              </a:rPr>
              <a:t> </a:t>
            </a:r>
            <a:r>
              <a:rPr lang="it-IT" sz="1400" spc="10" dirty="0">
                <a:solidFill>
                  <a:srgbClr val="1D1D1B"/>
                </a:solidFill>
                <a:cs typeface="Trebuchet MS"/>
              </a:rPr>
              <a:t>vale</a:t>
            </a:r>
            <a:r>
              <a:rPr lang="it-IT" sz="1400" spc="-70" dirty="0">
                <a:solidFill>
                  <a:srgbClr val="1D1D1B"/>
                </a:solidFill>
                <a:cs typeface="Trebuchet MS"/>
              </a:rPr>
              <a:t> </a:t>
            </a:r>
            <a:r>
              <a:rPr lang="it-IT" sz="1400" spc="5" dirty="0">
                <a:solidFill>
                  <a:srgbClr val="1D1D1B"/>
                </a:solidFill>
                <a:cs typeface="Trebuchet MS"/>
              </a:rPr>
              <a:t>per</a:t>
            </a:r>
            <a:r>
              <a:rPr lang="it-IT" sz="1400" spc="-70" dirty="0">
                <a:solidFill>
                  <a:srgbClr val="1D1D1B"/>
                </a:solidFill>
                <a:cs typeface="Trebuchet MS"/>
              </a:rPr>
              <a:t> </a:t>
            </a:r>
            <a:r>
              <a:rPr lang="it-IT" sz="1400" dirty="0">
                <a:solidFill>
                  <a:srgbClr val="1D1D1B"/>
                </a:solidFill>
                <a:cs typeface="Trebuchet MS"/>
              </a:rPr>
              <a:t>i </a:t>
            </a:r>
            <a:r>
              <a:rPr lang="it-IT" sz="1400" spc="-315" dirty="0">
                <a:solidFill>
                  <a:srgbClr val="1D1D1B"/>
                </a:solidFill>
                <a:cs typeface="Trebuchet MS"/>
              </a:rPr>
              <a:t> </a:t>
            </a:r>
            <a:r>
              <a:rPr lang="it-IT" sz="1400" spc="-5" dirty="0">
                <a:solidFill>
                  <a:srgbClr val="1D1D1B"/>
                </a:solidFill>
                <a:cs typeface="Trebuchet MS"/>
              </a:rPr>
              <a:t>beneficiari</a:t>
            </a:r>
            <a:r>
              <a:rPr lang="it-IT" sz="1400" spc="-75" dirty="0">
                <a:solidFill>
                  <a:srgbClr val="1D1D1B"/>
                </a:solidFill>
                <a:cs typeface="Trebuchet MS"/>
              </a:rPr>
              <a:t> </a:t>
            </a:r>
            <a:r>
              <a:rPr lang="it-IT" sz="1400" spc="-30" dirty="0">
                <a:solidFill>
                  <a:srgbClr val="1D1D1B"/>
                </a:solidFill>
                <a:cs typeface="Trebuchet MS"/>
              </a:rPr>
              <a:t>finali,</a:t>
            </a:r>
            <a:r>
              <a:rPr lang="it-IT" sz="1400" spc="-75" dirty="0">
                <a:solidFill>
                  <a:srgbClr val="1D1D1B"/>
                </a:solidFill>
                <a:cs typeface="Trebuchet MS"/>
              </a:rPr>
              <a:t> </a:t>
            </a:r>
            <a:r>
              <a:rPr lang="it-IT" sz="1400" spc="5" dirty="0">
                <a:solidFill>
                  <a:srgbClr val="1D1D1B"/>
                </a:solidFill>
                <a:cs typeface="Trebuchet MS"/>
              </a:rPr>
              <a:t>ma</a:t>
            </a:r>
            <a:r>
              <a:rPr lang="it-IT" sz="1400" spc="-70" dirty="0">
                <a:solidFill>
                  <a:srgbClr val="1D1D1B"/>
                </a:solidFill>
                <a:cs typeface="Trebuchet MS"/>
              </a:rPr>
              <a:t> </a:t>
            </a:r>
            <a:r>
              <a:rPr lang="it-IT" sz="1400" spc="10" dirty="0">
                <a:solidFill>
                  <a:srgbClr val="1D1D1B"/>
                </a:solidFill>
                <a:cs typeface="Trebuchet MS"/>
              </a:rPr>
              <a:t>anche</a:t>
            </a:r>
            <a:r>
              <a:rPr lang="it-IT" sz="1400" spc="-75" dirty="0">
                <a:solidFill>
                  <a:srgbClr val="1D1D1B"/>
                </a:solidFill>
                <a:cs typeface="Trebuchet MS"/>
              </a:rPr>
              <a:t> </a:t>
            </a:r>
            <a:r>
              <a:rPr lang="it-IT" sz="1400" spc="5" dirty="0">
                <a:solidFill>
                  <a:srgbClr val="1D1D1B"/>
                </a:solidFill>
                <a:cs typeface="Trebuchet MS"/>
              </a:rPr>
              <a:t>per</a:t>
            </a:r>
            <a:r>
              <a:rPr lang="it-IT" sz="1400" spc="-75" dirty="0">
                <a:solidFill>
                  <a:srgbClr val="1D1D1B"/>
                </a:solidFill>
                <a:cs typeface="Trebuchet MS"/>
              </a:rPr>
              <a:t> </a:t>
            </a:r>
            <a:r>
              <a:rPr lang="it-IT" sz="1400" dirty="0">
                <a:solidFill>
                  <a:srgbClr val="1D1D1B"/>
                </a:solidFill>
                <a:cs typeface="Trebuchet MS"/>
              </a:rPr>
              <a:t>i</a:t>
            </a:r>
            <a:r>
              <a:rPr lang="it-IT" sz="1400" spc="-70" dirty="0">
                <a:solidFill>
                  <a:srgbClr val="1D1D1B"/>
                </a:solidFill>
                <a:cs typeface="Trebuchet MS"/>
              </a:rPr>
              <a:t> </a:t>
            </a:r>
            <a:r>
              <a:rPr lang="it-IT" sz="1400" spc="10" dirty="0">
                <a:solidFill>
                  <a:srgbClr val="1D1D1B"/>
                </a:solidFill>
                <a:cs typeface="Trebuchet MS"/>
              </a:rPr>
              <a:t>donatori</a:t>
            </a:r>
            <a:r>
              <a:rPr lang="it-IT" sz="1400" spc="-75" dirty="0">
                <a:solidFill>
                  <a:srgbClr val="1D1D1B"/>
                </a:solidFill>
                <a:cs typeface="Trebuchet MS"/>
              </a:rPr>
              <a:t> </a:t>
            </a:r>
            <a:r>
              <a:rPr lang="it-IT" sz="1400" spc="10" dirty="0">
                <a:solidFill>
                  <a:srgbClr val="1D1D1B"/>
                </a:solidFill>
                <a:cs typeface="Trebuchet MS"/>
              </a:rPr>
              <a:t>e</a:t>
            </a:r>
            <a:r>
              <a:rPr lang="it-IT" sz="1400" spc="-75" dirty="0">
                <a:solidFill>
                  <a:srgbClr val="1D1D1B"/>
                </a:solidFill>
                <a:cs typeface="Trebuchet MS"/>
              </a:rPr>
              <a:t> </a:t>
            </a:r>
            <a:r>
              <a:rPr lang="it-IT" sz="1400" dirty="0">
                <a:solidFill>
                  <a:srgbClr val="1D1D1B"/>
                </a:solidFill>
                <a:cs typeface="Trebuchet MS"/>
              </a:rPr>
              <a:t>i</a:t>
            </a:r>
            <a:r>
              <a:rPr lang="it-IT" sz="1400" spc="-70" dirty="0">
                <a:solidFill>
                  <a:srgbClr val="1D1D1B"/>
                </a:solidFill>
                <a:cs typeface="Trebuchet MS"/>
              </a:rPr>
              <a:t> </a:t>
            </a:r>
            <a:r>
              <a:rPr lang="it-IT" sz="1400" spc="-10" dirty="0">
                <a:solidFill>
                  <a:srgbClr val="1D1D1B"/>
                </a:solidFill>
                <a:cs typeface="Trebuchet MS"/>
              </a:rPr>
              <a:t>volontari.</a:t>
            </a:r>
          </a:p>
          <a:p>
            <a:pPr marL="0" marR="5080" indent="0">
              <a:lnSpc>
                <a:spcPct val="100000"/>
              </a:lnSpc>
              <a:spcBef>
                <a:spcPts val="790"/>
              </a:spcBef>
              <a:buNone/>
            </a:pPr>
            <a:endParaRPr lang="it-IT" sz="1400" dirty="0">
              <a:cs typeface="Trebuchet MS"/>
            </a:endParaRPr>
          </a:p>
          <a:p>
            <a:pPr>
              <a:lnSpc>
                <a:spcPct val="100000"/>
              </a:lnSpc>
              <a:buFont typeface="Wingdings" panose="05000000000000000000" pitchFamily="2" charset="2"/>
              <a:buChar char="ü"/>
            </a:pPr>
            <a:r>
              <a:rPr lang="it-IT" sz="1400" b="1" spc="-25" dirty="0">
                <a:solidFill>
                  <a:srgbClr val="A18E72"/>
                </a:solidFill>
                <a:cs typeface="Trebuchet MS"/>
              </a:rPr>
              <a:t>CARITÀ</a:t>
            </a:r>
            <a:endParaRPr lang="it-IT" sz="1400" dirty="0">
              <a:cs typeface="Trebuchet MS"/>
            </a:endParaRPr>
          </a:p>
          <a:p>
            <a:pPr marL="0" marR="215900" indent="0">
              <a:lnSpc>
                <a:spcPct val="117400"/>
              </a:lnSpc>
              <a:spcBef>
                <a:spcPts val="790"/>
              </a:spcBef>
              <a:buNone/>
            </a:pPr>
            <a:r>
              <a:rPr lang="it-IT" sz="1400" dirty="0">
                <a:solidFill>
                  <a:srgbClr val="1D1D1B"/>
                </a:solidFill>
                <a:cs typeface="Trebuchet MS"/>
              </a:rPr>
              <a:t>È </a:t>
            </a:r>
            <a:r>
              <a:rPr lang="it-IT" sz="1400" spc="-15" dirty="0">
                <a:solidFill>
                  <a:srgbClr val="1D1D1B"/>
                </a:solidFill>
                <a:cs typeface="Trebuchet MS"/>
              </a:rPr>
              <a:t>l’amore </a:t>
            </a:r>
            <a:r>
              <a:rPr lang="it-IT" sz="1400" spc="10" dirty="0">
                <a:solidFill>
                  <a:srgbClr val="1D1D1B"/>
                </a:solidFill>
                <a:cs typeface="Trebuchet MS"/>
              </a:rPr>
              <a:t>disinteressato </a:t>
            </a:r>
            <a:r>
              <a:rPr lang="it-IT" sz="1400" spc="15" dirty="0">
                <a:solidFill>
                  <a:srgbClr val="1D1D1B"/>
                </a:solidFill>
                <a:cs typeface="Trebuchet MS"/>
              </a:rPr>
              <a:t>nei </a:t>
            </a:r>
            <a:r>
              <a:rPr lang="it-IT" sz="1400" dirty="0">
                <a:solidFill>
                  <a:srgbClr val="1D1D1B"/>
                </a:solidFill>
                <a:cs typeface="Trebuchet MS"/>
              </a:rPr>
              <a:t>confronti </a:t>
            </a:r>
            <a:r>
              <a:rPr lang="it-IT" sz="1400" spc="15" dirty="0">
                <a:solidFill>
                  <a:srgbClr val="1D1D1B"/>
                </a:solidFill>
                <a:cs typeface="Trebuchet MS"/>
              </a:rPr>
              <a:t>degli </a:t>
            </a:r>
            <a:r>
              <a:rPr lang="it-IT" sz="1400" spc="-40" dirty="0">
                <a:solidFill>
                  <a:srgbClr val="1D1D1B"/>
                </a:solidFill>
                <a:cs typeface="Trebuchet MS"/>
              </a:rPr>
              <a:t>altri, </a:t>
            </a:r>
            <a:r>
              <a:rPr lang="it-IT" sz="1400" spc="15" dirty="0">
                <a:solidFill>
                  <a:srgbClr val="1D1D1B"/>
                </a:solidFill>
                <a:cs typeface="Trebuchet MS"/>
              </a:rPr>
              <a:t>senza </a:t>
            </a:r>
            <a:r>
              <a:rPr lang="it-IT" sz="1400" spc="20" dirty="0">
                <a:solidFill>
                  <a:srgbClr val="1D1D1B"/>
                </a:solidFill>
                <a:cs typeface="Trebuchet MS"/>
              </a:rPr>
              <a:t> </a:t>
            </a:r>
            <a:r>
              <a:rPr lang="it-IT" sz="1400" dirty="0">
                <a:solidFill>
                  <a:srgbClr val="1D1D1B"/>
                </a:solidFill>
                <a:cs typeface="Trebuchet MS"/>
              </a:rPr>
              <a:t>aspettarsi</a:t>
            </a:r>
            <a:r>
              <a:rPr lang="it-IT" sz="1400" spc="-70" dirty="0">
                <a:solidFill>
                  <a:srgbClr val="1D1D1B"/>
                </a:solidFill>
                <a:cs typeface="Trebuchet MS"/>
              </a:rPr>
              <a:t> </a:t>
            </a:r>
            <a:r>
              <a:rPr lang="it-IT" sz="1400" spc="10" dirty="0">
                <a:solidFill>
                  <a:srgbClr val="1D1D1B"/>
                </a:solidFill>
                <a:cs typeface="Trebuchet MS"/>
              </a:rPr>
              <a:t>qualcosa</a:t>
            </a:r>
            <a:r>
              <a:rPr lang="it-IT" sz="1400" spc="-65" dirty="0">
                <a:solidFill>
                  <a:srgbClr val="1D1D1B"/>
                </a:solidFill>
                <a:cs typeface="Trebuchet MS"/>
              </a:rPr>
              <a:t> </a:t>
            </a:r>
            <a:r>
              <a:rPr lang="it-IT" sz="1400" spc="15" dirty="0">
                <a:solidFill>
                  <a:srgbClr val="1D1D1B"/>
                </a:solidFill>
                <a:cs typeface="Trebuchet MS"/>
              </a:rPr>
              <a:t>in</a:t>
            </a:r>
            <a:r>
              <a:rPr lang="it-IT" sz="1400" spc="-65" dirty="0">
                <a:solidFill>
                  <a:srgbClr val="1D1D1B"/>
                </a:solidFill>
                <a:cs typeface="Trebuchet MS"/>
              </a:rPr>
              <a:t> </a:t>
            </a:r>
            <a:r>
              <a:rPr lang="it-IT" sz="1400" spc="-10" dirty="0">
                <a:solidFill>
                  <a:srgbClr val="1D1D1B"/>
                </a:solidFill>
                <a:cs typeface="Trebuchet MS"/>
              </a:rPr>
              <a:t>cambio;</a:t>
            </a:r>
            <a:r>
              <a:rPr lang="it-IT" sz="1400" spc="-70" dirty="0">
                <a:solidFill>
                  <a:srgbClr val="1D1D1B"/>
                </a:solidFill>
                <a:cs typeface="Trebuchet MS"/>
              </a:rPr>
              <a:t> </a:t>
            </a:r>
            <a:r>
              <a:rPr lang="it-IT" sz="1400" spc="10" dirty="0">
                <a:solidFill>
                  <a:srgbClr val="1D1D1B"/>
                </a:solidFill>
                <a:cs typeface="Trebuchet MS"/>
              </a:rPr>
              <a:t>è</a:t>
            </a:r>
            <a:r>
              <a:rPr lang="it-IT" sz="1400" spc="-65" dirty="0">
                <a:solidFill>
                  <a:srgbClr val="1D1D1B"/>
                </a:solidFill>
                <a:cs typeface="Trebuchet MS"/>
              </a:rPr>
              <a:t> </a:t>
            </a:r>
            <a:r>
              <a:rPr lang="it-IT" sz="1400" spc="5" dirty="0">
                <a:solidFill>
                  <a:srgbClr val="1D1D1B"/>
                </a:solidFill>
                <a:cs typeface="Trebuchet MS"/>
              </a:rPr>
              <a:t>volere</a:t>
            </a:r>
            <a:r>
              <a:rPr lang="it-IT" sz="1400" spc="-65" dirty="0">
                <a:solidFill>
                  <a:srgbClr val="1D1D1B"/>
                </a:solidFill>
                <a:cs typeface="Trebuchet MS"/>
              </a:rPr>
              <a:t> </a:t>
            </a:r>
            <a:r>
              <a:rPr lang="it-IT" sz="1400" dirty="0">
                <a:solidFill>
                  <a:srgbClr val="1D1D1B"/>
                </a:solidFill>
                <a:cs typeface="Trebuchet MS"/>
              </a:rPr>
              <a:t>il</a:t>
            </a:r>
            <a:r>
              <a:rPr lang="it-IT" sz="1400" spc="-70" dirty="0">
                <a:solidFill>
                  <a:srgbClr val="1D1D1B"/>
                </a:solidFill>
                <a:cs typeface="Trebuchet MS"/>
              </a:rPr>
              <a:t> </a:t>
            </a:r>
            <a:r>
              <a:rPr lang="it-IT" sz="1400" spc="20" dirty="0">
                <a:solidFill>
                  <a:srgbClr val="1D1D1B"/>
                </a:solidFill>
                <a:cs typeface="Trebuchet MS"/>
              </a:rPr>
              <a:t>bene</a:t>
            </a:r>
            <a:r>
              <a:rPr lang="it-IT" sz="1400" spc="-65" dirty="0">
                <a:solidFill>
                  <a:srgbClr val="1D1D1B"/>
                </a:solidFill>
                <a:cs typeface="Trebuchet MS"/>
              </a:rPr>
              <a:t> </a:t>
            </a:r>
            <a:r>
              <a:rPr lang="it-IT" sz="1400" spc="-15" dirty="0">
                <a:solidFill>
                  <a:srgbClr val="1D1D1B"/>
                </a:solidFill>
                <a:cs typeface="Trebuchet MS"/>
              </a:rPr>
              <a:t>dell’altro</a:t>
            </a:r>
            <a:r>
              <a:rPr lang="it-IT" sz="1400" spc="-65" dirty="0">
                <a:solidFill>
                  <a:srgbClr val="1D1D1B"/>
                </a:solidFill>
                <a:cs typeface="Trebuchet MS"/>
              </a:rPr>
              <a:t> </a:t>
            </a:r>
            <a:r>
              <a:rPr lang="it-IT" sz="1400" spc="10" dirty="0">
                <a:solidFill>
                  <a:srgbClr val="1D1D1B"/>
                </a:solidFill>
                <a:cs typeface="Trebuchet MS"/>
              </a:rPr>
              <a:t>e </a:t>
            </a:r>
            <a:r>
              <a:rPr lang="it-IT" sz="1400" spc="-315" dirty="0">
                <a:solidFill>
                  <a:srgbClr val="1D1D1B"/>
                </a:solidFill>
                <a:cs typeface="Trebuchet MS"/>
              </a:rPr>
              <a:t> </a:t>
            </a:r>
            <a:r>
              <a:rPr lang="it-IT" sz="1400" spc="10" dirty="0">
                <a:solidFill>
                  <a:srgbClr val="1D1D1B"/>
                </a:solidFill>
                <a:cs typeface="Trebuchet MS"/>
              </a:rPr>
              <a:t>condividere</a:t>
            </a:r>
            <a:r>
              <a:rPr lang="it-IT" sz="1400" spc="-75" dirty="0">
                <a:solidFill>
                  <a:srgbClr val="1D1D1B"/>
                </a:solidFill>
                <a:cs typeface="Trebuchet MS"/>
              </a:rPr>
              <a:t> </a:t>
            </a:r>
            <a:r>
              <a:rPr lang="it-IT" sz="1400" dirty="0">
                <a:solidFill>
                  <a:srgbClr val="1D1D1B"/>
                </a:solidFill>
                <a:cs typeface="Trebuchet MS"/>
              </a:rPr>
              <a:t>il</a:t>
            </a:r>
            <a:r>
              <a:rPr lang="it-IT" sz="1400" spc="-75" dirty="0">
                <a:solidFill>
                  <a:srgbClr val="1D1D1B"/>
                </a:solidFill>
                <a:cs typeface="Trebuchet MS"/>
              </a:rPr>
              <a:t> </a:t>
            </a:r>
            <a:r>
              <a:rPr lang="it-IT" sz="1400" spc="40" dirty="0">
                <a:solidFill>
                  <a:srgbClr val="1D1D1B"/>
                </a:solidFill>
                <a:cs typeface="Trebuchet MS"/>
              </a:rPr>
              <a:t>suo</a:t>
            </a:r>
            <a:r>
              <a:rPr lang="it-IT" sz="1400" spc="-75" dirty="0">
                <a:solidFill>
                  <a:srgbClr val="1D1D1B"/>
                </a:solidFill>
                <a:cs typeface="Trebuchet MS"/>
              </a:rPr>
              <a:t> </a:t>
            </a:r>
            <a:r>
              <a:rPr lang="it-IT" sz="1400" spc="5" dirty="0">
                <a:solidFill>
                  <a:srgbClr val="1D1D1B"/>
                </a:solidFill>
                <a:cs typeface="Trebuchet MS"/>
              </a:rPr>
              <a:t>vivere</a:t>
            </a:r>
            <a:r>
              <a:rPr lang="it-IT" sz="1400" spc="-75" dirty="0">
                <a:solidFill>
                  <a:srgbClr val="1D1D1B"/>
                </a:solidFill>
                <a:cs typeface="Trebuchet MS"/>
              </a:rPr>
              <a:t> </a:t>
            </a:r>
            <a:r>
              <a:rPr lang="it-IT" sz="1400" spc="10" dirty="0">
                <a:solidFill>
                  <a:srgbClr val="1D1D1B"/>
                </a:solidFill>
                <a:cs typeface="Trebuchet MS"/>
              </a:rPr>
              <a:t>e</a:t>
            </a:r>
            <a:r>
              <a:rPr lang="it-IT" sz="1400" spc="-75" dirty="0">
                <a:solidFill>
                  <a:srgbClr val="1D1D1B"/>
                </a:solidFill>
                <a:cs typeface="Trebuchet MS"/>
              </a:rPr>
              <a:t> </a:t>
            </a:r>
            <a:r>
              <a:rPr lang="it-IT" sz="1400" dirty="0">
                <a:solidFill>
                  <a:srgbClr val="1D1D1B"/>
                </a:solidFill>
                <a:cs typeface="Trebuchet MS"/>
              </a:rPr>
              <a:t>il</a:t>
            </a:r>
            <a:r>
              <a:rPr lang="it-IT" sz="1400" spc="-75" dirty="0">
                <a:solidFill>
                  <a:srgbClr val="1D1D1B"/>
                </a:solidFill>
                <a:cs typeface="Trebuchet MS"/>
              </a:rPr>
              <a:t> </a:t>
            </a:r>
            <a:r>
              <a:rPr lang="it-IT" sz="1400" spc="40" dirty="0">
                <a:solidFill>
                  <a:srgbClr val="1D1D1B"/>
                </a:solidFill>
                <a:cs typeface="Trebuchet MS"/>
              </a:rPr>
              <a:t>suo</a:t>
            </a:r>
            <a:r>
              <a:rPr lang="it-IT" sz="1400" spc="-75" dirty="0">
                <a:solidFill>
                  <a:srgbClr val="1D1D1B"/>
                </a:solidFill>
                <a:cs typeface="Trebuchet MS"/>
              </a:rPr>
              <a:t> </a:t>
            </a:r>
            <a:r>
              <a:rPr lang="it-IT" sz="1400" spc="-5" dirty="0">
                <a:solidFill>
                  <a:srgbClr val="1D1D1B"/>
                </a:solidFill>
                <a:cs typeface="Trebuchet MS"/>
              </a:rPr>
              <a:t>destino.</a:t>
            </a:r>
            <a:endParaRPr lang="it-IT" sz="1400" dirty="0">
              <a:cs typeface="Trebuchet MS"/>
            </a:endParaRPr>
          </a:p>
          <a:p>
            <a:pPr marR="5080" algn="just">
              <a:lnSpc>
                <a:spcPct val="117400"/>
              </a:lnSpc>
              <a:spcBef>
                <a:spcPts val="790"/>
              </a:spcBef>
              <a:buFont typeface="Wingdings" panose="05000000000000000000" pitchFamily="2" charset="2"/>
              <a:buChar char="ü"/>
            </a:pPr>
            <a:endParaRPr lang="it-IT" sz="1400" dirty="0">
              <a:cs typeface="Trebuchet MS"/>
            </a:endParaRPr>
          </a:p>
          <a:p>
            <a:pPr marL="0" indent="0">
              <a:lnSpc>
                <a:spcPct val="100000"/>
              </a:lnSpc>
              <a:spcBef>
                <a:spcPts val="100"/>
              </a:spcBef>
              <a:buNone/>
            </a:pPr>
            <a:endParaRPr lang="it-IT" sz="1900" dirty="0">
              <a:latin typeface="Arial"/>
              <a:cs typeface="Arial"/>
            </a:endParaRPr>
          </a:p>
        </p:txBody>
      </p:sp>
      <p:sp>
        <p:nvSpPr>
          <p:cNvPr id="9" name="CasellaDiTesto 8">
            <a:extLst>
              <a:ext uri="{FF2B5EF4-FFF2-40B4-BE49-F238E27FC236}">
                <a16:creationId xmlns:a16="http://schemas.microsoft.com/office/drawing/2014/main" id="{EAC8CB4B-C734-A474-BCCE-0116C34AEDA3}"/>
              </a:ext>
            </a:extLst>
          </p:cNvPr>
          <p:cNvSpPr txBox="1"/>
          <p:nvPr/>
        </p:nvSpPr>
        <p:spPr>
          <a:xfrm>
            <a:off x="9679934" y="3282290"/>
            <a:ext cx="2486625" cy="1579278"/>
          </a:xfrm>
          <a:prstGeom prst="rect">
            <a:avLst/>
          </a:prstGeom>
          <a:noFill/>
        </p:spPr>
        <p:txBody>
          <a:bodyPr wrap="square">
            <a:spAutoFit/>
          </a:bodyPr>
          <a:lstStyle/>
          <a:p>
            <a:pPr marL="541655" marR="527685" algn="ctr">
              <a:spcBef>
                <a:spcPts val="340"/>
              </a:spcBef>
            </a:pPr>
            <a:r>
              <a:rPr lang="it-IT" sz="1200" b="1" i="1" dirty="0">
                <a:solidFill>
                  <a:srgbClr val="6A5E4A"/>
                </a:solidFill>
                <a:latin typeface="Trebuchet MS" panose="020B0603020202020204" pitchFamily="34" charset="0"/>
                <a:cs typeface="Trebuchet MS"/>
              </a:rPr>
              <a:t>CONDIVIDERE I BISOGNI PER CONDIVIDERE IL SENSO DELLA VITA</a:t>
            </a:r>
            <a:endParaRPr lang="it-IT" sz="1200" b="1" i="1" dirty="0">
              <a:latin typeface="Trebuchet MS" panose="020B0603020202020204" pitchFamily="34" charset="0"/>
              <a:cs typeface="Trebuchet MS"/>
            </a:endParaRPr>
          </a:p>
          <a:p>
            <a:pPr marL="12700" marR="5080" algn="ctr">
              <a:lnSpc>
                <a:spcPct val="117400"/>
              </a:lnSpc>
              <a:spcBef>
                <a:spcPts val="60"/>
              </a:spcBef>
            </a:pPr>
            <a:r>
              <a:rPr lang="it-IT" sz="1050" i="1" spc="-10" dirty="0">
                <a:solidFill>
                  <a:srgbClr val="6A5E4A"/>
                </a:solidFill>
                <a:latin typeface="Trebuchet MS"/>
                <a:cs typeface="Trebuchet MS"/>
              </a:rPr>
              <a:t>Il</a:t>
            </a:r>
            <a:r>
              <a:rPr lang="it-IT" sz="1050" i="1" spc="-85" dirty="0">
                <a:solidFill>
                  <a:srgbClr val="6A5E4A"/>
                </a:solidFill>
                <a:latin typeface="Trebuchet MS"/>
                <a:cs typeface="Trebuchet MS"/>
              </a:rPr>
              <a:t> </a:t>
            </a:r>
            <a:r>
              <a:rPr lang="it-IT" sz="1050" i="1" spc="-20" dirty="0">
                <a:solidFill>
                  <a:srgbClr val="6A5E4A"/>
                </a:solidFill>
                <a:latin typeface="Trebuchet MS"/>
                <a:cs typeface="Trebuchet MS"/>
              </a:rPr>
              <a:t>vero</a:t>
            </a:r>
            <a:r>
              <a:rPr lang="it-IT" sz="1050" i="1" spc="-85" dirty="0">
                <a:solidFill>
                  <a:srgbClr val="6A5E4A"/>
                </a:solidFill>
                <a:latin typeface="Trebuchet MS"/>
                <a:cs typeface="Trebuchet MS"/>
              </a:rPr>
              <a:t> </a:t>
            </a:r>
            <a:r>
              <a:rPr lang="it-IT" sz="1050" i="1" spc="-10" dirty="0">
                <a:solidFill>
                  <a:srgbClr val="6A5E4A"/>
                </a:solidFill>
                <a:latin typeface="Trebuchet MS"/>
                <a:cs typeface="Trebuchet MS"/>
              </a:rPr>
              <a:t>altruismo</a:t>
            </a:r>
            <a:r>
              <a:rPr lang="it-IT" sz="1050" i="1" spc="-85" dirty="0">
                <a:solidFill>
                  <a:srgbClr val="6A5E4A"/>
                </a:solidFill>
                <a:latin typeface="Trebuchet MS"/>
                <a:cs typeface="Trebuchet MS"/>
              </a:rPr>
              <a:t> </a:t>
            </a:r>
            <a:r>
              <a:rPr lang="it-IT" sz="1050" i="1" spc="25" dirty="0">
                <a:solidFill>
                  <a:srgbClr val="6A5E4A"/>
                </a:solidFill>
                <a:latin typeface="Trebuchet MS"/>
                <a:cs typeface="Trebuchet MS"/>
              </a:rPr>
              <a:t>non</a:t>
            </a:r>
            <a:r>
              <a:rPr lang="it-IT" sz="1050" i="1" spc="-85" dirty="0">
                <a:solidFill>
                  <a:srgbClr val="6A5E4A"/>
                </a:solidFill>
                <a:latin typeface="Trebuchet MS"/>
                <a:cs typeface="Trebuchet MS"/>
              </a:rPr>
              <a:t> </a:t>
            </a:r>
            <a:r>
              <a:rPr lang="it-IT" sz="1050" i="1" spc="-45" dirty="0">
                <a:solidFill>
                  <a:srgbClr val="6A5E4A"/>
                </a:solidFill>
                <a:latin typeface="Trebuchet MS"/>
                <a:cs typeface="Trebuchet MS"/>
              </a:rPr>
              <a:t>è</a:t>
            </a:r>
            <a:r>
              <a:rPr lang="it-IT" sz="1050" i="1" spc="-85" dirty="0">
                <a:solidFill>
                  <a:srgbClr val="6A5E4A"/>
                </a:solidFill>
                <a:latin typeface="Trebuchet MS"/>
                <a:cs typeface="Trebuchet MS"/>
              </a:rPr>
              <a:t> </a:t>
            </a:r>
            <a:r>
              <a:rPr lang="it-IT" sz="1050" i="1" spc="-20" dirty="0">
                <a:solidFill>
                  <a:srgbClr val="6A5E4A"/>
                </a:solidFill>
                <a:latin typeface="Trebuchet MS"/>
                <a:cs typeface="Trebuchet MS"/>
              </a:rPr>
              <a:t>dare</a:t>
            </a:r>
            <a:r>
              <a:rPr lang="it-IT" sz="1050" i="1" spc="-85" dirty="0">
                <a:solidFill>
                  <a:srgbClr val="6A5E4A"/>
                </a:solidFill>
                <a:latin typeface="Trebuchet MS"/>
                <a:cs typeface="Trebuchet MS"/>
              </a:rPr>
              <a:t> </a:t>
            </a:r>
            <a:r>
              <a:rPr lang="it-IT" sz="1050" i="1" spc="5" dirty="0">
                <a:solidFill>
                  <a:srgbClr val="6A5E4A"/>
                </a:solidFill>
                <a:latin typeface="Trebuchet MS"/>
                <a:cs typeface="Trebuchet MS"/>
              </a:rPr>
              <a:t>agli  </a:t>
            </a:r>
            <a:r>
              <a:rPr lang="it-IT" sz="1050" i="1" spc="-35" dirty="0">
                <a:solidFill>
                  <a:srgbClr val="6A5E4A"/>
                </a:solidFill>
                <a:latin typeface="Trebuchet MS"/>
                <a:cs typeface="Trebuchet MS"/>
              </a:rPr>
              <a:t>altri</a:t>
            </a:r>
            <a:r>
              <a:rPr lang="it-IT" sz="1050" i="1" spc="-85" dirty="0">
                <a:solidFill>
                  <a:srgbClr val="6A5E4A"/>
                </a:solidFill>
                <a:latin typeface="Trebuchet MS"/>
                <a:cs typeface="Trebuchet MS"/>
              </a:rPr>
              <a:t> </a:t>
            </a:r>
            <a:r>
              <a:rPr lang="it-IT" sz="1050" i="1" spc="-5" dirty="0">
                <a:solidFill>
                  <a:srgbClr val="6A5E4A"/>
                </a:solidFill>
                <a:latin typeface="Trebuchet MS"/>
                <a:cs typeface="Trebuchet MS"/>
              </a:rPr>
              <a:t>ciò</a:t>
            </a:r>
            <a:r>
              <a:rPr lang="it-IT" sz="1050" i="1" spc="-85" dirty="0">
                <a:solidFill>
                  <a:srgbClr val="6A5E4A"/>
                </a:solidFill>
                <a:latin typeface="Trebuchet MS"/>
                <a:cs typeface="Trebuchet MS"/>
              </a:rPr>
              <a:t> </a:t>
            </a:r>
            <a:r>
              <a:rPr lang="it-IT" sz="1050" i="1" spc="-15" dirty="0">
                <a:solidFill>
                  <a:srgbClr val="6A5E4A"/>
                </a:solidFill>
                <a:latin typeface="Trebuchet MS"/>
                <a:cs typeface="Trebuchet MS"/>
              </a:rPr>
              <a:t>che</a:t>
            </a:r>
            <a:r>
              <a:rPr lang="it-IT" sz="1050" i="1" spc="-85" dirty="0">
                <a:solidFill>
                  <a:srgbClr val="6A5E4A"/>
                </a:solidFill>
                <a:latin typeface="Trebuchet MS"/>
                <a:cs typeface="Trebuchet MS"/>
              </a:rPr>
              <a:t> </a:t>
            </a:r>
            <a:r>
              <a:rPr lang="it-IT" sz="1050" i="1" spc="-5" dirty="0">
                <a:solidFill>
                  <a:srgbClr val="6A5E4A"/>
                </a:solidFill>
                <a:latin typeface="Trebuchet MS"/>
                <a:cs typeface="Trebuchet MS"/>
              </a:rPr>
              <a:t>mi</a:t>
            </a:r>
            <a:r>
              <a:rPr lang="it-IT" sz="1050" i="1" spc="-85" dirty="0">
                <a:solidFill>
                  <a:srgbClr val="6A5E4A"/>
                </a:solidFill>
                <a:latin typeface="Trebuchet MS"/>
                <a:cs typeface="Trebuchet MS"/>
              </a:rPr>
              <a:t> </a:t>
            </a:r>
            <a:r>
              <a:rPr lang="it-IT" sz="1050" i="1" spc="20" dirty="0">
                <a:solidFill>
                  <a:srgbClr val="6A5E4A"/>
                </a:solidFill>
                <a:latin typeface="Trebuchet MS"/>
                <a:cs typeface="Trebuchet MS"/>
              </a:rPr>
              <a:t>a</a:t>
            </a:r>
            <a:r>
              <a:rPr lang="it-IT" sz="1050" i="1" spc="5" dirty="0">
                <a:solidFill>
                  <a:srgbClr val="6A5E4A"/>
                </a:solidFill>
                <a:latin typeface="Trebuchet MS"/>
                <a:cs typeface="Trebuchet MS"/>
              </a:rPr>
              <a:t>v</a:t>
            </a:r>
            <a:r>
              <a:rPr lang="it-IT" sz="1050" i="1" spc="10" dirty="0">
                <a:solidFill>
                  <a:srgbClr val="6A5E4A"/>
                </a:solidFill>
                <a:latin typeface="Trebuchet MS"/>
                <a:cs typeface="Trebuchet MS"/>
              </a:rPr>
              <a:t>an</a:t>
            </a:r>
            <a:r>
              <a:rPr lang="it-IT" sz="1050" i="1" spc="-10" dirty="0">
                <a:solidFill>
                  <a:srgbClr val="6A5E4A"/>
                </a:solidFill>
                <a:latin typeface="Trebuchet MS"/>
                <a:cs typeface="Trebuchet MS"/>
              </a:rPr>
              <a:t>z</a:t>
            </a:r>
            <a:r>
              <a:rPr lang="it-IT" sz="1050" i="1" spc="-60" dirty="0">
                <a:solidFill>
                  <a:srgbClr val="6A5E4A"/>
                </a:solidFill>
                <a:latin typeface="Trebuchet MS"/>
                <a:cs typeface="Trebuchet MS"/>
              </a:rPr>
              <a:t>a,</a:t>
            </a:r>
            <a:r>
              <a:rPr lang="it-IT" sz="1050" i="1" spc="-85" dirty="0">
                <a:solidFill>
                  <a:srgbClr val="6A5E4A"/>
                </a:solidFill>
                <a:latin typeface="Trebuchet MS"/>
                <a:cs typeface="Trebuchet MS"/>
              </a:rPr>
              <a:t> </a:t>
            </a:r>
            <a:r>
              <a:rPr lang="it-IT" sz="1050" i="1" spc="15" dirty="0">
                <a:solidFill>
                  <a:srgbClr val="6A5E4A"/>
                </a:solidFill>
                <a:latin typeface="Trebuchet MS"/>
                <a:cs typeface="Trebuchet MS"/>
              </a:rPr>
              <a:t>ma  </a:t>
            </a:r>
            <a:r>
              <a:rPr lang="it-IT" sz="1050" i="1" spc="-15" dirty="0">
                <a:solidFill>
                  <a:srgbClr val="6A5E4A"/>
                </a:solidFill>
                <a:latin typeface="Trebuchet MS"/>
                <a:cs typeface="Trebuchet MS"/>
              </a:rPr>
              <a:t>condividere</a:t>
            </a:r>
            <a:r>
              <a:rPr lang="it-IT" sz="1050" i="1" spc="-85" dirty="0">
                <a:solidFill>
                  <a:srgbClr val="6A5E4A"/>
                </a:solidFill>
                <a:latin typeface="Trebuchet MS"/>
                <a:cs typeface="Trebuchet MS"/>
              </a:rPr>
              <a:t> </a:t>
            </a:r>
            <a:r>
              <a:rPr lang="it-IT" sz="1050" i="1" spc="-5" dirty="0">
                <a:solidFill>
                  <a:srgbClr val="6A5E4A"/>
                </a:solidFill>
                <a:latin typeface="Trebuchet MS"/>
                <a:cs typeface="Trebuchet MS"/>
              </a:rPr>
              <a:t>ciò</a:t>
            </a:r>
            <a:r>
              <a:rPr lang="it-IT" sz="1050" i="1" spc="-85" dirty="0">
                <a:solidFill>
                  <a:srgbClr val="6A5E4A"/>
                </a:solidFill>
                <a:latin typeface="Trebuchet MS"/>
                <a:cs typeface="Trebuchet MS"/>
              </a:rPr>
              <a:t> </a:t>
            </a:r>
            <a:r>
              <a:rPr lang="it-IT" sz="1050" i="1" spc="-15" dirty="0">
                <a:solidFill>
                  <a:srgbClr val="6A5E4A"/>
                </a:solidFill>
                <a:latin typeface="Trebuchet MS"/>
                <a:cs typeface="Trebuchet MS"/>
              </a:rPr>
              <a:t>di</a:t>
            </a:r>
            <a:r>
              <a:rPr lang="it-IT" sz="1050" i="1" spc="-85" dirty="0">
                <a:solidFill>
                  <a:srgbClr val="6A5E4A"/>
                </a:solidFill>
                <a:latin typeface="Trebuchet MS"/>
                <a:cs typeface="Trebuchet MS"/>
              </a:rPr>
              <a:t> </a:t>
            </a:r>
            <a:r>
              <a:rPr lang="it-IT" sz="1050" i="1" spc="-20" dirty="0">
                <a:solidFill>
                  <a:srgbClr val="6A5E4A"/>
                </a:solidFill>
                <a:latin typeface="Trebuchet MS"/>
                <a:cs typeface="Trebuchet MS"/>
              </a:rPr>
              <a:t>c</a:t>
            </a:r>
            <a:r>
              <a:rPr lang="it-IT" sz="1050" i="1" spc="-10" dirty="0">
                <a:solidFill>
                  <a:srgbClr val="6A5E4A"/>
                </a:solidFill>
                <a:latin typeface="Trebuchet MS"/>
                <a:cs typeface="Trebuchet MS"/>
              </a:rPr>
              <a:t>ui</a:t>
            </a:r>
            <a:r>
              <a:rPr lang="it-IT" sz="1050" i="1" spc="-85" dirty="0">
                <a:solidFill>
                  <a:srgbClr val="6A5E4A"/>
                </a:solidFill>
                <a:latin typeface="Trebuchet MS"/>
                <a:cs typeface="Trebuchet MS"/>
              </a:rPr>
              <a:t> </a:t>
            </a:r>
            <a:r>
              <a:rPr lang="it-IT" sz="1050" i="1" spc="10" dirty="0">
                <a:solidFill>
                  <a:srgbClr val="6A5E4A"/>
                </a:solidFill>
                <a:latin typeface="Trebuchet MS"/>
                <a:cs typeface="Trebuchet MS"/>
              </a:rPr>
              <a:t>ho  </a:t>
            </a:r>
            <a:r>
              <a:rPr lang="it-IT" sz="1050" i="1" dirty="0">
                <a:solidFill>
                  <a:srgbClr val="6A5E4A"/>
                </a:solidFill>
                <a:latin typeface="Trebuchet MS"/>
                <a:cs typeface="Trebuchet MS"/>
              </a:rPr>
              <a:t>bisogno.</a:t>
            </a:r>
            <a:endParaRPr lang="it-IT" sz="1050" dirty="0">
              <a:latin typeface="Trebuchet MS"/>
              <a:cs typeface="Trebuchet MS"/>
            </a:endParaRPr>
          </a:p>
        </p:txBody>
      </p:sp>
    </p:spTree>
    <p:extLst>
      <p:ext uri="{BB962C8B-B14F-4D97-AF65-F5344CB8AC3E}">
        <p14:creationId xmlns:p14="http://schemas.microsoft.com/office/powerpoint/2010/main" val="26268015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24108875-1FAE-B19B-A428-32AAF6F966F9}"/>
              </a:ext>
            </a:extLst>
          </p:cNvPr>
          <p:cNvSpPr txBox="1"/>
          <p:nvPr/>
        </p:nvSpPr>
        <p:spPr>
          <a:xfrm>
            <a:off x="4312023" y="651196"/>
            <a:ext cx="7879977" cy="5357621"/>
          </a:xfrm>
          <a:prstGeom prst="rect">
            <a:avLst/>
          </a:prstGeom>
          <a:noFill/>
        </p:spPr>
        <p:txBody>
          <a:bodyPr wrap="square">
            <a:spAutoFit/>
          </a:bodyPr>
          <a:lstStyle/>
          <a:p>
            <a:pPr marL="3090545" marR="26670" algn="just">
              <a:lnSpc>
                <a:spcPct val="126899"/>
              </a:lnSpc>
            </a:pPr>
            <a:r>
              <a:rPr lang="it-IT" sz="1500" spc="-30" dirty="0">
                <a:cs typeface="Arial MT"/>
              </a:rPr>
              <a:t>La</a:t>
            </a:r>
            <a:r>
              <a:rPr lang="it-IT" sz="1500" spc="-10" dirty="0">
                <a:cs typeface="Arial MT"/>
              </a:rPr>
              <a:t> sera</a:t>
            </a:r>
            <a:r>
              <a:rPr lang="it-IT" sz="1500" spc="-5" dirty="0">
                <a:cs typeface="Arial MT"/>
              </a:rPr>
              <a:t> </a:t>
            </a:r>
            <a:r>
              <a:rPr lang="it-IT" sz="1500" spc="-10" dirty="0">
                <a:cs typeface="Arial MT"/>
              </a:rPr>
              <a:t>precedente</a:t>
            </a:r>
            <a:r>
              <a:rPr lang="it-IT" sz="1500" spc="500" dirty="0">
                <a:cs typeface="Arial MT"/>
              </a:rPr>
              <a:t> </a:t>
            </a:r>
            <a:r>
              <a:rPr lang="it-IT" sz="1500" dirty="0">
                <a:cs typeface="Arial MT"/>
              </a:rPr>
              <a:t>l’arrivo</a:t>
            </a:r>
            <a:r>
              <a:rPr lang="it-IT" sz="1500" spc="-10" dirty="0">
                <a:cs typeface="Arial MT"/>
              </a:rPr>
              <a:t> </a:t>
            </a:r>
            <a:r>
              <a:rPr lang="it-IT" sz="1500" dirty="0">
                <a:cs typeface="Arial MT"/>
              </a:rPr>
              <a:t>della</a:t>
            </a:r>
            <a:r>
              <a:rPr lang="it-IT" sz="1500" spc="-5" dirty="0">
                <a:cs typeface="Arial MT"/>
              </a:rPr>
              <a:t> </a:t>
            </a:r>
            <a:r>
              <a:rPr lang="it-IT" sz="1500" spc="-10" dirty="0">
                <a:cs typeface="Arial MT"/>
              </a:rPr>
              <a:t>nave,</a:t>
            </a:r>
            <a:r>
              <a:rPr lang="it-IT" sz="1500" spc="-5" dirty="0">
                <a:cs typeface="Arial MT"/>
              </a:rPr>
              <a:t> </a:t>
            </a:r>
            <a:r>
              <a:rPr lang="it-IT" sz="1500" spc="-10" dirty="0">
                <a:cs typeface="Arial MT"/>
              </a:rPr>
              <a:t>al</a:t>
            </a:r>
            <a:r>
              <a:rPr lang="it-IT" sz="1500" spc="-30" dirty="0">
                <a:cs typeface="Arial MT"/>
              </a:rPr>
              <a:t> </a:t>
            </a:r>
            <a:r>
              <a:rPr lang="it-IT" sz="1500" dirty="0">
                <a:cs typeface="Arial MT"/>
              </a:rPr>
              <a:t>termine</a:t>
            </a:r>
            <a:r>
              <a:rPr lang="it-IT" sz="1500" spc="-5" dirty="0">
                <a:cs typeface="Arial MT"/>
              </a:rPr>
              <a:t> </a:t>
            </a:r>
            <a:r>
              <a:rPr lang="it-IT" sz="1500" dirty="0">
                <a:cs typeface="Arial MT"/>
              </a:rPr>
              <a:t>della</a:t>
            </a:r>
            <a:r>
              <a:rPr lang="it-IT" sz="1500" spc="-5" dirty="0">
                <a:cs typeface="Arial MT"/>
              </a:rPr>
              <a:t> </a:t>
            </a:r>
            <a:r>
              <a:rPr lang="it-IT" sz="1500" spc="-10" dirty="0">
                <a:cs typeface="Arial MT"/>
              </a:rPr>
              <a:t>cena, sono stati </a:t>
            </a:r>
            <a:r>
              <a:rPr lang="it-IT" sz="1500" dirty="0">
                <a:cs typeface="Arial MT"/>
              </a:rPr>
              <a:t>raccolti</a:t>
            </a:r>
            <a:r>
              <a:rPr lang="it-IT" sz="1500" spc="-30" dirty="0">
                <a:cs typeface="Arial MT"/>
              </a:rPr>
              <a:t> </a:t>
            </a:r>
            <a:r>
              <a:rPr lang="it-IT" sz="1500" spc="60" dirty="0">
                <a:cs typeface="Arial MT"/>
              </a:rPr>
              <a:t>tutti</a:t>
            </a:r>
            <a:r>
              <a:rPr lang="it-IT" sz="1500" spc="-5" dirty="0">
                <a:cs typeface="Arial MT"/>
              </a:rPr>
              <a:t> </a:t>
            </a:r>
            <a:r>
              <a:rPr lang="it-IT" sz="1500" spc="-50" dirty="0">
                <a:cs typeface="Arial MT"/>
              </a:rPr>
              <a:t>i</a:t>
            </a:r>
            <a:r>
              <a:rPr lang="it-IT" sz="1500" spc="500" dirty="0">
                <a:cs typeface="Arial MT"/>
              </a:rPr>
              <a:t> </a:t>
            </a:r>
            <a:r>
              <a:rPr lang="it-IT" sz="1500" dirty="0">
                <a:cs typeface="Arial MT"/>
              </a:rPr>
              <a:t>piatti</a:t>
            </a:r>
            <a:r>
              <a:rPr lang="it-IT" sz="1500" spc="30" dirty="0">
                <a:cs typeface="Arial MT"/>
              </a:rPr>
              <a:t> </a:t>
            </a:r>
            <a:r>
              <a:rPr lang="it-IT" sz="1500" dirty="0">
                <a:cs typeface="Arial MT"/>
              </a:rPr>
              <a:t>preparati</a:t>
            </a:r>
            <a:r>
              <a:rPr lang="it-IT" sz="1500" spc="35" dirty="0">
                <a:cs typeface="Arial MT"/>
              </a:rPr>
              <a:t> </a:t>
            </a:r>
            <a:r>
              <a:rPr lang="it-IT" sz="1500" dirty="0">
                <a:cs typeface="Arial MT"/>
              </a:rPr>
              <a:t>nelle</a:t>
            </a:r>
            <a:r>
              <a:rPr lang="it-IT" sz="1500" spc="35" dirty="0">
                <a:cs typeface="Arial MT"/>
              </a:rPr>
              <a:t> </a:t>
            </a:r>
            <a:r>
              <a:rPr lang="it-IT" sz="1500" spc="-10" dirty="0">
                <a:cs typeface="Arial MT"/>
              </a:rPr>
              <a:t>aree</a:t>
            </a:r>
            <a:r>
              <a:rPr lang="it-IT" sz="1500" spc="35" dirty="0">
                <a:cs typeface="Arial MT"/>
              </a:rPr>
              <a:t> </a:t>
            </a:r>
            <a:r>
              <a:rPr lang="it-IT" sz="1500" dirty="0">
                <a:cs typeface="Arial MT"/>
              </a:rPr>
              <a:t>ristorazione</a:t>
            </a:r>
            <a:r>
              <a:rPr lang="it-IT" sz="1500" spc="35" dirty="0">
                <a:cs typeface="Arial MT"/>
              </a:rPr>
              <a:t> </a:t>
            </a:r>
            <a:r>
              <a:rPr lang="it-IT" sz="1500" dirty="0">
                <a:cs typeface="Arial MT"/>
              </a:rPr>
              <a:t>che</a:t>
            </a:r>
            <a:r>
              <a:rPr lang="it-IT" sz="1500" spc="35" dirty="0">
                <a:cs typeface="Arial MT"/>
              </a:rPr>
              <a:t> </a:t>
            </a:r>
            <a:r>
              <a:rPr lang="it-IT" sz="1500" dirty="0">
                <a:cs typeface="Arial MT"/>
              </a:rPr>
              <a:t>non</a:t>
            </a:r>
            <a:r>
              <a:rPr lang="it-IT" sz="1500" spc="35" dirty="0">
                <a:cs typeface="Arial MT"/>
              </a:rPr>
              <a:t> </a:t>
            </a:r>
            <a:r>
              <a:rPr lang="it-IT" sz="1500" dirty="0">
                <a:cs typeface="Arial MT"/>
              </a:rPr>
              <a:t>sono</a:t>
            </a:r>
            <a:r>
              <a:rPr lang="it-IT" sz="1500" spc="30" dirty="0">
                <a:cs typeface="Arial MT"/>
              </a:rPr>
              <a:t> </a:t>
            </a:r>
            <a:r>
              <a:rPr lang="it-IT" sz="1500" dirty="0">
                <a:cs typeface="Arial MT"/>
              </a:rPr>
              <a:t>stati</a:t>
            </a:r>
            <a:r>
              <a:rPr lang="it-IT" sz="1500" spc="35" dirty="0">
                <a:cs typeface="Arial MT"/>
              </a:rPr>
              <a:t> </a:t>
            </a:r>
            <a:r>
              <a:rPr lang="it-IT" sz="1500" dirty="0">
                <a:cs typeface="Arial MT"/>
              </a:rPr>
              <a:t>serviti</a:t>
            </a:r>
            <a:r>
              <a:rPr lang="it-IT" sz="1500" spc="35" dirty="0">
                <a:cs typeface="Arial MT"/>
              </a:rPr>
              <a:t> </a:t>
            </a:r>
            <a:r>
              <a:rPr lang="it-IT" sz="1500" spc="-20" dirty="0">
                <a:cs typeface="Arial MT"/>
              </a:rPr>
              <a:t>agli </a:t>
            </a:r>
            <a:r>
              <a:rPr lang="it-IT" sz="1500" dirty="0">
                <a:cs typeface="Arial MT"/>
              </a:rPr>
              <a:t>ospiti</a:t>
            </a:r>
            <a:r>
              <a:rPr lang="it-IT" sz="1500" spc="10" dirty="0">
                <a:cs typeface="Arial MT"/>
              </a:rPr>
              <a:t> </a:t>
            </a:r>
            <a:r>
              <a:rPr lang="it-IT" sz="1500" dirty="0">
                <a:cs typeface="Arial MT"/>
              </a:rPr>
              <a:t>–</a:t>
            </a:r>
            <a:r>
              <a:rPr lang="it-IT" sz="1500" spc="10" dirty="0">
                <a:cs typeface="Arial MT"/>
              </a:rPr>
              <a:t> </a:t>
            </a:r>
            <a:r>
              <a:rPr lang="it-IT" sz="1500" dirty="0">
                <a:cs typeface="Arial MT"/>
              </a:rPr>
              <a:t>i</a:t>
            </a:r>
            <a:r>
              <a:rPr lang="it-IT" sz="1500" spc="10" dirty="0">
                <a:cs typeface="Arial MT"/>
              </a:rPr>
              <a:t> </a:t>
            </a:r>
            <a:r>
              <a:rPr lang="it-IT" sz="1500" dirty="0">
                <a:cs typeface="Arial MT"/>
              </a:rPr>
              <a:t>cosiddetti</a:t>
            </a:r>
            <a:r>
              <a:rPr lang="it-IT" sz="1500" spc="15" dirty="0">
                <a:cs typeface="Arial MT"/>
              </a:rPr>
              <a:t> </a:t>
            </a:r>
            <a:r>
              <a:rPr lang="it-IT" sz="1500" dirty="0">
                <a:cs typeface="Arial MT"/>
              </a:rPr>
              <a:t>“ready</a:t>
            </a:r>
            <a:r>
              <a:rPr lang="it-IT" sz="1500" spc="-45" dirty="0">
                <a:cs typeface="Arial MT"/>
              </a:rPr>
              <a:t> </a:t>
            </a:r>
            <a:r>
              <a:rPr lang="it-IT" sz="1500" dirty="0">
                <a:cs typeface="Arial MT"/>
              </a:rPr>
              <a:t>to</a:t>
            </a:r>
            <a:r>
              <a:rPr lang="it-IT" sz="1500" spc="10" dirty="0">
                <a:cs typeface="Arial MT"/>
              </a:rPr>
              <a:t> </a:t>
            </a:r>
            <a:r>
              <a:rPr lang="it-IT" sz="1500" spc="-10" dirty="0" err="1">
                <a:cs typeface="Arial MT"/>
              </a:rPr>
              <a:t>eat</a:t>
            </a:r>
            <a:r>
              <a:rPr lang="it-IT" sz="1500" spc="-10" dirty="0">
                <a:cs typeface="Arial MT"/>
              </a:rPr>
              <a:t>”.</a:t>
            </a:r>
            <a:r>
              <a:rPr lang="it-IT" sz="1500" spc="10" dirty="0">
                <a:cs typeface="Arial MT"/>
              </a:rPr>
              <a:t> </a:t>
            </a:r>
            <a:r>
              <a:rPr lang="it-IT" sz="1500" dirty="0">
                <a:cs typeface="Arial MT"/>
              </a:rPr>
              <a:t>I</a:t>
            </a:r>
            <a:r>
              <a:rPr lang="it-IT" sz="1500" spc="10" dirty="0">
                <a:cs typeface="Arial MT"/>
              </a:rPr>
              <a:t> </a:t>
            </a:r>
            <a:r>
              <a:rPr lang="it-IT" sz="1500" dirty="0">
                <a:cs typeface="Arial MT"/>
              </a:rPr>
              <a:t>pasti</a:t>
            </a:r>
            <a:r>
              <a:rPr lang="it-IT" sz="1500" spc="15" dirty="0">
                <a:cs typeface="Arial MT"/>
              </a:rPr>
              <a:t> </a:t>
            </a:r>
            <a:r>
              <a:rPr lang="it-IT" sz="1500" dirty="0">
                <a:cs typeface="Arial MT"/>
              </a:rPr>
              <a:t>sono stato</a:t>
            </a:r>
            <a:r>
              <a:rPr lang="it-IT" sz="1500" spc="10" dirty="0">
                <a:cs typeface="Arial MT"/>
              </a:rPr>
              <a:t> </a:t>
            </a:r>
            <a:r>
              <a:rPr lang="it-IT" sz="1500" dirty="0">
                <a:cs typeface="Arial MT"/>
              </a:rPr>
              <a:t>poi</a:t>
            </a:r>
            <a:r>
              <a:rPr lang="it-IT" sz="1500" spc="10" dirty="0">
                <a:cs typeface="Arial MT"/>
              </a:rPr>
              <a:t> </a:t>
            </a:r>
            <a:r>
              <a:rPr lang="it-IT" sz="1500" dirty="0">
                <a:cs typeface="Arial MT"/>
              </a:rPr>
              <a:t>riposti</a:t>
            </a:r>
            <a:r>
              <a:rPr lang="it-IT" sz="1500" spc="10" dirty="0">
                <a:cs typeface="Arial MT"/>
              </a:rPr>
              <a:t> </a:t>
            </a:r>
            <a:r>
              <a:rPr lang="it-IT" sz="1500" dirty="0">
                <a:cs typeface="Arial MT"/>
              </a:rPr>
              <a:t>in</a:t>
            </a:r>
            <a:r>
              <a:rPr lang="it-IT" sz="1500" spc="15" dirty="0">
                <a:cs typeface="Arial MT"/>
              </a:rPr>
              <a:t> </a:t>
            </a:r>
            <a:r>
              <a:rPr lang="it-IT" sz="1500" spc="-10" dirty="0">
                <a:cs typeface="Arial MT"/>
              </a:rPr>
              <a:t>appositi </a:t>
            </a:r>
            <a:r>
              <a:rPr lang="it-IT" sz="1500" dirty="0">
                <a:cs typeface="Arial MT"/>
              </a:rPr>
              <a:t>contenitori</a:t>
            </a:r>
            <a:r>
              <a:rPr lang="it-IT" sz="1500" spc="70" dirty="0">
                <a:cs typeface="Arial MT"/>
              </a:rPr>
              <a:t> </a:t>
            </a:r>
            <a:r>
              <a:rPr lang="it-IT" sz="1500" dirty="0">
                <a:cs typeface="Arial MT"/>
              </a:rPr>
              <a:t>di</a:t>
            </a:r>
            <a:r>
              <a:rPr lang="it-IT" sz="1500" spc="75" dirty="0">
                <a:cs typeface="Arial MT"/>
              </a:rPr>
              <a:t> </a:t>
            </a:r>
            <a:r>
              <a:rPr lang="it-IT" sz="1500" dirty="0">
                <a:cs typeface="Arial MT"/>
              </a:rPr>
              <a:t>alluminio</a:t>
            </a:r>
            <a:r>
              <a:rPr lang="it-IT" sz="1500" spc="75" dirty="0">
                <a:cs typeface="Arial MT"/>
              </a:rPr>
              <a:t> , poi </a:t>
            </a:r>
            <a:r>
              <a:rPr lang="it-IT" sz="1500" dirty="0">
                <a:cs typeface="Arial MT"/>
              </a:rPr>
              <a:t>sigillati</a:t>
            </a:r>
            <a:r>
              <a:rPr lang="it-IT" sz="1500" spc="75" dirty="0">
                <a:cs typeface="Arial MT"/>
              </a:rPr>
              <a:t> </a:t>
            </a:r>
            <a:r>
              <a:rPr lang="it-IT" sz="1500" dirty="0">
                <a:cs typeface="Arial MT"/>
              </a:rPr>
              <a:t>ed</a:t>
            </a:r>
            <a:r>
              <a:rPr lang="it-IT" sz="1500" spc="75" dirty="0">
                <a:cs typeface="Arial MT"/>
              </a:rPr>
              <a:t> </a:t>
            </a:r>
            <a:r>
              <a:rPr lang="it-IT" sz="1500" dirty="0">
                <a:cs typeface="Arial MT"/>
              </a:rPr>
              <a:t>etichettati</a:t>
            </a:r>
            <a:r>
              <a:rPr lang="it-IT" sz="1500" spc="70" dirty="0">
                <a:cs typeface="Arial MT"/>
              </a:rPr>
              <a:t> </a:t>
            </a:r>
            <a:r>
              <a:rPr lang="it-IT" sz="1500" spc="-25" dirty="0">
                <a:cs typeface="Arial MT"/>
              </a:rPr>
              <a:t>per </a:t>
            </a:r>
            <a:r>
              <a:rPr lang="it-IT" sz="1500" dirty="0">
                <a:cs typeface="Arial MT"/>
              </a:rPr>
              <a:t>garantirne</a:t>
            </a:r>
            <a:r>
              <a:rPr lang="it-IT" sz="1500" spc="35" dirty="0">
                <a:cs typeface="Arial MT"/>
              </a:rPr>
              <a:t> </a:t>
            </a:r>
            <a:r>
              <a:rPr lang="it-IT" sz="1500" spc="-10" dirty="0">
                <a:cs typeface="Arial MT"/>
              </a:rPr>
              <a:t>la</a:t>
            </a:r>
            <a:r>
              <a:rPr lang="it-IT" sz="1500" spc="10" dirty="0">
                <a:cs typeface="Arial MT"/>
              </a:rPr>
              <a:t> </a:t>
            </a:r>
            <a:r>
              <a:rPr lang="it-IT" sz="1500" dirty="0">
                <a:cs typeface="Arial MT"/>
              </a:rPr>
              <a:t>tracciabilità,</a:t>
            </a:r>
            <a:r>
              <a:rPr lang="it-IT" sz="1500" spc="35" dirty="0">
                <a:cs typeface="Arial MT"/>
              </a:rPr>
              <a:t> </a:t>
            </a:r>
            <a:r>
              <a:rPr lang="it-IT" sz="1500" dirty="0">
                <a:cs typeface="Arial MT"/>
              </a:rPr>
              <a:t>e</a:t>
            </a:r>
            <a:r>
              <a:rPr lang="it-IT" sz="1500" spc="40" dirty="0">
                <a:cs typeface="Arial MT"/>
              </a:rPr>
              <a:t> </a:t>
            </a:r>
            <a:r>
              <a:rPr lang="it-IT" sz="1500" dirty="0">
                <a:cs typeface="Arial MT"/>
              </a:rPr>
              <a:t>successivamente</a:t>
            </a:r>
            <a:r>
              <a:rPr lang="it-IT" sz="1500" spc="35" dirty="0">
                <a:cs typeface="Arial MT"/>
              </a:rPr>
              <a:t> </a:t>
            </a:r>
            <a:r>
              <a:rPr lang="it-IT" sz="1500" dirty="0">
                <a:cs typeface="Arial MT"/>
              </a:rPr>
              <a:t>conservati</a:t>
            </a:r>
            <a:r>
              <a:rPr lang="it-IT" sz="1500" spc="35" dirty="0">
                <a:cs typeface="Arial MT"/>
              </a:rPr>
              <a:t> </a:t>
            </a:r>
            <a:r>
              <a:rPr lang="it-IT" sz="1500" dirty="0">
                <a:cs typeface="Arial MT"/>
              </a:rPr>
              <a:t>nelle</a:t>
            </a:r>
            <a:r>
              <a:rPr lang="it-IT" sz="1500" spc="40" dirty="0">
                <a:cs typeface="Arial MT"/>
              </a:rPr>
              <a:t> </a:t>
            </a:r>
            <a:r>
              <a:rPr lang="it-IT" sz="1500" spc="-10" dirty="0">
                <a:cs typeface="Arial MT"/>
              </a:rPr>
              <a:t>celle </a:t>
            </a:r>
            <a:r>
              <a:rPr lang="it-IT" sz="1500" spc="10" dirty="0">
                <a:cs typeface="Arial MT"/>
              </a:rPr>
              <a:t>frigorifere</a:t>
            </a:r>
            <a:r>
              <a:rPr lang="it-IT" sz="1500" spc="-25" dirty="0">
                <a:cs typeface="Arial MT"/>
              </a:rPr>
              <a:t> </a:t>
            </a:r>
            <a:r>
              <a:rPr lang="it-IT" sz="1500" spc="10" dirty="0">
                <a:cs typeface="Arial MT"/>
              </a:rPr>
              <a:t>di</a:t>
            </a:r>
            <a:r>
              <a:rPr lang="it-IT" sz="1500" spc="-25" dirty="0">
                <a:cs typeface="Arial MT"/>
              </a:rPr>
              <a:t> </a:t>
            </a:r>
            <a:r>
              <a:rPr lang="it-IT" sz="1500" dirty="0">
                <a:cs typeface="Arial MT"/>
              </a:rPr>
              <a:t>bordo.</a:t>
            </a:r>
            <a:r>
              <a:rPr lang="it-IT" sz="1500" spc="-25" dirty="0">
                <a:cs typeface="Arial MT"/>
              </a:rPr>
              <a:t> </a:t>
            </a:r>
            <a:r>
              <a:rPr lang="it-IT" sz="1500" dirty="0">
                <a:cs typeface="Arial MT"/>
              </a:rPr>
              <a:t>Il</a:t>
            </a:r>
            <a:r>
              <a:rPr lang="it-IT" sz="1500" spc="-25" dirty="0">
                <a:cs typeface="Arial MT"/>
              </a:rPr>
              <a:t> </a:t>
            </a:r>
            <a:r>
              <a:rPr lang="it-IT" sz="1500" spc="10" dirty="0">
                <a:cs typeface="Arial MT"/>
              </a:rPr>
              <a:t>giorno</a:t>
            </a:r>
            <a:r>
              <a:rPr lang="it-IT" sz="1500" spc="-20" dirty="0">
                <a:cs typeface="Arial MT"/>
              </a:rPr>
              <a:t> </a:t>
            </a:r>
            <a:r>
              <a:rPr lang="it-IT" sz="1500" dirty="0">
                <a:cs typeface="Arial MT"/>
              </a:rPr>
              <a:t>seguente,</a:t>
            </a:r>
            <a:r>
              <a:rPr lang="it-IT" sz="1500" spc="-25" dirty="0">
                <a:cs typeface="Arial MT"/>
              </a:rPr>
              <a:t> </a:t>
            </a:r>
            <a:r>
              <a:rPr lang="it-IT" sz="1500" spc="10" dirty="0">
                <a:cs typeface="Arial MT"/>
              </a:rPr>
              <a:t>dopo</a:t>
            </a:r>
            <a:r>
              <a:rPr lang="it-IT" sz="1500" spc="-25" dirty="0">
                <a:cs typeface="Arial MT"/>
              </a:rPr>
              <a:t> </a:t>
            </a:r>
            <a:r>
              <a:rPr lang="it-IT" sz="1500" spc="10" dirty="0">
                <a:cs typeface="Arial MT"/>
              </a:rPr>
              <a:t>l’attracco</a:t>
            </a:r>
            <a:r>
              <a:rPr lang="it-IT" sz="1500" spc="-25" dirty="0">
                <a:cs typeface="Arial MT"/>
              </a:rPr>
              <a:t> </a:t>
            </a:r>
            <a:r>
              <a:rPr lang="it-IT" sz="1500" dirty="0">
                <a:cs typeface="Arial MT"/>
              </a:rPr>
              <a:t>della</a:t>
            </a:r>
            <a:r>
              <a:rPr lang="it-IT" sz="1500" spc="-20" dirty="0">
                <a:cs typeface="Arial MT"/>
              </a:rPr>
              <a:t> </a:t>
            </a:r>
            <a:r>
              <a:rPr lang="it-IT" sz="1500" dirty="0">
                <a:cs typeface="Arial MT"/>
              </a:rPr>
              <a:t>nave</a:t>
            </a:r>
            <a:r>
              <a:rPr lang="it-IT" sz="1500" spc="-25" dirty="0">
                <a:cs typeface="Arial MT"/>
              </a:rPr>
              <a:t> al </a:t>
            </a:r>
            <a:r>
              <a:rPr lang="it-IT" sz="1500" dirty="0">
                <a:cs typeface="Arial MT"/>
              </a:rPr>
              <a:t>porto</a:t>
            </a:r>
            <a:r>
              <a:rPr lang="it-IT" sz="1500" spc="15" dirty="0">
                <a:cs typeface="Arial MT"/>
              </a:rPr>
              <a:t> </a:t>
            </a:r>
            <a:r>
              <a:rPr lang="it-IT" sz="1500" dirty="0">
                <a:cs typeface="Arial MT"/>
              </a:rPr>
              <a:t>di</a:t>
            </a:r>
            <a:r>
              <a:rPr lang="it-IT" sz="1500" spc="-15" dirty="0">
                <a:cs typeface="Arial MT"/>
              </a:rPr>
              <a:t> </a:t>
            </a:r>
            <a:r>
              <a:rPr lang="it-IT" sz="1500" spc="-20" dirty="0">
                <a:cs typeface="Arial MT"/>
              </a:rPr>
              <a:t>Taranto,</a:t>
            </a:r>
            <a:r>
              <a:rPr lang="it-IT" sz="1500" spc="15" dirty="0">
                <a:cs typeface="Arial MT"/>
              </a:rPr>
              <a:t> </a:t>
            </a:r>
            <a:r>
              <a:rPr lang="it-IT" sz="1500" dirty="0">
                <a:cs typeface="Arial MT"/>
              </a:rPr>
              <a:t>i</a:t>
            </a:r>
            <a:r>
              <a:rPr lang="it-IT" sz="1500" spc="20" dirty="0">
                <a:cs typeface="Arial MT"/>
              </a:rPr>
              <a:t> </a:t>
            </a:r>
            <a:r>
              <a:rPr lang="it-IT" sz="1500" dirty="0">
                <a:cs typeface="Arial MT"/>
              </a:rPr>
              <a:t>contenitori</a:t>
            </a:r>
            <a:r>
              <a:rPr lang="it-IT" sz="1500" spc="15" dirty="0">
                <a:cs typeface="Arial MT"/>
              </a:rPr>
              <a:t> </a:t>
            </a:r>
            <a:r>
              <a:rPr lang="it-IT" sz="1500" dirty="0">
                <a:cs typeface="Arial MT"/>
              </a:rPr>
              <a:t>con</a:t>
            </a:r>
            <a:r>
              <a:rPr lang="it-IT" sz="1500" spc="20" dirty="0">
                <a:cs typeface="Arial MT"/>
              </a:rPr>
              <a:t> </a:t>
            </a:r>
            <a:r>
              <a:rPr lang="it-IT" sz="1500" dirty="0">
                <a:cs typeface="Arial MT"/>
              </a:rPr>
              <a:t>il</a:t>
            </a:r>
            <a:r>
              <a:rPr lang="it-IT" sz="1500" spc="15" dirty="0">
                <a:cs typeface="Arial MT"/>
              </a:rPr>
              <a:t> </a:t>
            </a:r>
            <a:r>
              <a:rPr lang="it-IT" sz="1500" dirty="0">
                <a:cs typeface="Arial MT"/>
              </a:rPr>
              <a:t>cibo</a:t>
            </a:r>
            <a:r>
              <a:rPr lang="it-IT" sz="1500" spc="15" dirty="0">
                <a:cs typeface="Arial MT"/>
              </a:rPr>
              <a:t> </a:t>
            </a:r>
            <a:r>
              <a:rPr lang="it-IT" sz="1500" dirty="0">
                <a:cs typeface="Arial MT"/>
              </a:rPr>
              <a:t>sono</a:t>
            </a:r>
            <a:r>
              <a:rPr lang="it-IT" sz="1500" spc="20" dirty="0">
                <a:cs typeface="Arial MT"/>
              </a:rPr>
              <a:t> </a:t>
            </a:r>
            <a:r>
              <a:rPr lang="it-IT" sz="1500" dirty="0">
                <a:cs typeface="Arial MT"/>
              </a:rPr>
              <a:t>sbarcati</a:t>
            </a:r>
            <a:r>
              <a:rPr lang="it-IT" sz="1500" spc="15" dirty="0">
                <a:cs typeface="Arial MT"/>
              </a:rPr>
              <a:t> </a:t>
            </a:r>
            <a:r>
              <a:rPr lang="it-IT" sz="1500" dirty="0">
                <a:cs typeface="Arial MT"/>
              </a:rPr>
              <a:t>e</a:t>
            </a:r>
            <a:r>
              <a:rPr lang="it-IT" sz="1500" spc="15" dirty="0">
                <a:cs typeface="Arial MT"/>
              </a:rPr>
              <a:t> </a:t>
            </a:r>
            <a:r>
              <a:rPr lang="it-IT" sz="1500" spc="-10" dirty="0">
                <a:cs typeface="Arial MT"/>
              </a:rPr>
              <a:t>consegnati </a:t>
            </a:r>
            <a:r>
              <a:rPr lang="it-IT" sz="1500" spc="-20" dirty="0">
                <a:cs typeface="Arial MT"/>
              </a:rPr>
              <a:t>ai</a:t>
            </a:r>
            <a:r>
              <a:rPr lang="it-IT" sz="1500" spc="-35" dirty="0">
                <a:cs typeface="Arial MT"/>
              </a:rPr>
              <a:t> </a:t>
            </a:r>
            <a:r>
              <a:rPr lang="it-IT" sz="1500" dirty="0">
                <a:cs typeface="Arial MT"/>
              </a:rPr>
              <a:t>volontari del </a:t>
            </a:r>
            <a:r>
              <a:rPr lang="it-IT" sz="1500" spc="-10" dirty="0">
                <a:cs typeface="Arial MT"/>
              </a:rPr>
              <a:t>Banco</a:t>
            </a:r>
            <a:r>
              <a:rPr lang="it-IT" sz="1500" spc="-30" dirty="0">
                <a:cs typeface="Arial MT"/>
              </a:rPr>
              <a:t> </a:t>
            </a:r>
            <a:r>
              <a:rPr lang="it-IT" sz="1500" dirty="0">
                <a:cs typeface="Arial MT"/>
              </a:rPr>
              <a:t>Alimentare, provvedendo a donarli </a:t>
            </a:r>
            <a:r>
              <a:rPr lang="it-IT" sz="1500" spc="-40" dirty="0">
                <a:cs typeface="Arial MT"/>
              </a:rPr>
              <a:t>all’</a:t>
            </a:r>
            <a:r>
              <a:rPr lang="it-IT" sz="1500" b="1" spc="-40" dirty="0">
                <a:cs typeface="Arial"/>
              </a:rPr>
              <a:t>Associazione </a:t>
            </a:r>
            <a:r>
              <a:rPr lang="it-IT" sz="1500" b="1" spc="-45" dirty="0">
                <a:cs typeface="Arial"/>
              </a:rPr>
              <a:t>Nazionale</a:t>
            </a:r>
            <a:r>
              <a:rPr lang="it-IT" sz="1500" b="1" spc="-35" dirty="0">
                <a:cs typeface="Arial"/>
              </a:rPr>
              <a:t> </a:t>
            </a:r>
            <a:r>
              <a:rPr lang="it-IT" sz="1500" b="1" spc="-50" dirty="0">
                <a:cs typeface="Arial"/>
              </a:rPr>
              <a:t>Famiglie</a:t>
            </a:r>
            <a:r>
              <a:rPr lang="it-IT" sz="1500" b="1" spc="-35" dirty="0">
                <a:cs typeface="Arial"/>
              </a:rPr>
              <a:t> </a:t>
            </a:r>
            <a:r>
              <a:rPr lang="it-IT" sz="1500" b="1" spc="-45" dirty="0">
                <a:cs typeface="Arial"/>
              </a:rPr>
              <a:t>di</a:t>
            </a:r>
            <a:r>
              <a:rPr lang="it-IT" sz="1500" b="1" spc="-65" dirty="0">
                <a:cs typeface="Arial"/>
              </a:rPr>
              <a:t> </a:t>
            </a:r>
            <a:r>
              <a:rPr lang="it-IT" sz="1500" b="1" spc="-35" dirty="0">
                <a:cs typeface="Arial"/>
              </a:rPr>
              <a:t>Taranto</a:t>
            </a:r>
            <a:r>
              <a:rPr lang="it-IT" sz="1500" spc="-35" dirty="0">
                <a:cs typeface="Arial MT"/>
              </a:rPr>
              <a:t>.</a:t>
            </a:r>
            <a:r>
              <a:rPr lang="it-IT" sz="1500" spc="5" dirty="0">
                <a:cs typeface="Arial MT"/>
              </a:rPr>
              <a:t> </a:t>
            </a:r>
            <a:r>
              <a:rPr lang="it-IT" sz="1500" b="1" spc="-20" dirty="0">
                <a:cs typeface="Arial"/>
              </a:rPr>
              <a:t>In</a:t>
            </a:r>
            <a:r>
              <a:rPr lang="it-IT" sz="1500" b="1" spc="-35" dirty="0">
                <a:cs typeface="Arial"/>
              </a:rPr>
              <a:t> </a:t>
            </a:r>
            <a:r>
              <a:rPr lang="it-IT" sz="1500" b="1" spc="-45" dirty="0">
                <a:cs typeface="Arial"/>
              </a:rPr>
              <a:t>ogni</a:t>
            </a:r>
            <a:r>
              <a:rPr lang="it-IT" sz="1500" b="1" spc="-35" dirty="0">
                <a:cs typeface="Arial"/>
              </a:rPr>
              <a:t> </a:t>
            </a:r>
            <a:r>
              <a:rPr lang="it-IT" sz="1500" b="1" spc="-50" dirty="0">
                <a:cs typeface="Arial"/>
              </a:rPr>
              <a:t>scalo</a:t>
            </a:r>
            <a:r>
              <a:rPr lang="it-IT" sz="1500" b="1" spc="-65" dirty="0">
                <a:cs typeface="Arial"/>
              </a:rPr>
              <a:t> </a:t>
            </a:r>
            <a:r>
              <a:rPr lang="it-IT" sz="1500" b="1" spc="-50" dirty="0">
                <a:cs typeface="Arial"/>
              </a:rPr>
              <a:t>sono stati sbarcati circa 100 pasti completi.</a:t>
            </a:r>
          </a:p>
          <a:p>
            <a:pPr marL="3090545" marR="26670" algn="just">
              <a:lnSpc>
                <a:spcPct val="126899"/>
              </a:lnSpc>
            </a:pPr>
            <a:endParaRPr lang="it-IT" sz="1500" dirty="0">
              <a:cs typeface="Arial"/>
            </a:endParaRPr>
          </a:p>
          <a:p>
            <a:pPr marL="12700" marR="5080" algn="just">
              <a:lnSpc>
                <a:spcPct val="128400"/>
              </a:lnSpc>
            </a:pPr>
            <a:r>
              <a:rPr lang="it-IT" sz="1500" dirty="0">
                <a:cs typeface="Arial MT"/>
              </a:rPr>
              <a:t>Insieme</a:t>
            </a:r>
            <a:r>
              <a:rPr lang="it-IT" sz="1500" spc="-15" dirty="0">
                <a:cs typeface="Arial MT"/>
              </a:rPr>
              <a:t> </a:t>
            </a:r>
            <a:r>
              <a:rPr lang="it-IT" sz="1500" dirty="0">
                <a:cs typeface="Arial MT"/>
              </a:rPr>
              <a:t>ai</a:t>
            </a:r>
            <a:r>
              <a:rPr lang="it-IT" sz="1500" spc="-15" dirty="0">
                <a:cs typeface="Arial MT"/>
              </a:rPr>
              <a:t> </a:t>
            </a:r>
            <a:r>
              <a:rPr lang="it-IT" sz="1500" dirty="0">
                <a:cs typeface="Arial MT"/>
              </a:rPr>
              <a:t>pasti,</a:t>
            </a:r>
            <a:r>
              <a:rPr lang="it-IT" sz="1500" spc="-15" dirty="0">
                <a:cs typeface="Arial MT"/>
              </a:rPr>
              <a:t> </a:t>
            </a:r>
            <a:r>
              <a:rPr lang="it-IT" sz="1500" dirty="0">
                <a:cs typeface="Arial MT"/>
              </a:rPr>
              <a:t>il</a:t>
            </a:r>
            <a:r>
              <a:rPr lang="it-IT" sz="1500" spc="-15" dirty="0">
                <a:cs typeface="Arial MT"/>
              </a:rPr>
              <a:t> </a:t>
            </a:r>
            <a:r>
              <a:rPr lang="it-IT" sz="1500" spc="-110" dirty="0">
                <a:cs typeface="Arial MT"/>
              </a:rPr>
              <a:t>17</a:t>
            </a:r>
            <a:r>
              <a:rPr lang="it-IT" sz="1500" spc="-15" dirty="0">
                <a:cs typeface="Arial MT"/>
              </a:rPr>
              <a:t> </a:t>
            </a:r>
            <a:r>
              <a:rPr lang="it-IT" sz="1500" dirty="0">
                <a:cs typeface="Arial MT"/>
              </a:rPr>
              <a:t>giugno</a:t>
            </a:r>
            <a:r>
              <a:rPr lang="it-IT" sz="1500" spc="-15" dirty="0">
                <a:cs typeface="Arial MT"/>
              </a:rPr>
              <a:t> </a:t>
            </a:r>
            <a:r>
              <a:rPr lang="it-IT" sz="1500" spc="-10" dirty="0">
                <a:cs typeface="Arial MT"/>
              </a:rPr>
              <a:t>Costa</a:t>
            </a:r>
            <a:r>
              <a:rPr lang="it-IT" sz="1500" spc="-15" dirty="0">
                <a:cs typeface="Arial MT"/>
              </a:rPr>
              <a:t> Pacifica </a:t>
            </a:r>
            <a:r>
              <a:rPr lang="it-IT" sz="1500" dirty="0">
                <a:cs typeface="Arial MT"/>
              </a:rPr>
              <a:t>ha</a:t>
            </a:r>
            <a:r>
              <a:rPr lang="it-IT" sz="1500" spc="-15" dirty="0">
                <a:cs typeface="Arial MT"/>
              </a:rPr>
              <a:t> </a:t>
            </a:r>
            <a:r>
              <a:rPr lang="it-IT" sz="1500" dirty="0">
                <a:cs typeface="Arial MT"/>
              </a:rPr>
              <a:t>sbarcato</a:t>
            </a:r>
            <a:r>
              <a:rPr lang="it-IT" sz="1500" spc="-15" dirty="0">
                <a:cs typeface="Arial MT"/>
              </a:rPr>
              <a:t> </a:t>
            </a:r>
            <a:r>
              <a:rPr lang="it-IT" sz="1500" spc="-35" dirty="0">
                <a:cs typeface="Arial MT"/>
              </a:rPr>
              <a:t>a</a:t>
            </a:r>
            <a:r>
              <a:rPr lang="it-IT" sz="1500" spc="-40" dirty="0">
                <a:cs typeface="Arial MT"/>
              </a:rPr>
              <a:t> </a:t>
            </a:r>
            <a:r>
              <a:rPr lang="it-IT" sz="1500" spc="-10" dirty="0">
                <a:cs typeface="Arial MT"/>
              </a:rPr>
              <a:t>Taranto</a:t>
            </a:r>
            <a:r>
              <a:rPr lang="it-IT" sz="1500" spc="-15" dirty="0">
                <a:cs typeface="Arial MT"/>
              </a:rPr>
              <a:t> </a:t>
            </a:r>
            <a:r>
              <a:rPr lang="it-IT" sz="1500" dirty="0">
                <a:cs typeface="Arial MT"/>
              </a:rPr>
              <a:t>oltre</a:t>
            </a:r>
            <a:r>
              <a:rPr lang="it-IT" sz="1500" spc="-15" dirty="0">
                <a:cs typeface="Arial MT"/>
              </a:rPr>
              <a:t> </a:t>
            </a:r>
            <a:r>
              <a:rPr lang="it-IT" sz="1500" b="1" dirty="0">
                <a:cs typeface="Arial"/>
              </a:rPr>
              <a:t>500</a:t>
            </a:r>
            <a:r>
              <a:rPr lang="it-IT" sz="1500" b="1" spc="-50" dirty="0">
                <a:cs typeface="Arial"/>
              </a:rPr>
              <a:t> </a:t>
            </a:r>
            <a:r>
              <a:rPr lang="it-IT" sz="1500" b="1" spc="-40" dirty="0">
                <a:cs typeface="Arial"/>
              </a:rPr>
              <a:t>sedie</a:t>
            </a:r>
            <a:r>
              <a:rPr lang="it-IT" sz="1500" spc="-40" dirty="0">
                <a:cs typeface="Arial MT"/>
              </a:rPr>
              <a:t>,</a:t>
            </a:r>
            <a:r>
              <a:rPr lang="it-IT" sz="1500" spc="-15" dirty="0">
                <a:cs typeface="Arial MT"/>
              </a:rPr>
              <a:t> </a:t>
            </a:r>
            <a:r>
              <a:rPr lang="it-IT" sz="1500" dirty="0">
                <a:cs typeface="Arial MT"/>
              </a:rPr>
              <a:t>donandole</a:t>
            </a:r>
            <a:r>
              <a:rPr lang="it-IT" sz="1500" spc="-15" dirty="0">
                <a:cs typeface="Arial MT"/>
              </a:rPr>
              <a:t> </a:t>
            </a:r>
            <a:r>
              <a:rPr lang="it-IT" sz="1500" spc="-30" dirty="0">
                <a:cs typeface="Arial MT"/>
              </a:rPr>
              <a:t>a</a:t>
            </a:r>
            <a:r>
              <a:rPr lang="it-IT" sz="1500" spc="-40" dirty="0">
                <a:cs typeface="Arial MT"/>
              </a:rPr>
              <a:t> </a:t>
            </a:r>
            <a:r>
              <a:rPr lang="it-IT" sz="1500" dirty="0">
                <a:cs typeface="Arial MT"/>
              </a:rPr>
              <a:t>tre</a:t>
            </a:r>
            <a:r>
              <a:rPr lang="it-IT" sz="1500" spc="-10" dirty="0">
                <a:cs typeface="Arial MT"/>
              </a:rPr>
              <a:t> associazioni</a:t>
            </a:r>
            <a:r>
              <a:rPr lang="it-IT" sz="1500" spc="-15" dirty="0">
                <a:cs typeface="Arial MT"/>
              </a:rPr>
              <a:t> </a:t>
            </a:r>
            <a:r>
              <a:rPr lang="it-IT" sz="1500" spc="-25" dirty="0">
                <a:cs typeface="Arial MT"/>
              </a:rPr>
              <a:t>del</a:t>
            </a:r>
            <a:r>
              <a:rPr lang="it-IT" sz="1500" spc="500" dirty="0">
                <a:cs typeface="Arial MT"/>
              </a:rPr>
              <a:t> </a:t>
            </a:r>
            <a:r>
              <a:rPr lang="it-IT" sz="1500" dirty="0">
                <a:cs typeface="Arial MT"/>
              </a:rPr>
              <a:t>territorio:</a:t>
            </a:r>
            <a:r>
              <a:rPr lang="it-IT" sz="1500" spc="-20" dirty="0">
                <a:cs typeface="Arial MT"/>
              </a:rPr>
              <a:t> </a:t>
            </a:r>
            <a:r>
              <a:rPr lang="it-IT" sz="1500" spc="-50" dirty="0">
                <a:cs typeface="Arial MT"/>
              </a:rPr>
              <a:t>ANAFIM</a:t>
            </a:r>
            <a:r>
              <a:rPr lang="it-IT" sz="1500" spc="20" dirty="0">
                <a:cs typeface="Arial MT"/>
              </a:rPr>
              <a:t> </a:t>
            </a:r>
            <a:r>
              <a:rPr lang="it-IT" sz="1500" spc="-10" dirty="0">
                <a:cs typeface="Arial MT"/>
              </a:rPr>
              <a:t>(Associazione</a:t>
            </a:r>
            <a:r>
              <a:rPr lang="it-IT" sz="1500" spc="15" dirty="0">
                <a:cs typeface="Arial MT"/>
              </a:rPr>
              <a:t> </a:t>
            </a:r>
            <a:r>
              <a:rPr lang="it-IT" sz="1500" spc="-20" dirty="0">
                <a:cs typeface="Arial MT"/>
              </a:rPr>
              <a:t>Nazionale</a:t>
            </a:r>
            <a:r>
              <a:rPr lang="it-IT" sz="1500" spc="15" dirty="0">
                <a:cs typeface="Arial MT"/>
              </a:rPr>
              <a:t> </a:t>
            </a:r>
            <a:r>
              <a:rPr lang="it-IT" sz="1500" dirty="0">
                <a:cs typeface="Arial MT"/>
              </a:rPr>
              <a:t>per</a:t>
            </a:r>
            <a:r>
              <a:rPr lang="it-IT" sz="1500" spc="-5" dirty="0">
                <a:cs typeface="Arial MT"/>
              </a:rPr>
              <a:t> </a:t>
            </a:r>
            <a:r>
              <a:rPr lang="it-IT" sz="1500" spc="-10" dirty="0">
                <a:cs typeface="Arial MT"/>
              </a:rPr>
              <a:t>l’Assistenza</a:t>
            </a:r>
            <a:r>
              <a:rPr lang="it-IT" sz="1500" spc="15" dirty="0">
                <a:cs typeface="Arial MT"/>
              </a:rPr>
              <a:t> </a:t>
            </a:r>
            <a:r>
              <a:rPr lang="it-IT" sz="1500" dirty="0">
                <a:cs typeface="Arial MT"/>
              </a:rPr>
              <a:t>ai</a:t>
            </a:r>
            <a:r>
              <a:rPr lang="it-IT" sz="1500" spc="185" dirty="0">
                <a:cs typeface="Arial MT"/>
              </a:rPr>
              <a:t> figli</a:t>
            </a:r>
            <a:r>
              <a:rPr lang="it-IT" sz="1500" spc="25" dirty="0">
                <a:cs typeface="Arial MT"/>
              </a:rPr>
              <a:t> </a:t>
            </a:r>
            <a:r>
              <a:rPr lang="it-IT" sz="1500" dirty="0">
                <a:cs typeface="Arial MT"/>
              </a:rPr>
              <a:t>minori</a:t>
            </a:r>
            <a:r>
              <a:rPr lang="it-IT" sz="1500" spc="15" dirty="0">
                <a:cs typeface="Arial MT"/>
              </a:rPr>
              <a:t> </a:t>
            </a:r>
            <a:r>
              <a:rPr lang="it-IT" sz="1500" dirty="0">
                <a:cs typeface="Arial MT"/>
              </a:rPr>
              <a:t>di</a:t>
            </a:r>
            <a:r>
              <a:rPr lang="it-IT" sz="1500" spc="15" dirty="0">
                <a:cs typeface="Arial MT"/>
              </a:rPr>
              <a:t> </a:t>
            </a:r>
            <a:r>
              <a:rPr lang="it-IT" sz="1500" dirty="0">
                <a:cs typeface="Arial MT"/>
              </a:rPr>
              <a:t>dipendenti</a:t>
            </a:r>
            <a:r>
              <a:rPr lang="it-IT" sz="1500" spc="15" dirty="0">
                <a:cs typeface="Arial MT"/>
              </a:rPr>
              <a:t> </a:t>
            </a:r>
            <a:r>
              <a:rPr lang="it-IT" sz="1500" dirty="0">
                <a:cs typeface="Arial MT"/>
              </a:rPr>
              <a:t>ed</a:t>
            </a:r>
            <a:r>
              <a:rPr lang="it-IT" sz="1500" spc="20" dirty="0">
                <a:cs typeface="Arial MT"/>
              </a:rPr>
              <a:t> </a:t>
            </a:r>
            <a:r>
              <a:rPr lang="it-IT" sz="1500" dirty="0">
                <a:cs typeface="Arial MT"/>
              </a:rPr>
              <a:t>ex</a:t>
            </a:r>
            <a:r>
              <a:rPr lang="it-IT" sz="1500" spc="15" dirty="0">
                <a:cs typeface="Arial MT"/>
              </a:rPr>
              <a:t> </a:t>
            </a:r>
            <a:r>
              <a:rPr lang="it-IT" sz="1500" dirty="0">
                <a:cs typeface="Arial MT"/>
              </a:rPr>
              <a:t>dipendenti</a:t>
            </a:r>
            <a:r>
              <a:rPr lang="it-IT" sz="1500" spc="15" dirty="0">
                <a:cs typeface="Arial MT"/>
              </a:rPr>
              <a:t> </a:t>
            </a:r>
            <a:r>
              <a:rPr lang="it-IT" sz="1500" dirty="0">
                <a:cs typeface="Arial MT"/>
              </a:rPr>
              <a:t>militari</a:t>
            </a:r>
            <a:r>
              <a:rPr lang="it-IT" sz="1500" spc="20" dirty="0">
                <a:cs typeface="Arial MT"/>
              </a:rPr>
              <a:t> </a:t>
            </a:r>
            <a:r>
              <a:rPr lang="it-IT" sz="1500" dirty="0">
                <a:cs typeface="Arial MT"/>
              </a:rPr>
              <a:t>e</a:t>
            </a:r>
            <a:r>
              <a:rPr lang="it-IT" sz="1500" spc="15" dirty="0">
                <a:cs typeface="Arial MT"/>
              </a:rPr>
              <a:t> </a:t>
            </a:r>
            <a:r>
              <a:rPr lang="it-IT" sz="1500" dirty="0">
                <a:cs typeface="Arial MT"/>
              </a:rPr>
              <a:t>civili</a:t>
            </a:r>
            <a:r>
              <a:rPr lang="it-IT" sz="1500" spc="15" dirty="0">
                <a:cs typeface="Arial MT"/>
              </a:rPr>
              <a:t> </a:t>
            </a:r>
            <a:r>
              <a:rPr lang="it-IT" sz="1500" spc="-25" dirty="0">
                <a:cs typeface="Arial MT"/>
              </a:rPr>
              <a:t>del </a:t>
            </a:r>
            <a:r>
              <a:rPr lang="it-IT" sz="1500" dirty="0">
                <a:cs typeface="Arial MT"/>
              </a:rPr>
              <a:t>Ministero</a:t>
            </a:r>
            <a:r>
              <a:rPr lang="it-IT" sz="1500" spc="20" dirty="0">
                <a:cs typeface="Arial MT"/>
              </a:rPr>
              <a:t> </a:t>
            </a:r>
            <a:r>
              <a:rPr lang="it-IT" sz="1500" dirty="0">
                <a:cs typeface="Arial MT"/>
              </a:rPr>
              <a:t>della</a:t>
            </a:r>
            <a:r>
              <a:rPr lang="it-IT" sz="1500" spc="20" dirty="0">
                <a:cs typeface="Arial MT"/>
              </a:rPr>
              <a:t> </a:t>
            </a:r>
            <a:r>
              <a:rPr lang="it-IT" sz="1500" spc="-20" dirty="0">
                <a:cs typeface="Arial MT"/>
              </a:rPr>
              <a:t>Difesa);</a:t>
            </a:r>
            <a:r>
              <a:rPr lang="it-IT" sz="1500" spc="-10" dirty="0">
                <a:cs typeface="Arial MT"/>
              </a:rPr>
              <a:t> </a:t>
            </a:r>
            <a:r>
              <a:rPr lang="it-IT" sz="1500" spc="-65" dirty="0">
                <a:cs typeface="Arial MT"/>
              </a:rPr>
              <a:t>ANFFAS</a:t>
            </a:r>
            <a:r>
              <a:rPr lang="it-IT" sz="1500" spc="20" dirty="0">
                <a:cs typeface="Arial MT"/>
              </a:rPr>
              <a:t> </a:t>
            </a:r>
            <a:r>
              <a:rPr lang="it-IT" sz="1500" spc="-10" dirty="0">
                <a:cs typeface="Arial MT"/>
              </a:rPr>
              <a:t>(Associazione</a:t>
            </a:r>
            <a:r>
              <a:rPr lang="it-IT" sz="1500" spc="20" dirty="0">
                <a:cs typeface="Arial MT"/>
              </a:rPr>
              <a:t> </a:t>
            </a:r>
            <a:r>
              <a:rPr lang="it-IT" sz="1500" spc="-20" dirty="0">
                <a:cs typeface="Arial MT"/>
              </a:rPr>
              <a:t>Nazionale</a:t>
            </a:r>
            <a:r>
              <a:rPr lang="it-IT" sz="1500" spc="20" dirty="0">
                <a:cs typeface="Arial MT"/>
              </a:rPr>
              <a:t> </a:t>
            </a:r>
            <a:r>
              <a:rPr lang="it-IT" sz="1500" dirty="0">
                <a:cs typeface="Arial MT"/>
              </a:rPr>
              <a:t>di</a:t>
            </a:r>
            <a:r>
              <a:rPr lang="it-IT" sz="1500" spc="-5" dirty="0">
                <a:cs typeface="Arial MT"/>
              </a:rPr>
              <a:t> </a:t>
            </a:r>
            <a:r>
              <a:rPr lang="it-IT" sz="1500" dirty="0">
                <a:cs typeface="Arial MT"/>
              </a:rPr>
              <a:t>famiglie</a:t>
            </a:r>
            <a:r>
              <a:rPr lang="it-IT" sz="1500" spc="20" dirty="0">
                <a:cs typeface="Arial MT"/>
              </a:rPr>
              <a:t> </a:t>
            </a:r>
            <a:r>
              <a:rPr lang="it-IT" sz="1500" dirty="0">
                <a:cs typeface="Arial MT"/>
              </a:rPr>
              <a:t>di</a:t>
            </a:r>
            <a:r>
              <a:rPr lang="it-IT" sz="1500" spc="20" dirty="0">
                <a:cs typeface="Arial MT"/>
              </a:rPr>
              <a:t> </a:t>
            </a:r>
            <a:r>
              <a:rPr lang="it-IT" sz="1500" dirty="0">
                <a:cs typeface="Arial MT"/>
              </a:rPr>
              <a:t>persone</a:t>
            </a:r>
            <a:r>
              <a:rPr lang="it-IT" sz="1500" spc="20" dirty="0">
                <a:cs typeface="Arial MT"/>
              </a:rPr>
              <a:t> </a:t>
            </a:r>
            <a:r>
              <a:rPr lang="it-IT" sz="1500" dirty="0">
                <a:cs typeface="Arial MT"/>
              </a:rPr>
              <a:t>con</a:t>
            </a:r>
            <a:r>
              <a:rPr lang="it-IT" sz="1500" spc="25" dirty="0">
                <a:cs typeface="Arial MT"/>
              </a:rPr>
              <a:t> </a:t>
            </a:r>
            <a:r>
              <a:rPr lang="it-IT" sz="1500" dirty="0">
                <a:cs typeface="Arial MT"/>
              </a:rPr>
              <a:t>disabilità</a:t>
            </a:r>
            <a:r>
              <a:rPr lang="it-IT" sz="1500" spc="20" dirty="0">
                <a:cs typeface="Arial MT"/>
              </a:rPr>
              <a:t> </a:t>
            </a:r>
            <a:r>
              <a:rPr lang="it-IT" sz="1500" dirty="0">
                <a:cs typeface="Arial MT"/>
              </a:rPr>
              <a:t>Intellettive</a:t>
            </a:r>
            <a:r>
              <a:rPr lang="it-IT" sz="1500" spc="20" dirty="0">
                <a:cs typeface="Arial MT"/>
              </a:rPr>
              <a:t> </a:t>
            </a:r>
            <a:r>
              <a:rPr lang="it-IT" sz="1500" dirty="0">
                <a:cs typeface="Arial MT"/>
              </a:rPr>
              <a:t>e/o</a:t>
            </a:r>
            <a:r>
              <a:rPr lang="it-IT" sz="1500" spc="20" dirty="0">
                <a:cs typeface="Arial MT"/>
              </a:rPr>
              <a:t> </a:t>
            </a:r>
            <a:r>
              <a:rPr lang="it-IT" sz="1500" spc="-10" dirty="0">
                <a:cs typeface="Arial MT"/>
              </a:rPr>
              <a:t>Relazionali);</a:t>
            </a:r>
            <a:r>
              <a:rPr lang="it-IT" sz="1500" spc="500" dirty="0">
                <a:cs typeface="Arial MT"/>
              </a:rPr>
              <a:t> </a:t>
            </a:r>
            <a:r>
              <a:rPr lang="it-IT" sz="1500" spc="-10" dirty="0">
                <a:cs typeface="Arial MT"/>
              </a:rPr>
              <a:t>Pro</a:t>
            </a:r>
            <a:r>
              <a:rPr lang="it-IT" sz="1500" spc="-25" dirty="0">
                <a:cs typeface="Arial MT"/>
              </a:rPr>
              <a:t> </a:t>
            </a:r>
            <a:r>
              <a:rPr lang="it-IT" sz="1500" dirty="0">
                <a:cs typeface="Arial MT"/>
              </a:rPr>
              <a:t>Loco</a:t>
            </a:r>
            <a:r>
              <a:rPr lang="it-IT" sz="1500" spc="-20" dirty="0">
                <a:cs typeface="Arial MT"/>
              </a:rPr>
              <a:t> </a:t>
            </a:r>
            <a:r>
              <a:rPr lang="it-IT" sz="1500" dirty="0">
                <a:cs typeface="Arial MT"/>
              </a:rPr>
              <a:t>di</a:t>
            </a:r>
            <a:r>
              <a:rPr lang="it-IT" sz="1500" spc="-20" dirty="0">
                <a:cs typeface="Arial MT"/>
              </a:rPr>
              <a:t> Pulsano.</a:t>
            </a:r>
            <a:r>
              <a:rPr lang="it-IT" sz="1500" spc="-25" dirty="0">
                <a:cs typeface="Arial MT"/>
              </a:rPr>
              <a:t> </a:t>
            </a:r>
            <a:r>
              <a:rPr lang="it-IT" sz="1500" spc="-20" dirty="0">
                <a:cs typeface="Arial MT"/>
              </a:rPr>
              <a:t>Lo </a:t>
            </a:r>
            <a:r>
              <a:rPr lang="it-IT" sz="1500" dirty="0">
                <a:cs typeface="Arial MT"/>
              </a:rPr>
              <a:t>sbarco</a:t>
            </a:r>
            <a:r>
              <a:rPr lang="it-IT" sz="1500" spc="-20" dirty="0">
                <a:cs typeface="Arial MT"/>
              </a:rPr>
              <a:t> </a:t>
            </a:r>
            <a:r>
              <a:rPr lang="it-IT" sz="1500" dirty="0">
                <a:cs typeface="Arial MT"/>
              </a:rPr>
              <a:t>e</a:t>
            </a:r>
            <a:r>
              <a:rPr lang="it-IT" sz="1500" spc="-25" dirty="0">
                <a:cs typeface="Arial MT"/>
              </a:rPr>
              <a:t> </a:t>
            </a:r>
            <a:r>
              <a:rPr lang="it-IT" sz="1500" dirty="0">
                <a:cs typeface="Arial MT"/>
              </a:rPr>
              <a:t>donazione</a:t>
            </a:r>
            <a:r>
              <a:rPr lang="it-IT" sz="1500" spc="-20" dirty="0">
                <a:cs typeface="Arial MT"/>
              </a:rPr>
              <a:t> </a:t>
            </a:r>
            <a:r>
              <a:rPr lang="it-IT" sz="1500" dirty="0">
                <a:cs typeface="Arial MT"/>
              </a:rPr>
              <a:t>di</a:t>
            </a:r>
            <a:r>
              <a:rPr lang="it-IT" sz="1500" spc="-20" dirty="0">
                <a:cs typeface="Arial MT"/>
              </a:rPr>
              <a:t> </a:t>
            </a:r>
            <a:r>
              <a:rPr lang="it-IT" sz="1500" dirty="0">
                <a:cs typeface="Arial MT"/>
              </a:rPr>
              <a:t>materiali</a:t>
            </a:r>
            <a:r>
              <a:rPr lang="it-IT" sz="1500" spc="-25" dirty="0">
                <a:cs typeface="Arial MT"/>
              </a:rPr>
              <a:t> </a:t>
            </a:r>
            <a:r>
              <a:rPr lang="it-IT" sz="1500" dirty="0">
                <a:cs typeface="Arial MT"/>
              </a:rPr>
              <a:t>e</a:t>
            </a:r>
            <a:r>
              <a:rPr lang="it-IT" sz="1500" spc="-20" dirty="0">
                <a:cs typeface="Arial MT"/>
              </a:rPr>
              <a:t> </a:t>
            </a:r>
            <a:r>
              <a:rPr lang="it-IT" sz="1500" dirty="0">
                <a:cs typeface="Arial MT"/>
              </a:rPr>
              <a:t>arredi</a:t>
            </a:r>
            <a:r>
              <a:rPr lang="it-IT" sz="1500" spc="-20" dirty="0">
                <a:cs typeface="Arial MT"/>
              </a:rPr>
              <a:t> </a:t>
            </a:r>
            <a:r>
              <a:rPr lang="it-IT" sz="1500" dirty="0">
                <a:cs typeface="Arial MT"/>
              </a:rPr>
              <a:t>di</a:t>
            </a:r>
            <a:r>
              <a:rPr lang="it-IT" sz="1500" spc="-25" dirty="0">
                <a:cs typeface="Arial MT"/>
              </a:rPr>
              <a:t> </a:t>
            </a:r>
            <a:r>
              <a:rPr lang="it-IT" sz="1500" dirty="0">
                <a:cs typeface="Arial MT"/>
              </a:rPr>
              <a:t>bordo,</a:t>
            </a:r>
            <a:r>
              <a:rPr lang="it-IT" sz="1500" spc="-20" dirty="0">
                <a:cs typeface="Arial MT"/>
              </a:rPr>
              <a:t> </a:t>
            </a:r>
            <a:r>
              <a:rPr lang="it-IT" sz="1500" dirty="0">
                <a:cs typeface="Arial MT"/>
              </a:rPr>
              <a:t>ancora</a:t>
            </a:r>
            <a:r>
              <a:rPr lang="it-IT" sz="1500" spc="-20" dirty="0">
                <a:cs typeface="Arial MT"/>
              </a:rPr>
              <a:t> </a:t>
            </a:r>
            <a:r>
              <a:rPr lang="it-IT" sz="1500" dirty="0">
                <a:cs typeface="Arial MT"/>
              </a:rPr>
              <a:t>in</a:t>
            </a:r>
            <a:r>
              <a:rPr lang="it-IT" sz="1500" spc="-25" dirty="0">
                <a:cs typeface="Arial MT"/>
              </a:rPr>
              <a:t> </a:t>
            </a:r>
            <a:r>
              <a:rPr lang="it-IT" sz="1500" dirty="0">
                <a:cs typeface="Arial MT"/>
              </a:rPr>
              <a:t>buone</a:t>
            </a:r>
            <a:r>
              <a:rPr lang="it-IT" sz="1500" spc="-20" dirty="0">
                <a:cs typeface="Arial MT"/>
              </a:rPr>
              <a:t> </a:t>
            </a:r>
            <a:r>
              <a:rPr lang="it-IT" sz="1500" dirty="0">
                <a:cs typeface="Arial MT"/>
              </a:rPr>
              <a:t>condizioni</a:t>
            </a:r>
            <a:r>
              <a:rPr lang="it-IT" sz="1500" spc="-20" dirty="0">
                <a:cs typeface="Arial MT"/>
              </a:rPr>
              <a:t> </a:t>
            </a:r>
            <a:r>
              <a:rPr lang="it-IT" sz="1500" dirty="0">
                <a:cs typeface="Arial MT"/>
              </a:rPr>
              <a:t>ma</a:t>
            </a:r>
            <a:r>
              <a:rPr lang="it-IT" sz="1500" spc="-20" dirty="0">
                <a:cs typeface="Arial MT"/>
              </a:rPr>
              <a:t> </a:t>
            </a:r>
            <a:r>
              <a:rPr lang="it-IT" sz="1500" dirty="0">
                <a:cs typeface="Arial MT"/>
              </a:rPr>
              <a:t>non</a:t>
            </a:r>
            <a:r>
              <a:rPr lang="it-IT" sz="1500" spc="-25" dirty="0">
                <a:cs typeface="Arial MT"/>
              </a:rPr>
              <a:t> </a:t>
            </a:r>
            <a:r>
              <a:rPr lang="it-IT" sz="1500" dirty="0">
                <a:cs typeface="Arial MT"/>
              </a:rPr>
              <a:t>più</a:t>
            </a:r>
            <a:r>
              <a:rPr lang="it-IT" sz="1500" spc="-20" dirty="0">
                <a:cs typeface="Arial MT"/>
              </a:rPr>
              <a:t> </a:t>
            </a:r>
            <a:r>
              <a:rPr lang="it-IT" sz="1500" spc="-10" dirty="0">
                <a:cs typeface="Arial MT"/>
              </a:rPr>
              <a:t>utilizzati.</a:t>
            </a:r>
            <a:endParaRPr lang="it-IT" sz="1500" dirty="0"/>
          </a:p>
        </p:txBody>
      </p:sp>
      <p:pic>
        <p:nvPicPr>
          <p:cNvPr id="4" name="Immagine 3">
            <a:extLst>
              <a:ext uri="{FF2B5EF4-FFF2-40B4-BE49-F238E27FC236}">
                <a16:creationId xmlns:a16="http://schemas.microsoft.com/office/drawing/2014/main" id="{76A27D14-5027-322D-2517-1E5D86DA89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518" y="758773"/>
            <a:ext cx="6804211" cy="3523827"/>
          </a:xfrm>
          <a:prstGeom prst="rect">
            <a:avLst/>
          </a:prstGeom>
        </p:spPr>
      </p:pic>
    </p:spTree>
    <p:extLst>
      <p:ext uri="{BB962C8B-B14F-4D97-AF65-F5344CB8AC3E}">
        <p14:creationId xmlns:p14="http://schemas.microsoft.com/office/powerpoint/2010/main" val="19704395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CFBBB1-9147-A010-470D-086EC44DC93D}"/>
              </a:ext>
            </a:extLst>
          </p:cNvPr>
          <p:cNvSpPr>
            <a:spLocks noGrp="1"/>
          </p:cNvSpPr>
          <p:nvPr>
            <p:ph type="title"/>
          </p:nvPr>
        </p:nvSpPr>
        <p:spPr>
          <a:xfrm>
            <a:off x="184659" y="365125"/>
            <a:ext cx="11169141" cy="1325563"/>
          </a:xfrm>
        </p:spPr>
        <p:txBody>
          <a:bodyPr>
            <a:normAutofit/>
          </a:bodyPr>
          <a:lstStyle/>
          <a:p>
            <a:r>
              <a:rPr lang="it-IT" sz="3600" b="1" dirty="0">
                <a:solidFill>
                  <a:srgbClr val="0070C0"/>
                </a:solidFill>
              </a:rPr>
              <a:t>7.4 LA GIOIELLA PRISMA IN VISITA AL BANCO ALIMENTARE</a:t>
            </a:r>
          </a:p>
        </p:txBody>
      </p:sp>
      <p:pic>
        <p:nvPicPr>
          <p:cNvPr id="5" name="Segnaposto contenuto 4">
            <a:extLst>
              <a:ext uri="{FF2B5EF4-FFF2-40B4-BE49-F238E27FC236}">
                <a16:creationId xmlns:a16="http://schemas.microsoft.com/office/drawing/2014/main" id="{FEEF5E94-183C-17CD-F0F6-7CBB80F0773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4659" y="1902552"/>
            <a:ext cx="5274847" cy="3709354"/>
          </a:xfrm>
        </p:spPr>
      </p:pic>
      <p:sp>
        <p:nvSpPr>
          <p:cNvPr id="9" name="CasellaDiTesto 8">
            <a:extLst>
              <a:ext uri="{FF2B5EF4-FFF2-40B4-BE49-F238E27FC236}">
                <a16:creationId xmlns:a16="http://schemas.microsoft.com/office/drawing/2014/main" id="{C0D66699-413B-3A26-7D5C-15289347375C}"/>
              </a:ext>
            </a:extLst>
          </p:cNvPr>
          <p:cNvSpPr txBox="1"/>
          <p:nvPr/>
        </p:nvSpPr>
        <p:spPr>
          <a:xfrm>
            <a:off x="5522260" y="1810464"/>
            <a:ext cx="6320116" cy="3754874"/>
          </a:xfrm>
          <a:prstGeom prst="rect">
            <a:avLst/>
          </a:prstGeom>
          <a:noFill/>
        </p:spPr>
        <p:txBody>
          <a:bodyPr wrap="square">
            <a:spAutoFit/>
          </a:bodyPr>
          <a:lstStyle/>
          <a:p>
            <a:pPr algn="l" fontAlgn="base"/>
            <a:r>
              <a:rPr lang="it-IT" sz="1400" b="0" i="0" dirty="0">
                <a:solidFill>
                  <a:srgbClr val="222222"/>
                </a:solidFill>
                <a:effectLst/>
                <a:latin typeface="+mj-lt"/>
              </a:rPr>
              <a:t>Il mondo dello sport incontra la solidarietà. Potrebbe essere questo il sottotitolo </a:t>
            </a:r>
          </a:p>
          <a:p>
            <a:pPr algn="l" fontAlgn="base"/>
            <a:r>
              <a:rPr lang="it-IT" sz="1400" b="0" i="0" dirty="0">
                <a:solidFill>
                  <a:srgbClr val="222222"/>
                </a:solidFill>
                <a:effectLst/>
                <a:latin typeface="+mj-lt"/>
              </a:rPr>
              <a:t>dell’incontro avvenuto presso la sede del Banco Alimentare Puglia Onlus con una </a:t>
            </a:r>
          </a:p>
          <a:p>
            <a:pPr algn="l" fontAlgn="base"/>
            <a:r>
              <a:rPr lang="it-IT" sz="1400" b="0" i="0" dirty="0">
                <a:solidFill>
                  <a:srgbClr val="222222"/>
                </a:solidFill>
                <a:effectLst/>
                <a:latin typeface="+mj-lt"/>
              </a:rPr>
              <a:t>delegazione del </a:t>
            </a:r>
            <a:r>
              <a:rPr lang="it-IT" sz="1400" b="0" i="0" dirty="0">
                <a:solidFill>
                  <a:srgbClr val="222222"/>
                </a:solidFill>
                <a:effectLst/>
                <a:latin typeface="+mj-lt"/>
                <a:hlinkClick r:id="rId4"/>
              </a:rPr>
              <a:t>Gioiella Prisma Taranto Channel</a:t>
            </a:r>
            <a:r>
              <a:rPr lang="it-IT" sz="1400" b="0" i="0" dirty="0">
                <a:solidFill>
                  <a:srgbClr val="222222"/>
                </a:solidFill>
                <a:effectLst/>
                <a:latin typeface="+mj-lt"/>
              </a:rPr>
              <a:t> e i referenti del Banco Alimentare </a:t>
            </a:r>
          </a:p>
          <a:p>
            <a:pPr algn="l" fontAlgn="base"/>
            <a:r>
              <a:rPr lang="it-IT" sz="1400" b="0" i="0" dirty="0">
                <a:solidFill>
                  <a:srgbClr val="222222"/>
                </a:solidFill>
                <a:effectLst/>
                <a:latin typeface="+mj-lt"/>
              </a:rPr>
              <a:t>Puglia Onlus.</a:t>
            </a:r>
          </a:p>
          <a:p>
            <a:pPr algn="l" fontAlgn="base"/>
            <a:r>
              <a:rPr lang="it-IT" sz="1400" b="0" i="0" dirty="0">
                <a:solidFill>
                  <a:srgbClr val="222222"/>
                </a:solidFill>
                <a:effectLst/>
                <a:latin typeface="+mj-lt"/>
              </a:rPr>
              <a:t>A rappresentare la formazione della squadra maschile tarantina di pallavolo, </a:t>
            </a:r>
          </a:p>
          <a:p>
            <a:pPr algn="l" fontAlgn="base"/>
            <a:r>
              <a:rPr lang="it-IT" sz="1400" b="0" i="0" dirty="0">
                <a:solidFill>
                  <a:srgbClr val="222222"/>
                </a:solidFill>
                <a:effectLst/>
                <a:latin typeface="+mj-lt"/>
              </a:rPr>
              <a:t>impegnata nella Superlega, la massima serie di campionato professionistico, il presidente, l’Avvocato Tonio Bongiovanni, il coach Vincenzo Mastrangelo , il segretario, </a:t>
            </a:r>
          </a:p>
          <a:p>
            <a:pPr algn="l" fontAlgn="base"/>
            <a:r>
              <a:rPr lang="it-IT" sz="1400" b="0" i="0" dirty="0">
                <a:solidFill>
                  <a:srgbClr val="222222"/>
                </a:solidFill>
                <a:effectLst/>
                <a:latin typeface="+mj-lt"/>
              </a:rPr>
              <a:t>Stefano De Luca e gli atleti </a:t>
            </a:r>
            <a:r>
              <a:rPr lang="it-IT" sz="1400" b="0" i="0" dirty="0">
                <a:solidFill>
                  <a:srgbClr val="222222"/>
                </a:solidFill>
                <a:effectLst/>
                <a:latin typeface="+mj-lt"/>
                <a:hlinkClick r:id="rId5"/>
              </a:rPr>
              <a:t>Filippo Lanza</a:t>
            </a:r>
            <a:r>
              <a:rPr lang="it-IT" sz="1400" b="0" i="0" dirty="0">
                <a:solidFill>
                  <a:srgbClr val="222222"/>
                </a:solidFill>
                <a:effectLst/>
                <a:latin typeface="+mj-lt"/>
              </a:rPr>
              <a:t> e </a:t>
            </a:r>
            <a:r>
              <a:rPr lang="it-IT" sz="1400" b="0" i="0" dirty="0">
                <a:solidFill>
                  <a:srgbClr val="222222"/>
                </a:solidFill>
                <a:effectLst/>
                <a:latin typeface="+mj-lt"/>
                <a:hlinkClick r:id="rId6"/>
              </a:rPr>
              <a:t>Marco Rizzo</a:t>
            </a:r>
            <a:r>
              <a:rPr lang="it-IT" sz="1400" b="0" i="0" dirty="0">
                <a:solidFill>
                  <a:srgbClr val="222222"/>
                </a:solidFill>
                <a:effectLst/>
                <a:latin typeface="+mj-lt"/>
              </a:rPr>
              <a:t>, che, sono stati accolti nella </a:t>
            </a:r>
          </a:p>
          <a:p>
            <a:pPr algn="l" fontAlgn="base"/>
            <a:r>
              <a:rPr lang="it-IT" sz="1400" b="0" i="0" dirty="0">
                <a:solidFill>
                  <a:srgbClr val="222222"/>
                </a:solidFill>
                <a:effectLst/>
                <a:latin typeface="+mj-lt"/>
              </a:rPr>
              <a:t>sede del Banco Alimentare dal presidente </a:t>
            </a:r>
            <a:r>
              <a:rPr lang="it-IT" sz="1400" b="0" i="0" dirty="0">
                <a:solidFill>
                  <a:srgbClr val="222222"/>
                </a:solidFill>
                <a:effectLst/>
                <a:latin typeface="+mj-lt"/>
                <a:hlinkClick r:id="rId7"/>
              </a:rPr>
              <a:t>Luigi Riso</a:t>
            </a:r>
            <a:r>
              <a:rPr lang="it-IT" sz="1400" b="0" i="0" dirty="0">
                <a:solidFill>
                  <a:srgbClr val="222222"/>
                </a:solidFill>
                <a:effectLst/>
                <a:latin typeface="+mj-lt"/>
              </a:rPr>
              <a:t> e dal vicepresidente Fabio </a:t>
            </a:r>
            <a:r>
              <a:rPr lang="it-IT" sz="1400" b="0" i="0" dirty="0" err="1">
                <a:solidFill>
                  <a:srgbClr val="222222"/>
                </a:solidFill>
                <a:effectLst/>
                <a:latin typeface="+mj-lt"/>
              </a:rPr>
              <a:t>Fistetto</a:t>
            </a:r>
            <a:r>
              <a:rPr lang="it-IT" sz="1400" b="0" i="0" dirty="0">
                <a:solidFill>
                  <a:srgbClr val="222222"/>
                </a:solidFill>
                <a:effectLst/>
                <a:latin typeface="+mj-lt"/>
              </a:rPr>
              <a:t>.</a:t>
            </a:r>
          </a:p>
          <a:p>
            <a:pPr algn="l" fontAlgn="base"/>
            <a:r>
              <a:rPr lang="it-IT" sz="1400" b="0" i="0" dirty="0">
                <a:solidFill>
                  <a:srgbClr val="222222"/>
                </a:solidFill>
                <a:effectLst/>
                <a:latin typeface="+mj-lt"/>
              </a:rPr>
              <a:t>Un giro nei locali del Banco Alimentare che da solo è bastato ai giocatori e alla dirigenza </a:t>
            </a:r>
          </a:p>
          <a:p>
            <a:pPr algn="l" fontAlgn="base"/>
            <a:r>
              <a:rPr lang="it-IT" sz="1400" b="0" i="0" dirty="0">
                <a:solidFill>
                  <a:srgbClr val="222222"/>
                </a:solidFill>
                <a:effectLst/>
                <a:latin typeface="+mj-lt"/>
              </a:rPr>
              <a:t>della squadra a far comprendere la portata dell’impegno del Banco Alimentare</a:t>
            </a:r>
          </a:p>
          <a:p>
            <a:pPr algn="l" fontAlgn="base"/>
            <a:r>
              <a:rPr lang="it-IT" sz="1400" b="0" i="0" dirty="0">
                <a:solidFill>
                  <a:srgbClr val="222222"/>
                </a:solidFill>
                <a:effectLst/>
                <a:latin typeface="+mj-lt"/>
              </a:rPr>
              <a:t> nell’arginare il problema dell’aiuto alle persone e famiglie indigenti.</a:t>
            </a:r>
          </a:p>
          <a:p>
            <a:pPr algn="l" fontAlgn="base"/>
            <a:r>
              <a:rPr lang="it-IT" sz="1400" b="0" i="0" dirty="0">
                <a:solidFill>
                  <a:srgbClr val="222222"/>
                </a:solidFill>
                <a:effectLst/>
                <a:latin typeface="+mj-lt"/>
              </a:rPr>
              <a:t>Da parte del Gioiella Prisma Taranto, l’impegno a rappresentare nel mondo dello sport, in occasione di eventi di grande richiamo, il Banco Alimentare, che ha bisogno di fulgidi esempi, e perché no di atleti di successo, per richiamare l’attenzione.</a:t>
            </a:r>
          </a:p>
        </p:txBody>
      </p:sp>
    </p:spTree>
    <p:extLst>
      <p:ext uri="{BB962C8B-B14F-4D97-AF65-F5344CB8AC3E}">
        <p14:creationId xmlns:p14="http://schemas.microsoft.com/office/powerpoint/2010/main" val="18435983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8CFA05E-913E-41B6-9136-4100D800F78C}"/>
              </a:ext>
            </a:extLst>
          </p:cNvPr>
          <p:cNvSpPr txBox="1">
            <a:spLocks/>
          </p:cNvSpPr>
          <p:nvPr/>
        </p:nvSpPr>
        <p:spPr>
          <a:xfrm>
            <a:off x="420660" y="325790"/>
            <a:ext cx="11771340" cy="798098"/>
          </a:xfrm>
          <a:prstGeom prst="rect">
            <a:avLst/>
          </a:prstGeom>
          <a:noFill/>
        </p:spPr>
        <p:txBody>
          <a:bodyP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4400" b="1" dirty="0">
                <a:solidFill>
                  <a:schemeClr val="accent6">
                    <a:lumMod val="50000"/>
                  </a:schemeClr>
                </a:solidFill>
              </a:rPr>
              <a:t>8. I NOSTRI PARTNERS</a:t>
            </a:r>
          </a:p>
        </p:txBody>
      </p:sp>
      <p:grpSp>
        <p:nvGrpSpPr>
          <p:cNvPr id="18" name="Group 17">
            <a:extLst>
              <a:ext uri="{FF2B5EF4-FFF2-40B4-BE49-F238E27FC236}">
                <a16:creationId xmlns:a16="http://schemas.microsoft.com/office/drawing/2014/main" id="{68D05DFC-5D8D-4D61-B930-2D2007391DEB}"/>
              </a:ext>
            </a:extLst>
          </p:cNvPr>
          <p:cNvGrpSpPr/>
          <p:nvPr/>
        </p:nvGrpSpPr>
        <p:grpSpPr>
          <a:xfrm>
            <a:off x="677334" y="2855167"/>
            <a:ext cx="8448005" cy="3890866"/>
            <a:chOff x="192089" y="1596662"/>
            <a:chExt cx="9091000" cy="5111233"/>
          </a:xfrm>
        </p:grpSpPr>
        <p:grpSp>
          <p:nvGrpSpPr>
            <p:cNvPr id="14" name="Group 13">
              <a:extLst>
                <a:ext uri="{FF2B5EF4-FFF2-40B4-BE49-F238E27FC236}">
                  <a16:creationId xmlns:a16="http://schemas.microsoft.com/office/drawing/2014/main" id="{18237B0C-9A9A-4ECC-823B-747257221581}"/>
                </a:ext>
              </a:extLst>
            </p:cNvPr>
            <p:cNvGrpSpPr>
              <a:grpSpLocks noChangeAspect="1"/>
            </p:cNvGrpSpPr>
            <p:nvPr/>
          </p:nvGrpSpPr>
          <p:grpSpPr>
            <a:xfrm>
              <a:off x="319089" y="2287624"/>
              <a:ext cx="8964000" cy="1166096"/>
              <a:chOff x="319089" y="2349134"/>
              <a:chExt cx="9342109" cy="1215282"/>
            </a:xfrm>
          </p:grpSpPr>
          <p:pic>
            <p:nvPicPr>
              <p:cNvPr id="1036" name="Picture 12" descr="Commerciale Ocsa | Software Design srl">
                <a:extLst>
                  <a:ext uri="{FF2B5EF4-FFF2-40B4-BE49-F238E27FC236}">
                    <a16:creationId xmlns:a16="http://schemas.microsoft.com/office/drawing/2014/main" id="{D272502B-DC6E-4F0F-8C3E-2D27FECA4D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5916" y="2478140"/>
                <a:ext cx="1474633" cy="108627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an Pellegrino Logo - Storia e significato dell'emblema del marchio">
                <a:extLst>
                  <a:ext uri="{FF2B5EF4-FFF2-40B4-BE49-F238E27FC236}">
                    <a16:creationId xmlns:a16="http://schemas.microsoft.com/office/drawing/2014/main" id="{BC246C68-65C6-496D-8116-938036E742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4715" y="2349134"/>
                <a:ext cx="1929682" cy="108062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TH Resorts - Home | Facebook">
                <a:extLst>
                  <a:ext uri="{FF2B5EF4-FFF2-40B4-BE49-F238E27FC236}">
                    <a16:creationId xmlns:a16="http://schemas.microsoft.com/office/drawing/2014/main" id="{E5388D3E-C4C5-4755-AAB4-5984DC3E9F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089" y="2604948"/>
                <a:ext cx="832661" cy="83266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46EAEE7-2C5E-4182-929F-78FDACCA80F2}"/>
                  </a:ext>
                </a:extLst>
              </p:cNvPr>
              <p:cNvPicPr>
                <a:picLocks noChangeAspect="1"/>
              </p:cNvPicPr>
              <p:nvPr/>
            </p:nvPicPr>
            <p:blipFill>
              <a:blip r:embed="rId6"/>
              <a:stretch>
                <a:fillRect/>
              </a:stretch>
            </p:blipFill>
            <p:spPr>
              <a:xfrm>
                <a:off x="5349752" y="2697401"/>
                <a:ext cx="2067282" cy="852653"/>
              </a:xfrm>
              <a:prstGeom prst="rect">
                <a:avLst/>
              </a:prstGeom>
            </p:spPr>
          </p:pic>
          <p:pic>
            <p:nvPicPr>
              <p:cNvPr id="1042" name="Picture 18" descr="Puma Conserve » Prodotti">
                <a:extLst>
                  <a:ext uri="{FF2B5EF4-FFF2-40B4-BE49-F238E27FC236}">
                    <a16:creationId xmlns:a16="http://schemas.microsoft.com/office/drawing/2014/main" id="{1C55CEDC-9651-4888-A103-A75FDEB0F1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93916" y="2659378"/>
                <a:ext cx="2067282" cy="7442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0E93C93A-24D7-44BA-89E0-0D7E259EC732}"/>
                </a:ext>
              </a:extLst>
            </p:cNvPr>
            <p:cNvGrpSpPr>
              <a:grpSpLocks noChangeAspect="1"/>
            </p:cNvGrpSpPr>
            <p:nvPr/>
          </p:nvGrpSpPr>
          <p:grpSpPr>
            <a:xfrm>
              <a:off x="192089" y="1596662"/>
              <a:ext cx="9000235" cy="720000"/>
              <a:chOff x="192089" y="1596662"/>
              <a:chExt cx="9698891" cy="775891"/>
            </a:xfrm>
          </p:grpSpPr>
          <p:pic>
            <p:nvPicPr>
              <p:cNvPr id="1026" name="Picture 2" descr="Cameo (azienda) - Wikipedia">
                <a:extLst>
                  <a:ext uri="{FF2B5EF4-FFF2-40B4-BE49-F238E27FC236}">
                    <a16:creationId xmlns:a16="http://schemas.microsoft.com/office/drawing/2014/main" id="{0AEA5095-3B80-43A5-8DFF-431ED591171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2089" y="1635085"/>
                <a:ext cx="976311" cy="6414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ant'Anna chiude in crescita il 2016 grazie anche all'offerta di nuovi  formati">
                <a:extLst>
                  <a:ext uri="{FF2B5EF4-FFF2-40B4-BE49-F238E27FC236}">
                    <a16:creationId xmlns:a16="http://schemas.microsoft.com/office/drawing/2014/main" id="{6DE4124F-E4A7-46A9-A942-BA83E39F6F2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25042" y="1596662"/>
                <a:ext cx="698400" cy="698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1488F25-7B35-46D3-8CB3-5A81E0CF765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80084" y="1755724"/>
                <a:ext cx="2077581" cy="46168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ondelez International | Brands of the World™ | Download vector logos and  logotypes">
                <a:extLst>
                  <a:ext uri="{FF2B5EF4-FFF2-40B4-BE49-F238E27FC236}">
                    <a16:creationId xmlns:a16="http://schemas.microsoft.com/office/drawing/2014/main" id="{76A088D0-9AE0-4F06-AEA8-AB38FD64AA9C}"/>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4112" b="36704"/>
              <a:stretch/>
            </p:blipFill>
            <p:spPr bwMode="auto">
              <a:xfrm>
                <a:off x="4714307" y="1671342"/>
                <a:ext cx="2319524" cy="67691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A07ECC88-17DD-43D0-907C-FB03DD9176A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90473" y="1732753"/>
                <a:ext cx="1629736" cy="580810"/>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a:extLst>
                  <a:ext uri="{FF2B5EF4-FFF2-40B4-BE49-F238E27FC236}">
                    <a16:creationId xmlns:a16="http://schemas.microsoft.com/office/drawing/2014/main" id="{1F97E716-B246-4896-B62D-2139257E48E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176850" y="1674153"/>
                <a:ext cx="714130" cy="698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1C792C56-9F63-4182-A596-3E14A570BCD6}"/>
                </a:ext>
              </a:extLst>
            </p:cNvPr>
            <p:cNvGrpSpPr/>
            <p:nvPr/>
          </p:nvGrpSpPr>
          <p:grpSpPr>
            <a:xfrm>
              <a:off x="433952" y="4746479"/>
              <a:ext cx="8388000" cy="900000"/>
              <a:chOff x="433953" y="4898879"/>
              <a:chExt cx="8362689" cy="864000"/>
            </a:xfrm>
          </p:grpSpPr>
          <p:pic>
            <p:nvPicPr>
              <p:cNvPr id="1054" name="Picture 30" descr="Lome Super Fruit">
                <a:extLst>
                  <a:ext uri="{FF2B5EF4-FFF2-40B4-BE49-F238E27FC236}">
                    <a16:creationId xmlns:a16="http://schemas.microsoft.com/office/drawing/2014/main" id="{DEF7FF6B-BCBF-4EA7-8351-8D3BE28F63A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3953" y="4981679"/>
                <a:ext cx="1468893" cy="698400"/>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IKEA Logo - Storia e significato dell'emblema del marchio">
                <a:extLst>
                  <a:ext uri="{FF2B5EF4-FFF2-40B4-BE49-F238E27FC236}">
                    <a16:creationId xmlns:a16="http://schemas.microsoft.com/office/drawing/2014/main" id="{90344D73-01E8-4060-A11A-DA108B84EE64}"/>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12656" b="8789"/>
              <a:stretch/>
            </p:blipFill>
            <p:spPr bwMode="auto">
              <a:xfrm>
                <a:off x="2260672" y="5021549"/>
                <a:ext cx="1406337" cy="618660"/>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logo eurospin_piatto | Eurospin">
                <a:extLst>
                  <a:ext uri="{FF2B5EF4-FFF2-40B4-BE49-F238E27FC236}">
                    <a16:creationId xmlns:a16="http://schemas.microsoft.com/office/drawing/2014/main" id="{40C9F293-26CA-4432-890A-8218698CBDF1}"/>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0250" t="6523" r="5623" b="10122"/>
              <a:stretch/>
            </p:blipFill>
            <p:spPr bwMode="auto">
              <a:xfrm>
                <a:off x="4024835" y="4898879"/>
                <a:ext cx="871996" cy="864000"/>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Giorgino Company S.r.l. | LinkedIn">
                <a:extLst>
                  <a:ext uri="{FF2B5EF4-FFF2-40B4-BE49-F238E27FC236}">
                    <a16:creationId xmlns:a16="http://schemas.microsoft.com/office/drawing/2014/main" id="{5A6A519B-2547-4E66-9106-17B6BD99B9ED}"/>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39333" b="34400"/>
              <a:stretch/>
            </p:blipFill>
            <p:spPr bwMode="auto">
              <a:xfrm>
                <a:off x="6412639" y="5017780"/>
                <a:ext cx="2384003" cy="626198"/>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a:extLst>
                  <a:ext uri="{FF2B5EF4-FFF2-40B4-BE49-F238E27FC236}">
                    <a16:creationId xmlns:a16="http://schemas.microsoft.com/office/drawing/2014/main" id="{3FC862B6-5D28-4BE9-9573-749CE2C2434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254657" y="4930802"/>
                <a:ext cx="800155" cy="8001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2422A3DC-9A35-440B-ABA8-CC1713F11809}"/>
                </a:ext>
              </a:extLst>
            </p:cNvPr>
            <p:cNvGrpSpPr>
              <a:grpSpLocks noChangeAspect="1"/>
            </p:cNvGrpSpPr>
            <p:nvPr/>
          </p:nvGrpSpPr>
          <p:grpSpPr>
            <a:xfrm>
              <a:off x="319089" y="3561085"/>
              <a:ext cx="8928000" cy="919954"/>
              <a:chOff x="319089" y="3726180"/>
              <a:chExt cx="9268679" cy="955054"/>
            </a:xfrm>
          </p:grpSpPr>
          <p:pic>
            <p:nvPicPr>
              <p:cNvPr id="1044" name="Picture 20">
                <a:extLst>
                  <a:ext uri="{FF2B5EF4-FFF2-40B4-BE49-F238E27FC236}">
                    <a16:creationId xmlns:a16="http://schemas.microsoft.com/office/drawing/2014/main" id="{DDF13807-CF70-4AED-B45E-B8AF8784C6B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19089" y="3910226"/>
                <a:ext cx="1173923" cy="58696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About us - Fine Food Group">
                <a:extLst>
                  <a:ext uri="{FF2B5EF4-FFF2-40B4-BE49-F238E27FC236}">
                    <a16:creationId xmlns:a16="http://schemas.microsoft.com/office/drawing/2014/main" id="{3587CC0D-7094-4FCB-9F9F-1F53808D3DD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901917" y="3854507"/>
                <a:ext cx="1319676" cy="69840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Penny Market Logo PNG Vector (EPS) Free Download">
                <a:extLst>
                  <a:ext uri="{FF2B5EF4-FFF2-40B4-BE49-F238E27FC236}">
                    <a16:creationId xmlns:a16="http://schemas.microsoft.com/office/drawing/2014/main" id="{D3B3B3F6-4143-436D-8914-9677F7FEE321}"/>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630498" y="3854507"/>
                <a:ext cx="808674" cy="69840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a:extLst>
                  <a:ext uri="{FF2B5EF4-FFF2-40B4-BE49-F238E27FC236}">
                    <a16:creationId xmlns:a16="http://schemas.microsoft.com/office/drawing/2014/main" id="{F8CAE27F-4BF9-494E-B3EF-33CEEEF9839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848077" y="3854507"/>
                <a:ext cx="1487501" cy="698400"/>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Italian pasta and flour for your recipes | Divella">
                <a:extLst>
                  <a:ext uri="{FF2B5EF4-FFF2-40B4-BE49-F238E27FC236}">
                    <a16:creationId xmlns:a16="http://schemas.microsoft.com/office/drawing/2014/main" id="{914005B4-9726-4F1A-832A-FF20C1325322}"/>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t="17892" b="9737"/>
              <a:stretch/>
            </p:blipFill>
            <p:spPr bwMode="auto">
              <a:xfrm>
                <a:off x="8268092" y="3726180"/>
                <a:ext cx="1319676" cy="955054"/>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CHEF EXPRESS - Dettaglio di approfondimento | Confimprese">
                <a:extLst>
                  <a:ext uri="{FF2B5EF4-FFF2-40B4-BE49-F238E27FC236}">
                    <a16:creationId xmlns:a16="http://schemas.microsoft.com/office/drawing/2014/main" id="{BBDDE36F-C36A-47DE-B7A3-7518005FF581}"/>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744483" y="3801992"/>
                <a:ext cx="1114706" cy="8034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0F5C3804-9AAF-457F-B459-F46802CA9A2D}"/>
                </a:ext>
              </a:extLst>
            </p:cNvPr>
            <p:cNvGrpSpPr/>
            <p:nvPr/>
          </p:nvGrpSpPr>
          <p:grpSpPr>
            <a:xfrm>
              <a:off x="677334" y="5951895"/>
              <a:ext cx="7632000" cy="756000"/>
              <a:chOff x="677334" y="6142395"/>
              <a:chExt cx="7614880" cy="715604"/>
            </a:xfrm>
          </p:grpSpPr>
          <p:pic>
            <p:nvPicPr>
              <p:cNvPr id="1068" name="Picture 44" descr="Nestle Logo PNG Transparent &amp; SVG Vector - Freebie Supply">
                <a:extLst>
                  <a:ext uri="{FF2B5EF4-FFF2-40B4-BE49-F238E27FC236}">
                    <a16:creationId xmlns:a16="http://schemas.microsoft.com/office/drawing/2014/main" id="{26B2FF3C-4615-4560-A3AA-A8ACF1AAE831}"/>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77334" y="6150636"/>
                <a:ext cx="1796057" cy="620627"/>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descr="Supercentro S.p.a">
                <a:extLst>
                  <a:ext uri="{FF2B5EF4-FFF2-40B4-BE49-F238E27FC236}">
                    <a16:creationId xmlns:a16="http://schemas.microsoft.com/office/drawing/2014/main" id="{FA506D26-A121-4486-9F6E-CC92F983F993}"/>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798101" y="6206077"/>
                <a:ext cx="1685105" cy="509744"/>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a:extLst>
                  <a:ext uri="{FF2B5EF4-FFF2-40B4-BE49-F238E27FC236}">
                    <a16:creationId xmlns:a16="http://schemas.microsoft.com/office/drawing/2014/main" id="{317D205E-449C-4AC2-9B90-639E6E45780B}"/>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807916" y="6142395"/>
                <a:ext cx="1685104" cy="637108"/>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a:extLst>
                  <a:ext uri="{FF2B5EF4-FFF2-40B4-BE49-F238E27FC236}">
                    <a16:creationId xmlns:a16="http://schemas.microsoft.com/office/drawing/2014/main" id="{1D33FC4F-2A56-4BE0-8800-4AE7BBF7D6CC}"/>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817730" y="6206076"/>
                <a:ext cx="1474484" cy="651923"/>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 name="CasellaDiTesto 1">
            <a:extLst>
              <a:ext uri="{FF2B5EF4-FFF2-40B4-BE49-F238E27FC236}">
                <a16:creationId xmlns:a16="http://schemas.microsoft.com/office/drawing/2014/main" id="{934D9752-6A96-40F3-8391-D7B2D483B95C}"/>
              </a:ext>
            </a:extLst>
          </p:cNvPr>
          <p:cNvSpPr txBox="1"/>
          <p:nvPr/>
        </p:nvSpPr>
        <p:spPr>
          <a:xfrm>
            <a:off x="440966" y="825574"/>
            <a:ext cx="9068705" cy="2062103"/>
          </a:xfrm>
          <a:prstGeom prst="rect">
            <a:avLst/>
          </a:prstGeom>
          <a:noFill/>
        </p:spPr>
        <p:txBody>
          <a:bodyPr wrap="square" rtlCol="0">
            <a:spAutoFit/>
          </a:bodyPr>
          <a:lstStyle/>
          <a:p>
            <a:endParaRPr lang="it-IT" sz="1600" dirty="0"/>
          </a:p>
          <a:p>
            <a:r>
              <a:rPr lang="it-IT" sz="1600" dirty="0"/>
              <a:t>Per migliorare la propria capacità di sostegno a favore delle persone bisognose, l’Associazione Banco Alimentare della Puglia ha consolidato il rapporto con i sostenitori che hanno già aderito alla mission dell’Associazione. Sono enti pubblici, aziende, ma anche persone fisiche che mettono a disposizione dell’Associazione e dei suoi progetti contributi di particolare rilevanza. </a:t>
            </a:r>
          </a:p>
          <a:p>
            <a:pPr algn="ctr"/>
            <a:r>
              <a:rPr lang="it-IT" sz="1600" b="1" dirty="0">
                <a:solidFill>
                  <a:schemeClr val="accent2"/>
                </a:solidFill>
              </a:rPr>
              <a:t>DA SEMPRE I PRINCIPALI SOSTENITORI DI RIFERIMENTO ALLA MISSIONE SONO LE AZIENDE DELLA FILIERA AGRO-ALIMENTARE INSIEME ALLA RETE DI PARTNER CHE METTONO A DISPOSIZIONE PIATTAFORME LOGISTICHE. </a:t>
            </a:r>
          </a:p>
        </p:txBody>
      </p:sp>
    </p:spTree>
    <p:extLst>
      <p:ext uri="{BB962C8B-B14F-4D97-AF65-F5344CB8AC3E}">
        <p14:creationId xmlns:p14="http://schemas.microsoft.com/office/powerpoint/2010/main" val="5677872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object 2"/>
          <p:cNvSpPr txBox="1"/>
          <p:nvPr/>
        </p:nvSpPr>
        <p:spPr>
          <a:xfrm>
            <a:off x="1241209" y="201629"/>
            <a:ext cx="9470334" cy="684922"/>
          </a:xfrm>
          <a:prstGeom prst="rect">
            <a:avLst/>
          </a:prstGeom>
        </p:spPr>
        <p:txBody>
          <a:bodyPr vert="horz" wrap="square" lIns="0" tIns="7738" rIns="0" bIns="0" rtlCol="0">
            <a:spAutoFit/>
          </a:bodyPr>
          <a:lstStyle/>
          <a:p>
            <a:pPr marL="8145">
              <a:spcBef>
                <a:spcPts val="61"/>
              </a:spcBef>
            </a:pPr>
            <a:r>
              <a:rPr lang="it-IT" sz="4400" b="1" spc="-6" dirty="0">
                <a:solidFill>
                  <a:schemeClr val="accent6">
                    <a:lumMod val="50000"/>
                  </a:schemeClr>
                </a:solidFill>
                <a:latin typeface="Calibri"/>
                <a:cs typeface="Calibri"/>
              </a:rPr>
              <a:t>9. RENDICONTO ECONOMICO 2023</a:t>
            </a:r>
            <a:endParaRPr sz="4400" dirty="0">
              <a:solidFill>
                <a:schemeClr val="accent6">
                  <a:lumMod val="50000"/>
                </a:schemeClr>
              </a:solidFill>
              <a:latin typeface="Calibri"/>
              <a:cs typeface="Calibri"/>
            </a:endParaRPr>
          </a:p>
        </p:txBody>
      </p:sp>
      <p:sp>
        <p:nvSpPr>
          <p:cNvPr id="5" name="CasellaDiTesto 4">
            <a:extLst>
              <a:ext uri="{FF2B5EF4-FFF2-40B4-BE49-F238E27FC236}">
                <a16:creationId xmlns:a16="http://schemas.microsoft.com/office/drawing/2014/main" id="{37FC4BAE-4B95-4EF3-94B3-B145F17B5EA8}"/>
              </a:ext>
            </a:extLst>
          </p:cNvPr>
          <p:cNvSpPr txBox="1"/>
          <p:nvPr/>
        </p:nvSpPr>
        <p:spPr>
          <a:xfrm>
            <a:off x="1143624" y="1115261"/>
            <a:ext cx="7445827" cy="461665"/>
          </a:xfrm>
          <a:prstGeom prst="rect">
            <a:avLst/>
          </a:prstGeom>
          <a:noFill/>
        </p:spPr>
        <p:txBody>
          <a:bodyPr wrap="square" rtlCol="0">
            <a:spAutoFit/>
          </a:bodyPr>
          <a:lstStyle/>
          <a:p>
            <a:r>
              <a:rPr lang="it-IT" sz="1200" dirty="0"/>
              <a:t>L’attività del Banco Alimentare della Puglia è finanziata da contributi ricevuti da Privati che sono pari a circa il20% delle somme complessivamente raccolte e per il restante 80% da contributi pubblici.</a:t>
            </a:r>
          </a:p>
        </p:txBody>
      </p:sp>
      <p:sp>
        <p:nvSpPr>
          <p:cNvPr id="7" name="CasellaDiTesto 6">
            <a:extLst>
              <a:ext uri="{FF2B5EF4-FFF2-40B4-BE49-F238E27FC236}">
                <a16:creationId xmlns:a16="http://schemas.microsoft.com/office/drawing/2014/main" id="{855DA0A7-12AD-4943-A0B2-12DB2AB4E96F}"/>
              </a:ext>
            </a:extLst>
          </p:cNvPr>
          <p:cNvSpPr txBox="1"/>
          <p:nvPr/>
        </p:nvSpPr>
        <p:spPr>
          <a:xfrm>
            <a:off x="1143624" y="1572682"/>
            <a:ext cx="6050278" cy="338554"/>
          </a:xfrm>
          <a:prstGeom prst="rect">
            <a:avLst/>
          </a:prstGeom>
          <a:noFill/>
        </p:spPr>
        <p:txBody>
          <a:bodyPr wrap="square" rtlCol="0">
            <a:spAutoFit/>
          </a:bodyPr>
          <a:lstStyle/>
          <a:p>
            <a:r>
              <a:rPr lang="it-IT" sz="1600" dirty="0"/>
              <a:t>Rappresentazione scalare dei valori del Rendiconto Gestionale:</a:t>
            </a:r>
          </a:p>
        </p:txBody>
      </p:sp>
      <p:graphicFrame>
        <p:nvGraphicFramePr>
          <p:cNvPr id="8" name="Tabella 8">
            <a:extLst>
              <a:ext uri="{FF2B5EF4-FFF2-40B4-BE49-F238E27FC236}">
                <a16:creationId xmlns:a16="http://schemas.microsoft.com/office/drawing/2014/main" id="{9C2FDBC9-9A73-4DAB-A565-E1579E8D9328}"/>
              </a:ext>
            </a:extLst>
          </p:cNvPr>
          <p:cNvGraphicFramePr>
            <a:graphicFrameLocks noGrp="1"/>
          </p:cNvGraphicFramePr>
          <p:nvPr>
            <p:extLst>
              <p:ext uri="{D42A27DB-BD31-4B8C-83A1-F6EECF244321}">
                <p14:modId xmlns:p14="http://schemas.microsoft.com/office/powerpoint/2010/main" val="2034926234"/>
              </p:ext>
            </p:extLst>
          </p:nvPr>
        </p:nvGraphicFramePr>
        <p:xfrm>
          <a:off x="1241209" y="1911236"/>
          <a:ext cx="6447453" cy="4860247"/>
        </p:xfrm>
        <a:graphic>
          <a:graphicData uri="http://schemas.openxmlformats.org/drawingml/2006/table">
            <a:tbl>
              <a:tblPr firstRow="1" bandRow="1">
                <a:tableStyleId>{5C22544A-7EE6-4342-B048-85BDC9FD1C3A}</a:tableStyleId>
              </a:tblPr>
              <a:tblGrid>
                <a:gridCol w="2149151">
                  <a:extLst>
                    <a:ext uri="{9D8B030D-6E8A-4147-A177-3AD203B41FA5}">
                      <a16:colId xmlns:a16="http://schemas.microsoft.com/office/drawing/2014/main" val="2303149771"/>
                    </a:ext>
                  </a:extLst>
                </a:gridCol>
                <a:gridCol w="2149151">
                  <a:extLst>
                    <a:ext uri="{9D8B030D-6E8A-4147-A177-3AD203B41FA5}">
                      <a16:colId xmlns:a16="http://schemas.microsoft.com/office/drawing/2014/main" val="824159522"/>
                    </a:ext>
                  </a:extLst>
                </a:gridCol>
                <a:gridCol w="2149151">
                  <a:extLst>
                    <a:ext uri="{9D8B030D-6E8A-4147-A177-3AD203B41FA5}">
                      <a16:colId xmlns:a16="http://schemas.microsoft.com/office/drawing/2014/main" val="946522237"/>
                    </a:ext>
                  </a:extLst>
                </a:gridCol>
              </a:tblGrid>
              <a:tr h="328558">
                <a:tc>
                  <a:txBody>
                    <a:bodyPr/>
                    <a:lstStyle/>
                    <a:p>
                      <a:endParaRPr lang="it-IT" dirty="0"/>
                    </a:p>
                  </a:txBody>
                  <a:tcPr/>
                </a:tc>
                <a:tc>
                  <a:txBody>
                    <a:bodyPr/>
                    <a:lstStyle/>
                    <a:p>
                      <a:pPr algn="ctr"/>
                      <a:r>
                        <a:rPr lang="it-IT" dirty="0"/>
                        <a:t>2022</a:t>
                      </a:r>
                    </a:p>
                  </a:txBody>
                  <a:tcPr/>
                </a:tc>
                <a:tc>
                  <a:txBody>
                    <a:bodyPr/>
                    <a:lstStyle/>
                    <a:p>
                      <a:pPr algn="ctr"/>
                      <a:r>
                        <a:rPr lang="it-IT" dirty="0"/>
                        <a:t>2023</a:t>
                      </a:r>
                    </a:p>
                  </a:txBody>
                  <a:tcPr/>
                </a:tc>
                <a:extLst>
                  <a:ext uri="{0D108BD9-81ED-4DB2-BD59-A6C34878D82A}">
                    <a16:rowId xmlns:a16="http://schemas.microsoft.com/office/drawing/2014/main" val="2549274686"/>
                  </a:ext>
                </a:extLst>
              </a:tr>
              <a:tr h="333122">
                <a:tc>
                  <a:txBody>
                    <a:bodyPr/>
                    <a:lstStyle/>
                    <a:p>
                      <a:r>
                        <a:rPr lang="it-IT" sz="1400" dirty="0"/>
                        <a:t>Pubblica Amministrazione</a:t>
                      </a:r>
                    </a:p>
                  </a:txBody>
                  <a:tcPr/>
                </a:tc>
                <a:tc>
                  <a:txBody>
                    <a:bodyPr/>
                    <a:lstStyle/>
                    <a:p>
                      <a:pPr algn="ctr"/>
                      <a:r>
                        <a:rPr lang="it-IT" dirty="0"/>
                        <a:t>237.074</a:t>
                      </a:r>
                    </a:p>
                  </a:txBody>
                  <a:tcPr/>
                </a:tc>
                <a:tc>
                  <a:txBody>
                    <a:bodyPr/>
                    <a:lstStyle/>
                    <a:p>
                      <a:pPr algn="ctr"/>
                      <a:r>
                        <a:rPr lang="it-IT" dirty="0"/>
                        <a:t>294.383</a:t>
                      </a:r>
                    </a:p>
                  </a:txBody>
                  <a:tcPr/>
                </a:tc>
                <a:extLst>
                  <a:ext uri="{0D108BD9-81ED-4DB2-BD59-A6C34878D82A}">
                    <a16:rowId xmlns:a16="http://schemas.microsoft.com/office/drawing/2014/main" val="2012101306"/>
                  </a:ext>
                </a:extLst>
              </a:tr>
              <a:tr h="333122">
                <a:tc>
                  <a:txBody>
                    <a:bodyPr/>
                    <a:lstStyle/>
                    <a:p>
                      <a:r>
                        <a:rPr lang="it-IT" sz="1400" dirty="0"/>
                        <a:t>Privati</a:t>
                      </a:r>
                    </a:p>
                  </a:txBody>
                  <a:tcPr/>
                </a:tc>
                <a:tc>
                  <a:txBody>
                    <a:bodyPr/>
                    <a:lstStyle/>
                    <a:p>
                      <a:pPr algn="ctr"/>
                      <a:r>
                        <a:rPr lang="it-IT" dirty="0"/>
                        <a:t>48.611</a:t>
                      </a:r>
                    </a:p>
                  </a:txBody>
                  <a:tcPr/>
                </a:tc>
                <a:tc>
                  <a:txBody>
                    <a:bodyPr/>
                    <a:lstStyle/>
                    <a:p>
                      <a:pPr algn="ctr"/>
                      <a:r>
                        <a:rPr lang="it-IT" dirty="0"/>
                        <a:t>34.033</a:t>
                      </a:r>
                    </a:p>
                  </a:txBody>
                  <a:tcPr/>
                </a:tc>
                <a:extLst>
                  <a:ext uri="{0D108BD9-81ED-4DB2-BD59-A6C34878D82A}">
                    <a16:rowId xmlns:a16="http://schemas.microsoft.com/office/drawing/2014/main" val="2526568017"/>
                  </a:ext>
                </a:extLst>
              </a:tr>
              <a:tr h="333122">
                <a:tc>
                  <a:txBody>
                    <a:bodyPr/>
                    <a:lstStyle/>
                    <a:p>
                      <a:r>
                        <a:rPr lang="it-IT" sz="1400" dirty="0"/>
                        <a:t>5 per mille</a:t>
                      </a:r>
                    </a:p>
                  </a:txBody>
                  <a:tcPr/>
                </a:tc>
                <a:tc>
                  <a:txBody>
                    <a:bodyPr/>
                    <a:lstStyle/>
                    <a:p>
                      <a:pPr algn="ctr"/>
                      <a:r>
                        <a:rPr lang="it-IT" dirty="0"/>
                        <a:t>1.326</a:t>
                      </a:r>
                    </a:p>
                  </a:txBody>
                  <a:tcPr/>
                </a:tc>
                <a:tc>
                  <a:txBody>
                    <a:bodyPr/>
                    <a:lstStyle/>
                    <a:p>
                      <a:pPr algn="ctr"/>
                      <a:r>
                        <a:rPr lang="it-IT" dirty="0"/>
                        <a:t>1.181</a:t>
                      </a:r>
                    </a:p>
                  </a:txBody>
                  <a:tcPr/>
                </a:tc>
                <a:extLst>
                  <a:ext uri="{0D108BD9-81ED-4DB2-BD59-A6C34878D82A}">
                    <a16:rowId xmlns:a16="http://schemas.microsoft.com/office/drawing/2014/main" val="3898692581"/>
                  </a:ext>
                </a:extLst>
              </a:tr>
              <a:tr h="333122">
                <a:tc>
                  <a:txBody>
                    <a:bodyPr/>
                    <a:lstStyle/>
                    <a:p>
                      <a:r>
                        <a:rPr lang="it-IT" sz="1400" dirty="0"/>
                        <a:t>Altri Ricavi e Proventi</a:t>
                      </a:r>
                    </a:p>
                  </a:txBody>
                  <a:tcPr/>
                </a:tc>
                <a:tc>
                  <a:txBody>
                    <a:bodyPr/>
                    <a:lstStyle/>
                    <a:p>
                      <a:pPr algn="ctr"/>
                      <a:r>
                        <a:rPr lang="it-IT" dirty="0"/>
                        <a:t>7.319</a:t>
                      </a:r>
                    </a:p>
                  </a:txBody>
                  <a:tcPr/>
                </a:tc>
                <a:tc>
                  <a:txBody>
                    <a:bodyPr/>
                    <a:lstStyle/>
                    <a:p>
                      <a:pPr algn="ctr"/>
                      <a:r>
                        <a:rPr lang="it-IT" dirty="0"/>
                        <a:t>98</a:t>
                      </a:r>
                    </a:p>
                  </a:txBody>
                  <a:tcPr/>
                </a:tc>
                <a:extLst>
                  <a:ext uri="{0D108BD9-81ED-4DB2-BD59-A6C34878D82A}">
                    <a16:rowId xmlns:a16="http://schemas.microsoft.com/office/drawing/2014/main" val="4139896088"/>
                  </a:ext>
                </a:extLst>
              </a:tr>
              <a:tr h="379687">
                <a:tc>
                  <a:txBody>
                    <a:bodyPr/>
                    <a:lstStyle/>
                    <a:p>
                      <a:r>
                        <a:rPr lang="it-IT" sz="1400" dirty="0"/>
                        <a:t>Finanziari e Patrimoniali</a:t>
                      </a:r>
                    </a:p>
                  </a:txBody>
                  <a:tcPr/>
                </a:tc>
                <a:tc>
                  <a:txBody>
                    <a:bodyPr/>
                    <a:lstStyle/>
                    <a:p>
                      <a:pPr algn="ctr"/>
                      <a:r>
                        <a:rPr lang="it-IT" dirty="0"/>
                        <a:t>-</a:t>
                      </a:r>
                    </a:p>
                  </a:txBody>
                  <a:tcPr/>
                </a:tc>
                <a:tc>
                  <a:txBody>
                    <a:bodyPr/>
                    <a:lstStyle/>
                    <a:p>
                      <a:pPr algn="ctr"/>
                      <a:r>
                        <a:rPr lang="it-IT" dirty="0"/>
                        <a:t>-</a:t>
                      </a:r>
                    </a:p>
                  </a:txBody>
                  <a:tcPr/>
                </a:tc>
                <a:extLst>
                  <a:ext uri="{0D108BD9-81ED-4DB2-BD59-A6C34878D82A}">
                    <a16:rowId xmlns:a16="http://schemas.microsoft.com/office/drawing/2014/main" val="2788931828"/>
                  </a:ext>
                </a:extLst>
              </a:tr>
              <a:tr h="333122">
                <a:tc>
                  <a:txBody>
                    <a:bodyPr/>
                    <a:lstStyle/>
                    <a:p>
                      <a:r>
                        <a:rPr lang="it-IT" sz="1400" dirty="0"/>
                        <a:t>Totale Proventi</a:t>
                      </a:r>
                    </a:p>
                  </a:txBody>
                  <a:tcPr/>
                </a:tc>
                <a:tc>
                  <a:txBody>
                    <a:bodyPr/>
                    <a:lstStyle/>
                    <a:p>
                      <a:pPr algn="ctr"/>
                      <a:r>
                        <a:rPr lang="it-IT" b="1" dirty="0"/>
                        <a:t>294.330</a:t>
                      </a:r>
                    </a:p>
                  </a:txBody>
                  <a:tcPr/>
                </a:tc>
                <a:tc>
                  <a:txBody>
                    <a:bodyPr/>
                    <a:lstStyle/>
                    <a:p>
                      <a:pPr algn="ctr"/>
                      <a:r>
                        <a:rPr lang="it-IT" b="1" dirty="0"/>
                        <a:t>329.695</a:t>
                      </a:r>
                    </a:p>
                  </a:txBody>
                  <a:tcPr/>
                </a:tc>
                <a:extLst>
                  <a:ext uri="{0D108BD9-81ED-4DB2-BD59-A6C34878D82A}">
                    <a16:rowId xmlns:a16="http://schemas.microsoft.com/office/drawing/2014/main" val="2674588022"/>
                  </a:ext>
                </a:extLst>
              </a:tr>
              <a:tr h="33312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400" dirty="0"/>
                        <a:t>Oneri Attività Istituzionale</a:t>
                      </a:r>
                    </a:p>
                    <a:p>
                      <a:endParaRPr lang="it-IT" sz="1400" dirty="0"/>
                    </a:p>
                  </a:txBody>
                  <a:tcPr/>
                </a:tc>
                <a:tc>
                  <a:txBody>
                    <a:bodyPr/>
                    <a:lstStyle/>
                    <a:p>
                      <a:pPr algn="ctr"/>
                      <a:r>
                        <a:rPr lang="it-IT" dirty="0"/>
                        <a:t>386.611</a:t>
                      </a:r>
                    </a:p>
                  </a:txBody>
                  <a:tcPr/>
                </a:tc>
                <a:tc>
                  <a:txBody>
                    <a:bodyPr/>
                    <a:lstStyle/>
                    <a:p>
                      <a:pPr algn="ctr"/>
                      <a:r>
                        <a:rPr lang="it-IT" dirty="0"/>
                        <a:t>372.790</a:t>
                      </a:r>
                    </a:p>
                  </a:txBody>
                  <a:tcPr/>
                </a:tc>
                <a:extLst>
                  <a:ext uri="{0D108BD9-81ED-4DB2-BD59-A6C34878D82A}">
                    <a16:rowId xmlns:a16="http://schemas.microsoft.com/office/drawing/2014/main" val="58445261"/>
                  </a:ext>
                </a:extLst>
              </a:tr>
              <a:tr h="333122">
                <a:tc>
                  <a:txBody>
                    <a:bodyPr/>
                    <a:lstStyle/>
                    <a:p>
                      <a:r>
                        <a:rPr lang="it-IT" sz="1400" dirty="0"/>
                        <a:t>Attività di supporto generale</a:t>
                      </a:r>
                    </a:p>
                  </a:txBody>
                  <a:tcPr/>
                </a:tc>
                <a:tc>
                  <a:txBody>
                    <a:bodyPr/>
                    <a:lstStyle/>
                    <a:p>
                      <a:pPr algn="ctr"/>
                      <a:r>
                        <a:rPr lang="it-IT" dirty="0"/>
                        <a:t>-</a:t>
                      </a:r>
                    </a:p>
                  </a:txBody>
                  <a:tcPr/>
                </a:tc>
                <a:tc>
                  <a:txBody>
                    <a:bodyPr/>
                    <a:lstStyle/>
                    <a:p>
                      <a:pPr algn="ctr"/>
                      <a:r>
                        <a:rPr lang="it-IT" dirty="0"/>
                        <a:t>-</a:t>
                      </a:r>
                    </a:p>
                  </a:txBody>
                  <a:tcPr/>
                </a:tc>
                <a:extLst>
                  <a:ext uri="{0D108BD9-81ED-4DB2-BD59-A6C34878D82A}">
                    <a16:rowId xmlns:a16="http://schemas.microsoft.com/office/drawing/2014/main" val="171447152"/>
                  </a:ext>
                </a:extLst>
              </a:tr>
              <a:tr h="33312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400" dirty="0"/>
                        <a:t>Totale Oneri </a:t>
                      </a:r>
                    </a:p>
                  </a:txBody>
                  <a:tcPr/>
                </a:tc>
                <a:tc>
                  <a:txBody>
                    <a:bodyPr/>
                    <a:lstStyle/>
                    <a:p>
                      <a:pPr algn="ctr"/>
                      <a:r>
                        <a:rPr lang="it-IT" b="1" dirty="0"/>
                        <a:t>386.611</a:t>
                      </a:r>
                    </a:p>
                  </a:txBody>
                  <a:tcPr/>
                </a:tc>
                <a:tc>
                  <a:txBody>
                    <a:bodyPr/>
                    <a:lstStyle/>
                    <a:p>
                      <a:pPr algn="ctr"/>
                      <a:r>
                        <a:rPr lang="it-IT" b="1" dirty="0"/>
                        <a:t>372.790</a:t>
                      </a:r>
                    </a:p>
                  </a:txBody>
                  <a:tcPr/>
                </a:tc>
                <a:extLst>
                  <a:ext uri="{0D108BD9-81ED-4DB2-BD59-A6C34878D82A}">
                    <a16:rowId xmlns:a16="http://schemas.microsoft.com/office/drawing/2014/main" val="2047794917"/>
                  </a:ext>
                </a:extLst>
              </a:tr>
              <a:tr h="154266">
                <a:tc>
                  <a:txBody>
                    <a:bodyPr/>
                    <a:lstStyle/>
                    <a:p>
                      <a:endParaRPr lang="it-IT" sz="1400" dirty="0"/>
                    </a:p>
                  </a:txBody>
                  <a:tcPr/>
                </a:tc>
                <a:tc>
                  <a:txBody>
                    <a:bodyPr/>
                    <a:lstStyle/>
                    <a:p>
                      <a:endParaRPr lang="it-IT"/>
                    </a:p>
                  </a:txBody>
                  <a:tcPr/>
                </a:tc>
                <a:tc>
                  <a:txBody>
                    <a:bodyPr/>
                    <a:lstStyle/>
                    <a:p>
                      <a:endParaRPr lang="it-IT" dirty="0"/>
                    </a:p>
                  </a:txBody>
                  <a:tcPr/>
                </a:tc>
                <a:extLst>
                  <a:ext uri="{0D108BD9-81ED-4DB2-BD59-A6C34878D82A}">
                    <a16:rowId xmlns:a16="http://schemas.microsoft.com/office/drawing/2014/main" val="520154547"/>
                  </a:ext>
                </a:extLst>
              </a:tr>
              <a:tr h="333122">
                <a:tc>
                  <a:txBody>
                    <a:bodyPr/>
                    <a:lstStyle/>
                    <a:p>
                      <a:r>
                        <a:rPr lang="it-IT" sz="1400" dirty="0"/>
                        <a:t>Risultato della gestione (A-B)</a:t>
                      </a:r>
                    </a:p>
                  </a:txBody>
                  <a:tcPr/>
                </a:tc>
                <a:tc>
                  <a:txBody>
                    <a:bodyPr/>
                    <a:lstStyle/>
                    <a:p>
                      <a:pPr algn="ctr"/>
                      <a:r>
                        <a:rPr lang="it-IT" sz="2000" b="1" dirty="0"/>
                        <a:t>-92.281</a:t>
                      </a:r>
                    </a:p>
                  </a:txBody>
                  <a:tcPr/>
                </a:tc>
                <a:tc>
                  <a:txBody>
                    <a:bodyPr/>
                    <a:lstStyle/>
                    <a:p>
                      <a:pPr algn="ctr"/>
                      <a:r>
                        <a:rPr lang="it-IT" b="1" dirty="0"/>
                        <a:t>-43.095</a:t>
                      </a:r>
                    </a:p>
                  </a:txBody>
                  <a:tcPr/>
                </a:tc>
                <a:extLst>
                  <a:ext uri="{0D108BD9-81ED-4DB2-BD59-A6C34878D82A}">
                    <a16:rowId xmlns:a16="http://schemas.microsoft.com/office/drawing/2014/main" val="1444956843"/>
                  </a:ext>
                </a:extLst>
              </a:tr>
            </a:tbl>
          </a:graphicData>
        </a:graphic>
      </p:graphicFrame>
      <p:sp>
        <p:nvSpPr>
          <p:cNvPr id="9" name="CasellaDiTesto 8">
            <a:extLst>
              <a:ext uri="{FF2B5EF4-FFF2-40B4-BE49-F238E27FC236}">
                <a16:creationId xmlns:a16="http://schemas.microsoft.com/office/drawing/2014/main" id="{1BD9973C-2ED6-4699-97B6-C1FE0565C052}"/>
              </a:ext>
            </a:extLst>
          </p:cNvPr>
          <p:cNvSpPr txBox="1"/>
          <p:nvPr/>
        </p:nvSpPr>
        <p:spPr>
          <a:xfrm>
            <a:off x="868042" y="4156693"/>
            <a:ext cx="472058" cy="369332"/>
          </a:xfrm>
          <a:prstGeom prst="rect">
            <a:avLst/>
          </a:prstGeom>
          <a:noFill/>
        </p:spPr>
        <p:txBody>
          <a:bodyPr wrap="square" rtlCol="0">
            <a:spAutoFit/>
          </a:bodyPr>
          <a:lstStyle/>
          <a:p>
            <a:r>
              <a:rPr lang="it-IT" dirty="0"/>
              <a:t>A</a:t>
            </a:r>
          </a:p>
        </p:txBody>
      </p:sp>
      <p:sp>
        <p:nvSpPr>
          <p:cNvPr id="10" name="CasellaDiTesto 9">
            <a:extLst>
              <a:ext uri="{FF2B5EF4-FFF2-40B4-BE49-F238E27FC236}">
                <a16:creationId xmlns:a16="http://schemas.microsoft.com/office/drawing/2014/main" id="{99265181-C102-4AFE-BBAA-4A0B99D2CEA5}"/>
              </a:ext>
            </a:extLst>
          </p:cNvPr>
          <p:cNvSpPr txBox="1"/>
          <p:nvPr/>
        </p:nvSpPr>
        <p:spPr>
          <a:xfrm>
            <a:off x="889466" y="5464088"/>
            <a:ext cx="214605" cy="369332"/>
          </a:xfrm>
          <a:prstGeom prst="rect">
            <a:avLst/>
          </a:prstGeom>
          <a:noFill/>
        </p:spPr>
        <p:txBody>
          <a:bodyPr wrap="square" rtlCol="0">
            <a:spAutoFit/>
          </a:bodyPr>
          <a:lstStyle/>
          <a:p>
            <a:r>
              <a:rPr lang="it-IT" dirty="0"/>
              <a:t>B</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5CAD25C-AE70-4FC3-90CC-776E2CF3F0C7}"/>
              </a:ext>
            </a:extLst>
          </p:cNvPr>
          <p:cNvSpPr txBox="1">
            <a:spLocks/>
          </p:cNvSpPr>
          <p:nvPr/>
        </p:nvSpPr>
        <p:spPr>
          <a:xfrm>
            <a:off x="426200" y="411254"/>
            <a:ext cx="11771340" cy="798098"/>
          </a:xfrm>
          <a:prstGeom prst="rect">
            <a:avLst/>
          </a:prstGeom>
        </p:spPr>
        <p:txBody>
          <a:bodyP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4400" b="1" dirty="0">
                <a:solidFill>
                  <a:schemeClr val="accent6">
                    <a:lumMod val="50000"/>
                  </a:schemeClr>
                </a:solidFill>
              </a:rPr>
              <a:t>10. INFORMAZIONI PER IL LETTORE</a:t>
            </a:r>
          </a:p>
        </p:txBody>
      </p:sp>
      <p:sp>
        <p:nvSpPr>
          <p:cNvPr id="5" name="TextBox 4">
            <a:extLst>
              <a:ext uri="{FF2B5EF4-FFF2-40B4-BE49-F238E27FC236}">
                <a16:creationId xmlns:a16="http://schemas.microsoft.com/office/drawing/2014/main" id="{342D1971-96A6-4B81-85E4-8899DA142E0E}"/>
              </a:ext>
            </a:extLst>
          </p:cNvPr>
          <p:cNvSpPr txBox="1"/>
          <p:nvPr/>
        </p:nvSpPr>
        <p:spPr>
          <a:xfrm>
            <a:off x="426200" y="1407698"/>
            <a:ext cx="9284959" cy="584775"/>
          </a:xfrm>
          <a:prstGeom prst="rect">
            <a:avLst/>
          </a:prstGeom>
          <a:noFill/>
        </p:spPr>
        <p:txBody>
          <a:bodyPr wrap="square">
            <a:spAutoFit/>
          </a:bodyPr>
          <a:lstStyle/>
          <a:p>
            <a:pPr marL="29"/>
            <a:r>
              <a:rPr lang="it-IT" sz="1600" b="1" i="0" spc="-25" baseline="0" dirty="0">
                <a:solidFill>
                  <a:srgbClr val="000000"/>
                </a:solidFill>
                <a:latin typeface="+mj-lt"/>
              </a:rPr>
              <a:t>Come sostenere il Banco Alimentare della Puglia: </a:t>
            </a:r>
            <a:r>
              <a:rPr lang="it-IT" sz="1600" i="0" spc="-25" baseline="0" dirty="0">
                <a:solidFill>
                  <a:srgbClr val="000000"/>
                </a:solidFill>
                <a:latin typeface="+mj-lt"/>
              </a:rPr>
              <a:t>di seguito sono elencati cinque modi concerti per contribuire a sostenere l’attività di banco alimentare</a:t>
            </a:r>
            <a:endParaRPr lang="it-IT" sz="1600" b="1" i="0" spc="-25" baseline="0" dirty="0">
              <a:solidFill>
                <a:srgbClr val="000000"/>
              </a:solidFill>
              <a:latin typeface="+mj-lt"/>
            </a:endParaRPr>
          </a:p>
        </p:txBody>
      </p:sp>
      <p:cxnSp>
        <p:nvCxnSpPr>
          <p:cNvPr id="13" name="Connector: Curved 12">
            <a:extLst>
              <a:ext uri="{FF2B5EF4-FFF2-40B4-BE49-F238E27FC236}">
                <a16:creationId xmlns:a16="http://schemas.microsoft.com/office/drawing/2014/main" id="{762BB84D-A432-4A07-901A-3D707E4BA381}"/>
              </a:ext>
            </a:extLst>
          </p:cNvPr>
          <p:cNvCxnSpPr>
            <a:cxnSpLocks/>
          </p:cNvCxnSpPr>
          <p:nvPr/>
        </p:nvCxnSpPr>
        <p:spPr>
          <a:xfrm rot="10800000" flipV="1">
            <a:off x="4445724" y="2252585"/>
            <a:ext cx="4037152" cy="3733800"/>
          </a:xfrm>
          <a:prstGeom prst="curvedConnector3">
            <a:avLst>
              <a:gd name="adj1" fmla="val 171742"/>
            </a:avLst>
          </a:prstGeom>
          <a:ln w="47625">
            <a:prstDash val="sysDot"/>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1B042E0E-24DE-437B-B4DE-2F477FD135C4}"/>
              </a:ext>
            </a:extLst>
          </p:cNvPr>
          <p:cNvSpPr/>
          <p:nvPr/>
        </p:nvSpPr>
        <p:spPr>
          <a:xfrm>
            <a:off x="7467597" y="1893629"/>
            <a:ext cx="720000" cy="720000"/>
          </a:xfrm>
          <a:prstGeom prst="ellipse">
            <a:avLst/>
          </a:prstGeom>
          <a:solidFill>
            <a:schemeClr val="bg1"/>
          </a:solidFill>
          <a:ln>
            <a:solidFill>
              <a:srgbClr val="E84C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 name="Oval 34">
            <a:extLst>
              <a:ext uri="{FF2B5EF4-FFF2-40B4-BE49-F238E27FC236}">
                <a16:creationId xmlns:a16="http://schemas.microsoft.com/office/drawing/2014/main" id="{4DB69B62-7C1A-4206-AE63-7CB82D96D40A}"/>
              </a:ext>
            </a:extLst>
          </p:cNvPr>
          <p:cNvSpPr/>
          <p:nvPr/>
        </p:nvSpPr>
        <p:spPr>
          <a:xfrm>
            <a:off x="5168904" y="2134929"/>
            <a:ext cx="720000" cy="720000"/>
          </a:xfrm>
          <a:prstGeom prst="ellipse">
            <a:avLst/>
          </a:prstGeom>
          <a:solidFill>
            <a:schemeClr val="bg1"/>
          </a:solidFill>
          <a:ln>
            <a:solidFill>
              <a:srgbClr val="E84C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Oval 35">
            <a:extLst>
              <a:ext uri="{FF2B5EF4-FFF2-40B4-BE49-F238E27FC236}">
                <a16:creationId xmlns:a16="http://schemas.microsoft.com/office/drawing/2014/main" id="{45F00E21-F7C6-4859-8E1E-52BA6D35B2DD}"/>
              </a:ext>
            </a:extLst>
          </p:cNvPr>
          <p:cNvSpPr/>
          <p:nvPr/>
        </p:nvSpPr>
        <p:spPr>
          <a:xfrm>
            <a:off x="2875802" y="2736065"/>
            <a:ext cx="720000" cy="720000"/>
          </a:xfrm>
          <a:prstGeom prst="ellipse">
            <a:avLst/>
          </a:prstGeom>
          <a:solidFill>
            <a:schemeClr val="bg1"/>
          </a:solidFill>
          <a:ln>
            <a:solidFill>
              <a:srgbClr val="E84C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 name="Oval 36">
            <a:extLst>
              <a:ext uri="{FF2B5EF4-FFF2-40B4-BE49-F238E27FC236}">
                <a16:creationId xmlns:a16="http://schemas.microsoft.com/office/drawing/2014/main" id="{1C71D398-ABC9-4026-A2AF-EA6CDDEBAE51}"/>
              </a:ext>
            </a:extLst>
          </p:cNvPr>
          <p:cNvSpPr/>
          <p:nvPr/>
        </p:nvSpPr>
        <p:spPr>
          <a:xfrm>
            <a:off x="1240927" y="4146887"/>
            <a:ext cx="720000" cy="720000"/>
          </a:xfrm>
          <a:prstGeom prst="ellipse">
            <a:avLst/>
          </a:prstGeom>
          <a:solidFill>
            <a:schemeClr val="bg1"/>
          </a:solidFill>
          <a:ln>
            <a:solidFill>
              <a:srgbClr val="E84C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Oval 37">
            <a:extLst>
              <a:ext uri="{FF2B5EF4-FFF2-40B4-BE49-F238E27FC236}">
                <a16:creationId xmlns:a16="http://schemas.microsoft.com/office/drawing/2014/main" id="{503619F2-F34B-4029-A067-E904F3CFC24C}"/>
              </a:ext>
            </a:extLst>
          </p:cNvPr>
          <p:cNvSpPr/>
          <p:nvPr/>
        </p:nvSpPr>
        <p:spPr>
          <a:xfrm>
            <a:off x="2913175" y="5338758"/>
            <a:ext cx="720000" cy="720000"/>
          </a:xfrm>
          <a:prstGeom prst="ellipse">
            <a:avLst/>
          </a:prstGeom>
          <a:solidFill>
            <a:schemeClr val="bg1"/>
          </a:solidFill>
          <a:ln>
            <a:solidFill>
              <a:srgbClr val="E84C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0" name="Graphic 39" descr="Grocery bag with solid fill">
            <a:extLst>
              <a:ext uri="{FF2B5EF4-FFF2-40B4-BE49-F238E27FC236}">
                <a16:creationId xmlns:a16="http://schemas.microsoft.com/office/drawing/2014/main" id="{B58CB544-54B2-4622-A775-51434C83D5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56497" y="1980197"/>
            <a:ext cx="540000" cy="540000"/>
          </a:xfrm>
          <a:prstGeom prst="rect">
            <a:avLst/>
          </a:prstGeom>
        </p:spPr>
      </p:pic>
      <p:pic>
        <p:nvPicPr>
          <p:cNvPr id="42" name="Graphic 41" descr="Euro with solid fill">
            <a:extLst>
              <a:ext uri="{FF2B5EF4-FFF2-40B4-BE49-F238E27FC236}">
                <a16:creationId xmlns:a16="http://schemas.microsoft.com/office/drawing/2014/main" id="{63F07911-2714-45E2-9909-B0E8C465DB2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41954" y="2230097"/>
            <a:ext cx="540000" cy="540000"/>
          </a:xfrm>
          <a:prstGeom prst="rect">
            <a:avLst/>
          </a:prstGeom>
        </p:spPr>
      </p:pic>
      <p:sp>
        <p:nvSpPr>
          <p:cNvPr id="43" name="TextBox 42">
            <a:extLst>
              <a:ext uri="{FF2B5EF4-FFF2-40B4-BE49-F238E27FC236}">
                <a16:creationId xmlns:a16="http://schemas.microsoft.com/office/drawing/2014/main" id="{FC57F884-7DD4-4402-BEEC-54E159081F0D}"/>
              </a:ext>
            </a:extLst>
          </p:cNvPr>
          <p:cNvSpPr txBox="1"/>
          <p:nvPr/>
        </p:nvSpPr>
        <p:spPr>
          <a:xfrm>
            <a:off x="2892431" y="2784334"/>
            <a:ext cx="654050" cy="646331"/>
          </a:xfrm>
          <a:prstGeom prst="rect">
            <a:avLst/>
          </a:prstGeom>
          <a:noFill/>
        </p:spPr>
        <p:txBody>
          <a:bodyPr wrap="square" rtlCol="0">
            <a:spAutoFit/>
          </a:bodyPr>
          <a:lstStyle/>
          <a:p>
            <a:pPr algn="ctr"/>
            <a:r>
              <a:rPr lang="it-IT" b="1" dirty="0">
                <a:solidFill>
                  <a:srgbClr val="E84C22"/>
                </a:solidFill>
              </a:rPr>
              <a:t>5 X </a:t>
            </a:r>
          </a:p>
          <a:p>
            <a:pPr algn="ctr"/>
            <a:r>
              <a:rPr lang="it-IT" b="1" dirty="0">
                <a:solidFill>
                  <a:srgbClr val="E84C22"/>
                </a:solidFill>
              </a:rPr>
              <a:t>1000</a:t>
            </a:r>
          </a:p>
        </p:txBody>
      </p:sp>
      <p:pic>
        <p:nvPicPr>
          <p:cNvPr id="45" name="Graphic 44" descr="City with solid fill">
            <a:extLst>
              <a:ext uri="{FF2B5EF4-FFF2-40B4-BE49-F238E27FC236}">
                <a16:creationId xmlns:a16="http://schemas.microsoft.com/office/drawing/2014/main" id="{B404ECD1-4C38-48AD-8D2B-A84AD8E9EB8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53627" y="4170285"/>
            <a:ext cx="648000" cy="648000"/>
          </a:xfrm>
          <a:prstGeom prst="rect">
            <a:avLst/>
          </a:prstGeom>
        </p:spPr>
      </p:pic>
      <p:pic>
        <p:nvPicPr>
          <p:cNvPr id="49" name="Graphic 48" descr="Signature with solid fill">
            <a:extLst>
              <a:ext uri="{FF2B5EF4-FFF2-40B4-BE49-F238E27FC236}">
                <a16:creationId xmlns:a16="http://schemas.microsoft.com/office/drawing/2014/main" id="{B125E9AD-2B1F-44B7-98C6-46CDFCB26FB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38575" y="5386802"/>
            <a:ext cx="576000" cy="576000"/>
          </a:xfrm>
          <a:prstGeom prst="rect">
            <a:avLst/>
          </a:prstGeom>
        </p:spPr>
      </p:pic>
      <p:sp>
        <p:nvSpPr>
          <p:cNvPr id="50" name="TextBox 49">
            <a:extLst>
              <a:ext uri="{FF2B5EF4-FFF2-40B4-BE49-F238E27FC236}">
                <a16:creationId xmlns:a16="http://schemas.microsoft.com/office/drawing/2014/main" id="{C43D7850-DA7F-4C00-A19C-F1C5EA341872}"/>
              </a:ext>
            </a:extLst>
          </p:cNvPr>
          <p:cNvSpPr txBox="1"/>
          <p:nvPr/>
        </p:nvSpPr>
        <p:spPr>
          <a:xfrm>
            <a:off x="7064496" y="2661517"/>
            <a:ext cx="1977904" cy="1061829"/>
          </a:xfrm>
          <a:prstGeom prst="rect">
            <a:avLst/>
          </a:prstGeom>
          <a:noFill/>
        </p:spPr>
        <p:txBody>
          <a:bodyPr wrap="square">
            <a:spAutoFit/>
          </a:bodyPr>
          <a:lstStyle/>
          <a:p>
            <a:pPr marL="29" algn="just"/>
            <a:r>
              <a:rPr lang="it-IT" sz="1050" b="1" i="0" spc="-25" baseline="0" dirty="0">
                <a:solidFill>
                  <a:srgbClr val="000000"/>
                </a:solidFill>
                <a:latin typeface="+mj-lt"/>
              </a:rPr>
              <a:t>DONAZIONE PRODOTTI </a:t>
            </a:r>
          </a:p>
          <a:p>
            <a:pPr marL="29" algn="just"/>
            <a:r>
              <a:rPr lang="it-IT" sz="1050" b="1" i="0" spc="-25" baseline="0" dirty="0">
                <a:solidFill>
                  <a:srgbClr val="000000"/>
                </a:solidFill>
                <a:latin typeface="+mj-lt"/>
              </a:rPr>
              <a:t>ALIMENTARI</a:t>
            </a:r>
          </a:p>
          <a:p>
            <a:pPr marL="29" algn="just"/>
            <a:r>
              <a:rPr lang="it-IT" sz="1050" spc="-25" dirty="0">
                <a:solidFill>
                  <a:srgbClr val="000000"/>
                </a:solidFill>
                <a:latin typeface="+mj-lt"/>
              </a:rPr>
              <a:t>Attraverso la donazione di eccedenze alimentari restituiamo valore e beni scartati e non più commercializzabili</a:t>
            </a:r>
            <a:endParaRPr lang="it-IT" sz="1050" i="0" spc="-25" baseline="0" dirty="0">
              <a:solidFill>
                <a:srgbClr val="000000"/>
              </a:solidFill>
              <a:latin typeface="+mj-lt"/>
            </a:endParaRPr>
          </a:p>
        </p:txBody>
      </p:sp>
      <p:sp>
        <p:nvSpPr>
          <p:cNvPr id="51" name="TextBox 50">
            <a:extLst>
              <a:ext uri="{FF2B5EF4-FFF2-40B4-BE49-F238E27FC236}">
                <a16:creationId xmlns:a16="http://schemas.microsoft.com/office/drawing/2014/main" id="{5BD63438-C0D6-4A3D-88B4-EB30DE93E9ED}"/>
              </a:ext>
            </a:extLst>
          </p:cNvPr>
          <p:cNvSpPr txBox="1"/>
          <p:nvPr/>
        </p:nvSpPr>
        <p:spPr>
          <a:xfrm>
            <a:off x="4697720" y="2901872"/>
            <a:ext cx="1977904" cy="900246"/>
          </a:xfrm>
          <a:prstGeom prst="rect">
            <a:avLst/>
          </a:prstGeom>
          <a:noFill/>
        </p:spPr>
        <p:txBody>
          <a:bodyPr wrap="square">
            <a:spAutoFit/>
          </a:bodyPr>
          <a:lstStyle/>
          <a:p>
            <a:pPr marL="29" algn="just"/>
            <a:r>
              <a:rPr lang="it-IT" sz="1050" b="1" i="0" spc="-25" baseline="0" dirty="0">
                <a:solidFill>
                  <a:srgbClr val="000000"/>
                </a:solidFill>
                <a:latin typeface="+mj-lt"/>
              </a:rPr>
              <a:t>DONAZIONE ECONOMICA</a:t>
            </a:r>
          </a:p>
          <a:p>
            <a:pPr marL="29" algn="just"/>
            <a:r>
              <a:rPr lang="it-IT" sz="1050" spc="-25" dirty="0">
                <a:solidFill>
                  <a:srgbClr val="000000"/>
                </a:solidFill>
                <a:latin typeface="+mj-lt"/>
              </a:rPr>
              <a:t>Puoi sostenere l’opera di Banco Alimentare con una elargizione liberale tramite ad esempio bonifico bancario o carta di credito</a:t>
            </a:r>
            <a:endParaRPr lang="it-IT" sz="1050" i="0" spc="-25" baseline="0" dirty="0">
              <a:solidFill>
                <a:srgbClr val="000000"/>
              </a:solidFill>
              <a:latin typeface="+mj-lt"/>
            </a:endParaRPr>
          </a:p>
        </p:txBody>
      </p:sp>
      <p:sp>
        <p:nvSpPr>
          <p:cNvPr id="52" name="TextBox 51">
            <a:extLst>
              <a:ext uri="{FF2B5EF4-FFF2-40B4-BE49-F238E27FC236}">
                <a16:creationId xmlns:a16="http://schemas.microsoft.com/office/drawing/2014/main" id="{890DC63C-82EF-488F-818D-7928575BA74C}"/>
              </a:ext>
            </a:extLst>
          </p:cNvPr>
          <p:cNvSpPr txBox="1"/>
          <p:nvPr/>
        </p:nvSpPr>
        <p:spPr>
          <a:xfrm>
            <a:off x="2305134" y="3509130"/>
            <a:ext cx="1977904" cy="1061829"/>
          </a:xfrm>
          <a:prstGeom prst="rect">
            <a:avLst/>
          </a:prstGeom>
          <a:noFill/>
        </p:spPr>
        <p:txBody>
          <a:bodyPr wrap="square">
            <a:spAutoFit/>
          </a:bodyPr>
          <a:lstStyle/>
          <a:p>
            <a:pPr marL="29" algn="just"/>
            <a:r>
              <a:rPr lang="it-IT" sz="1050" b="1" i="0" spc="-25" baseline="0" dirty="0">
                <a:solidFill>
                  <a:srgbClr val="000000"/>
                </a:solidFill>
                <a:latin typeface="+mj-lt"/>
              </a:rPr>
              <a:t>5X1000</a:t>
            </a:r>
          </a:p>
          <a:p>
            <a:pPr marL="29" algn="just"/>
            <a:r>
              <a:rPr lang="it-IT" sz="1050" spc="-25" dirty="0">
                <a:solidFill>
                  <a:srgbClr val="000000"/>
                </a:solidFill>
                <a:latin typeface="+mj-lt"/>
              </a:rPr>
              <a:t>Non costa nulla e per noi vale molto. Basta firmare nell’apposito riquadro della dichiarazione dei redditi e inserire il codice fiscale 97075370151</a:t>
            </a:r>
            <a:endParaRPr lang="it-IT" sz="1050" i="0" spc="-25" baseline="0" dirty="0">
              <a:solidFill>
                <a:srgbClr val="000000"/>
              </a:solidFill>
              <a:latin typeface="+mj-lt"/>
            </a:endParaRPr>
          </a:p>
        </p:txBody>
      </p:sp>
      <p:sp>
        <p:nvSpPr>
          <p:cNvPr id="53" name="TextBox 52">
            <a:extLst>
              <a:ext uri="{FF2B5EF4-FFF2-40B4-BE49-F238E27FC236}">
                <a16:creationId xmlns:a16="http://schemas.microsoft.com/office/drawing/2014/main" id="{EC3EDAD6-CE11-4DDD-826A-634AD2353564}"/>
              </a:ext>
            </a:extLst>
          </p:cNvPr>
          <p:cNvSpPr txBox="1"/>
          <p:nvPr/>
        </p:nvSpPr>
        <p:spPr>
          <a:xfrm>
            <a:off x="251975" y="4897863"/>
            <a:ext cx="1977904" cy="1061829"/>
          </a:xfrm>
          <a:prstGeom prst="rect">
            <a:avLst/>
          </a:prstGeom>
          <a:noFill/>
        </p:spPr>
        <p:txBody>
          <a:bodyPr wrap="square">
            <a:spAutoFit/>
          </a:bodyPr>
          <a:lstStyle/>
          <a:p>
            <a:pPr marL="29" algn="just"/>
            <a:r>
              <a:rPr lang="it-IT" sz="1050" b="1" i="0" spc="-25" baseline="0" dirty="0">
                <a:solidFill>
                  <a:srgbClr val="000000"/>
                </a:solidFill>
                <a:latin typeface="+mj-lt"/>
              </a:rPr>
              <a:t>ATTIVITA’ AZIENDALI</a:t>
            </a:r>
          </a:p>
          <a:p>
            <a:pPr marL="29" algn="just"/>
            <a:r>
              <a:rPr lang="it-IT" sz="1050" spc="-25" dirty="0">
                <a:solidFill>
                  <a:srgbClr val="000000"/>
                </a:solidFill>
                <a:latin typeface="+mj-lt"/>
              </a:rPr>
              <a:t>Le aziende possono coinvolgere i proprio dipendenti con attività di volontariato d’impresa, payroll giving, collette aziendali e campagne di raccolta fondi</a:t>
            </a:r>
            <a:endParaRPr lang="it-IT" sz="1050" i="0" spc="-25" baseline="0" dirty="0">
              <a:solidFill>
                <a:srgbClr val="000000"/>
              </a:solidFill>
              <a:latin typeface="+mj-lt"/>
            </a:endParaRPr>
          </a:p>
        </p:txBody>
      </p:sp>
      <p:sp>
        <p:nvSpPr>
          <p:cNvPr id="54" name="TextBox 53">
            <a:extLst>
              <a:ext uri="{FF2B5EF4-FFF2-40B4-BE49-F238E27FC236}">
                <a16:creationId xmlns:a16="http://schemas.microsoft.com/office/drawing/2014/main" id="{C11B6384-4F5B-4FC6-BE42-0D06B758F973}"/>
              </a:ext>
            </a:extLst>
          </p:cNvPr>
          <p:cNvSpPr txBox="1"/>
          <p:nvPr/>
        </p:nvSpPr>
        <p:spPr>
          <a:xfrm>
            <a:off x="1728747" y="6143258"/>
            <a:ext cx="3300453" cy="577081"/>
          </a:xfrm>
          <a:prstGeom prst="rect">
            <a:avLst/>
          </a:prstGeom>
          <a:noFill/>
        </p:spPr>
        <p:txBody>
          <a:bodyPr wrap="square">
            <a:spAutoFit/>
          </a:bodyPr>
          <a:lstStyle/>
          <a:p>
            <a:pPr marL="29" algn="just"/>
            <a:r>
              <a:rPr lang="it-IT" sz="1050" b="1" i="0" spc="-25" baseline="0" dirty="0">
                <a:solidFill>
                  <a:srgbClr val="000000"/>
                </a:solidFill>
                <a:latin typeface="+mj-lt"/>
              </a:rPr>
              <a:t>LASCITO TESTAMENTARIO</a:t>
            </a:r>
          </a:p>
          <a:p>
            <a:pPr marL="29" algn="just"/>
            <a:r>
              <a:rPr lang="it-IT" sz="1050" spc="-25" dirty="0">
                <a:solidFill>
                  <a:srgbClr val="000000"/>
                </a:solidFill>
                <a:latin typeface="+mj-lt"/>
              </a:rPr>
              <a:t>Un gesto di solidarietà per lasciare un segno nel tempo a sostegno dell’opera quotidiana di Banco Alimentare</a:t>
            </a:r>
            <a:endParaRPr lang="it-IT" sz="1050" i="0" spc="-25" baseline="0" dirty="0">
              <a:solidFill>
                <a:srgbClr val="000000"/>
              </a:solidFill>
              <a:latin typeface="+mj-lt"/>
            </a:endParaRPr>
          </a:p>
        </p:txBody>
      </p:sp>
      <p:pic>
        <p:nvPicPr>
          <p:cNvPr id="55" name="Picture 2" descr="Post It Note Icon #333199 - Free Icons Library">
            <a:extLst>
              <a:ext uri="{FF2B5EF4-FFF2-40B4-BE49-F238E27FC236}">
                <a16:creationId xmlns:a16="http://schemas.microsoft.com/office/drawing/2014/main" id="{960FED5C-4F25-424A-8DA1-17976252B1D7}"/>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6512" b="94884" l="10000" r="90000">
                        <a14:foregroundMark x1="38000" y1="90930" x2="46833" y2="92558"/>
                        <a14:foregroundMark x1="46833" y1="92558" x2="79667" y2="81628"/>
                        <a14:foregroundMark x1="79667" y1="81628" x2="84000" y2="70698"/>
                        <a14:foregroundMark x1="84000" y1="70698" x2="77667" y2="57674"/>
                        <a14:foregroundMark x1="36833" y1="92791" x2="27500" y2="95116"/>
                        <a14:foregroundMark x1="27500" y1="95116" x2="36833" y2="94884"/>
                        <a14:foregroundMark x1="36833" y1="94884" x2="36500" y2="92326"/>
                        <a14:foregroundMark x1="42000" y1="6512" x2="42000" y2="6512"/>
                        <a14:foregroundMark x1="40667" y1="6512" x2="40333" y2="20000"/>
                        <a14:foregroundMark x1="40333" y1="20000" x2="46833" y2="11395"/>
                        <a14:foregroundMark x1="46833" y1="11395" x2="39667" y2="17209"/>
                      </a14:backgroundRemoval>
                    </a14:imgEffect>
                  </a14:imgLayer>
                </a14:imgProps>
              </a:ext>
              <a:ext uri="{28A0092B-C50C-407E-A947-70E740481C1C}">
                <a14:useLocalDpi xmlns:a14="http://schemas.microsoft.com/office/drawing/2010/main" val="0"/>
              </a:ext>
            </a:extLst>
          </a:blip>
          <a:srcRect/>
          <a:stretch>
            <a:fillRect/>
          </a:stretch>
        </p:blipFill>
        <p:spPr bwMode="auto">
          <a:xfrm>
            <a:off x="5528904" y="4079580"/>
            <a:ext cx="3648061" cy="2614443"/>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401C5464-1170-4B6E-9C0C-9B12D0501C7B}"/>
              </a:ext>
            </a:extLst>
          </p:cNvPr>
          <p:cNvSpPr txBox="1"/>
          <p:nvPr/>
        </p:nvSpPr>
        <p:spPr>
          <a:xfrm rot="21184617">
            <a:off x="6129429" y="5006033"/>
            <a:ext cx="2350087" cy="461665"/>
          </a:xfrm>
          <a:prstGeom prst="rect">
            <a:avLst/>
          </a:prstGeom>
          <a:noFill/>
        </p:spPr>
        <p:txBody>
          <a:bodyPr wrap="square" rtlCol="0">
            <a:spAutoFit/>
          </a:bodyPr>
          <a:lstStyle/>
          <a:p>
            <a:pPr algn="ctr"/>
            <a:r>
              <a:rPr lang="en-US" sz="1200" b="1" i="1" dirty="0"/>
              <a:t> IBAN: </a:t>
            </a:r>
            <a:r>
              <a:rPr lang="en-US" sz="1200" b="1" dirty="0"/>
              <a:t>IT48Z030690906100000005157</a:t>
            </a:r>
          </a:p>
        </p:txBody>
      </p:sp>
    </p:spTree>
    <p:extLst>
      <p:ext uri="{BB962C8B-B14F-4D97-AF65-F5344CB8AC3E}">
        <p14:creationId xmlns:p14="http://schemas.microsoft.com/office/powerpoint/2010/main" val="4260284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3E0AE9C5-FE91-4F62-AF74-4B7CC8E2C2A4}"/>
              </a:ext>
            </a:extLst>
          </p:cNvPr>
          <p:cNvSpPr txBox="1"/>
          <p:nvPr/>
        </p:nvSpPr>
        <p:spPr>
          <a:xfrm>
            <a:off x="1299231" y="569167"/>
            <a:ext cx="4805265" cy="646331"/>
          </a:xfrm>
          <a:prstGeom prst="rect">
            <a:avLst/>
          </a:prstGeom>
          <a:noFill/>
        </p:spPr>
        <p:txBody>
          <a:bodyPr wrap="square" rtlCol="0">
            <a:spAutoFit/>
          </a:bodyPr>
          <a:lstStyle/>
          <a:p>
            <a:r>
              <a:rPr lang="it-IT" sz="3600" b="1" i="1" dirty="0">
                <a:solidFill>
                  <a:schemeClr val="accent6">
                    <a:lumMod val="50000"/>
                  </a:schemeClr>
                </a:solidFill>
                <a:latin typeface="Ubuntu" panose="020B0504030602030204" pitchFamily="34" charset="0"/>
              </a:rPr>
              <a:t>Ringraziamenti</a:t>
            </a:r>
          </a:p>
        </p:txBody>
      </p:sp>
      <p:sp>
        <p:nvSpPr>
          <p:cNvPr id="4" name="CasellaDiTesto 3">
            <a:extLst>
              <a:ext uri="{FF2B5EF4-FFF2-40B4-BE49-F238E27FC236}">
                <a16:creationId xmlns:a16="http://schemas.microsoft.com/office/drawing/2014/main" id="{9285C1D4-3DAF-4019-9EAC-B95EDEA63527}"/>
              </a:ext>
            </a:extLst>
          </p:cNvPr>
          <p:cNvSpPr txBox="1"/>
          <p:nvPr/>
        </p:nvSpPr>
        <p:spPr>
          <a:xfrm>
            <a:off x="1299231" y="1406525"/>
            <a:ext cx="9869512" cy="6247864"/>
          </a:xfrm>
          <a:prstGeom prst="rect">
            <a:avLst/>
          </a:prstGeom>
          <a:noFill/>
        </p:spPr>
        <p:txBody>
          <a:bodyPr wrap="square" rtlCol="0">
            <a:spAutoFit/>
          </a:bodyPr>
          <a:lstStyle/>
          <a:p>
            <a:pPr algn="just"/>
            <a:r>
              <a:rPr lang="it-IT" sz="1600" dirty="0">
                <a:latin typeface="Arial" panose="020B0604020202020204" pitchFamily="34" charset="0"/>
                <a:cs typeface="Arial" panose="020B0604020202020204" pitchFamily="34" charset="0"/>
              </a:rPr>
              <a:t>Grazie a tutti coloro  sono stati, ci sono e ci saranno vicini credendo e sostenendo la mission di Banco Alimentare.</a:t>
            </a:r>
          </a:p>
          <a:p>
            <a:pPr algn="just"/>
            <a:endParaRPr lang="it-IT" sz="1600" dirty="0">
              <a:latin typeface="Arial" panose="020B0604020202020204" pitchFamily="34" charset="0"/>
              <a:cs typeface="Arial" panose="020B0604020202020204" pitchFamily="34" charset="0"/>
            </a:endParaRPr>
          </a:p>
          <a:p>
            <a:pPr algn="ctr"/>
            <a:r>
              <a:rPr lang="it-IT" sz="1600" dirty="0">
                <a:latin typeface="Arial" panose="020B0604020202020204" pitchFamily="34" charset="0"/>
                <a:cs typeface="Arial" panose="020B0604020202020204" pitchFamily="34" charset="0"/>
              </a:rPr>
              <a:t>In particolar modo:</a:t>
            </a:r>
          </a:p>
          <a:p>
            <a:pPr algn="just"/>
            <a:endParaRPr lang="it-IT" sz="160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Ø"/>
            </a:pPr>
            <a:r>
              <a:rPr lang="it-IT" sz="1600" dirty="0">
                <a:latin typeface="Arial" panose="020B0604020202020204" pitchFamily="34" charset="0"/>
                <a:cs typeface="Arial" panose="020B0604020202020204" pitchFamily="34" charset="0"/>
              </a:rPr>
              <a:t> le 167 strutture caritative che sono la voce del Banco Alimentare fungendo da tramite tra il Banco Alimentare e i più bisognosi;</a:t>
            </a:r>
          </a:p>
          <a:p>
            <a:pPr algn="just"/>
            <a:endParaRPr lang="it-IT" sz="1600" dirty="0">
              <a:latin typeface="Arial" panose="020B0604020202020204" pitchFamily="34" charset="0"/>
              <a:cs typeface="Arial" panose="020B0604020202020204" pitchFamily="34" charset="0"/>
            </a:endParaRPr>
          </a:p>
          <a:p>
            <a:pPr algn="just"/>
            <a:endParaRPr lang="it-IT" sz="160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Ø"/>
            </a:pPr>
            <a:r>
              <a:rPr lang="it-IT" sz="1600" dirty="0">
                <a:latin typeface="Arial" panose="020B0604020202020204" pitchFamily="34" charset="0"/>
                <a:cs typeface="Arial" panose="020B0604020202020204" pitchFamily="34" charset="0"/>
              </a:rPr>
              <a:t> le aziende della filiera agroalimentare, la Grande distribuzione Organizzata e la ristorazione collettiva che giornalmente donano le eccedenze alimentari; </a:t>
            </a:r>
          </a:p>
          <a:p>
            <a:pPr marL="285750" indent="-285750" algn="just">
              <a:buFont typeface="Wingdings" panose="05000000000000000000" pitchFamily="2" charset="2"/>
              <a:buChar char="Ø"/>
            </a:pPr>
            <a:endParaRPr lang="it-IT" sz="160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Ø"/>
            </a:pPr>
            <a:r>
              <a:rPr lang="it-IT" sz="1600" dirty="0">
                <a:latin typeface="Arial" panose="020B0604020202020204" pitchFamily="34" charset="0"/>
                <a:cs typeface="Arial" panose="020B0604020202020204" pitchFamily="34" charset="0"/>
              </a:rPr>
              <a:t>Ai nostri volontari che grazie alla loro disponibilità e sensibilità sono un valore aggiunto per la nostra attività; ai dipendenti senza il cui operato tutto questo non potrebbe funzionare; </a:t>
            </a:r>
          </a:p>
          <a:p>
            <a:pPr algn="just"/>
            <a:endParaRPr lang="it-IT" sz="160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Ø"/>
            </a:pPr>
            <a:r>
              <a:rPr lang="it-IT" sz="1600" dirty="0">
                <a:latin typeface="Arial" panose="020B0604020202020204" pitchFamily="34" charset="0"/>
                <a:cs typeface="Arial" panose="020B0604020202020204" pitchFamily="34" charset="0"/>
              </a:rPr>
              <a:t>grazie a tutti coloro che ogni anno partecipano alla Colletta Alimentare fornendo un aiuto prezioso, più di quanto lo si possa immaginare;</a:t>
            </a:r>
          </a:p>
          <a:p>
            <a:pPr algn="just"/>
            <a:endParaRPr lang="it-IT" sz="160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Ø"/>
            </a:pPr>
            <a:r>
              <a:rPr lang="it-IT" sz="1600" dirty="0">
                <a:latin typeface="Arial" panose="020B0604020202020204" pitchFamily="34" charset="0"/>
                <a:cs typeface="Arial" panose="020B0604020202020204" pitchFamily="34" charset="0"/>
              </a:rPr>
              <a:t>Grazie a coloro che hanno scelto di destinare il loro 5xmille, un gesto prezioso per la nostra attività.</a:t>
            </a:r>
          </a:p>
          <a:p>
            <a:pPr algn="just"/>
            <a:endParaRPr lang="it-IT" sz="1600" dirty="0">
              <a:latin typeface="Arial" panose="020B0604020202020204" pitchFamily="34" charset="0"/>
              <a:cs typeface="Arial" panose="020B0604020202020204" pitchFamily="34" charset="0"/>
            </a:endParaRPr>
          </a:p>
          <a:p>
            <a:pPr algn="just"/>
            <a:endParaRPr lang="it-IT" sz="160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Ø"/>
            </a:pPr>
            <a:endParaRPr lang="it-IT" sz="1600" dirty="0">
              <a:latin typeface="Arial" panose="020B0604020202020204" pitchFamily="34" charset="0"/>
              <a:cs typeface="Arial" panose="020B0604020202020204" pitchFamily="34" charset="0"/>
            </a:endParaRPr>
          </a:p>
          <a:p>
            <a:pPr algn="just"/>
            <a:endParaRPr lang="it-IT" sz="1600" dirty="0">
              <a:latin typeface="Arial" panose="020B0604020202020204" pitchFamily="34" charset="0"/>
              <a:cs typeface="Arial" panose="020B0604020202020204" pitchFamily="34" charset="0"/>
            </a:endParaRPr>
          </a:p>
          <a:p>
            <a:pPr algn="just"/>
            <a:endParaRPr lang="it-IT" sz="160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Ø"/>
            </a:pPr>
            <a:endParaRPr lang="it-IT"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771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84C3853-21BD-2376-2CE8-7824EB52B0A5}"/>
              </a:ext>
            </a:extLst>
          </p:cNvPr>
          <p:cNvSpPr>
            <a:spLocks noGrp="1"/>
          </p:cNvSpPr>
          <p:nvPr>
            <p:ph type="ctrTitle"/>
          </p:nvPr>
        </p:nvSpPr>
        <p:spPr>
          <a:xfrm>
            <a:off x="-587262" y="620434"/>
            <a:ext cx="8883917" cy="1085827"/>
          </a:xfrm>
        </p:spPr>
        <p:txBody>
          <a:bodyPr>
            <a:normAutofit fontScale="90000"/>
          </a:bodyPr>
          <a:lstStyle/>
          <a:p>
            <a:r>
              <a:rPr lang="it-IT" sz="3600" b="1" spc="-10" dirty="0">
                <a:solidFill>
                  <a:srgbClr val="0070C0"/>
                </a:solidFill>
                <a:cs typeface="Arial"/>
              </a:rPr>
              <a:t>1.3 I BENEFICI DELL’ATTIVITA’ DEL BANCO</a:t>
            </a:r>
            <a:br>
              <a:rPr lang="it-IT" sz="6000" dirty="0">
                <a:solidFill>
                  <a:schemeClr val="accent6">
                    <a:lumMod val="75000"/>
                  </a:schemeClr>
                </a:solidFill>
                <a:latin typeface="Arial"/>
                <a:cs typeface="Arial"/>
              </a:rPr>
            </a:br>
            <a:endParaRPr lang="it-IT" dirty="0">
              <a:solidFill>
                <a:schemeClr val="accent6">
                  <a:lumMod val="75000"/>
                </a:schemeClr>
              </a:solidFill>
            </a:endParaRPr>
          </a:p>
        </p:txBody>
      </p:sp>
      <p:sp>
        <p:nvSpPr>
          <p:cNvPr id="4" name="object 14">
            <a:extLst>
              <a:ext uri="{FF2B5EF4-FFF2-40B4-BE49-F238E27FC236}">
                <a16:creationId xmlns:a16="http://schemas.microsoft.com/office/drawing/2014/main" id="{9E98E729-89C6-31DC-C580-3E9C9EE1BC3E}"/>
              </a:ext>
            </a:extLst>
          </p:cNvPr>
          <p:cNvSpPr/>
          <p:nvPr/>
        </p:nvSpPr>
        <p:spPr>
          <a:xfrm>
            <a:off x="684000" y="1307929"/>
            <a:ext cx="4497600" cy="1060133"/>
          </a:xfrm>
          <a:custGeom>
            <a:avLst/>
            <a:gdLst/>
            <a:ahLst/>
            <a:cxnLst/>
            <a:rect l="l" t="t" r="r" b="b"/>
            <a:pathLst>
              <a:path w="4701540" h="1924050">
                <a:moveTo>
                  <a:pt x="4449064" y="0"/>
                </a:moveTo>
                <a:lnTo>
                  <a:pt x="0" y="0"/>
                </a:lnTo>
                <a:lnTo>
                  <a:pt x="0" y="1671688"/>
                </a:lnTo>
                <a:lnTo>
                  <a:pt x="3937" y="1817379"/>
                </a:lnTo>
                <a:lnTo>
                  <a:pt x="31500" y="1892193"/>
                </a:lnTo>
                <a:lnTo>
                  <a:pt x="106315" y="1919756"/>
                </a:lnTo>
                <a:lnTo>
                  <a:pt x="252006" y="1923694"/>
                </a:lnTo>
                <a:lnTo>
                  <a:pt x="4449064" y="1923694"/>
                </a:lnTo>
                <a:lnTo>
                  <a:pt x="4594755" y="1919756"/>
                </a:lnTo>
                <a:lnTo>
                  <a:pt x="4669569" y="1892193"/>
                </a:lnTo>
                <a:lnTo>
                  <a:pt x="4697132" y="1817379"/>
                </a:lnTo>
                <a:lnTo>
                  <a:pt x="4701070" y="1671688"/>
                </a:lnTo>
                <a:lnTo>
                  <a:pt x="4701070" y="252006"/>
                </a:lnTo>
                <a:lnTo>
                  <a:pt x="4697132" y="106315"/>
                </a:lnTo>
                <a:lnTo>
                  <a:pt x="4669569" y="31500"/>
                </a:lnTo>
                <a:lnTo>
                  <a:pt x="4594755" y="3937"/>
                </a:lnTo>
                <a:lnTo>
                  <a:pt x="4449064" y="0"/>
                </a:lnTo>
                <a:close/>
              </a:path>
            </a:pathLst>
          </a:custGeom>
          <a:solidFill>
            <a:srgbClr val="F18700"/>
          </a:solidFill>
        </p:spPr>
        <p:txBody>
          <a:bodyPr wrap="square" lIns="0" tIns="0" rIns="0" bIns="0" rtlCol="0"/>
          <a:lstStyle/>
          <a:p>
            <a:pPr marL="12700" marR="5080">
              <a:lnSpc>
                <a:spcPct val="117400"/>
              </a:lnSpc>
              <a:spcBef>
                <a:spcPts val="790"/>
              </a:spcBef>
            </a:pPr>
            <a:r>
              <a:rPr lang="it-IT" sz="1000" dirty="0">
                <a:latin typeface="Trebuchet MS"/>
                <a:cs typeface="Trebuchet MS"/>
              </a:rPr>
              <a:t>         </a:t>
            </a:r>
            <a:r>
              <a:rPr lang="it-IT" sz="1000" dirty="0">
                <a:solidFill>
                  <a:schemeClr val="bg1"/>
                </a:solidFill>
                <a:latin typeface="Trebuchet MS"/>
                <a:cs typeface="Trebuchet MS"/>
              </a:rPr>
              <a:t>SOCIALI</a:t>
            </a:r>
            <a:endParaRPr lang="it-IT" sz="1000" dirty="0">
              <a:latin typeface="Trebuchet MS"/>
              <a:cs typeface="Trebuchet MS"/>
            </a:endParaRPr>
          </a:p>
          <a:p>
            <a:pPr marL="12700" marR="5080">
              <a:lnSpc>
                <a:spcPct val="117400"/>
              </a:lnSpc>
              <a:spcBef>
                <a:spcPts val="790"/>
              </a:spcBef>
            </a:pPr>
            <a:r>
              <a:rPr lang="it-IT" sz="1000" spc="15" dirty="0">
                <a:solidFill>
                  <a:srgbClr val="FFFFFF"/>
                </a:solidFill>
                <a:latin typeface="Trebuchet MS"/>
                <a:cs typeface="Trebuchet MS"/>
              </a:rPr>
              <a:t>Redistribuendo</a:t>
            </a:r>
            <a:r>
              <a:rPr lang="it-IT" sz="1000" spc="-65" dirty="0">
                <a:solidFill>
                  <a:srgbClr val="FFFFFF"/>
                </a:solidFill>
                <a:latin typeface="Trebuchet MS"/>
                <a:cs typeface="Trebuchet MS"/>
              </a:rPr>
              <a:t> </a:t>
            </a:r>
            <a:r>
              <a:rPr lang="it-IT" sz="1000" dirty="0">
                <a:solidFill>
                  <a:srgbClr val="FFFFFF"/>
                </a:solidFill>
                <a:latin typeface="Trebuchet MS"/>
                <a:cs typeface="Trebuchet MS"/>
              </a:rPr>
              <a:t>il</a:t>
            </a:r>
            <a:r>
              <a:rPr lang="it-IT" sz="1000" spc="-65" dirty="0">
                <a:solidFill>
                  <a:srgbClr val="FFFFFF"/>
                </a:solidFill>
                <a:latin typeface="Trebuchet MS"/>
                <a:cs typeface="Trebuchet MS"/>
              </a:rPr>
              <a:t> </a:t>
            </a:r>
            <a:r>
              <a:rPr lang="it-IT" sz="1000" spc="15" dirty="0">
                <a:solidFill>
                  <a:srgbClr val="FFFFFF"/>
                </a:solidFill>
                <a:latin typeface="Trebuchet MS"/>
                <a:cs typeface="Trebuchet MS"/>
              </a:rPr>
              <a:t>cibo</a:t>
            </a:r>
            <a:r>
              <a:rPr lang="it-IT" sz="1000" spc="-60" dirty="0">
                <a:solidFill>
                  <a:srgbClr val="FFFFFF"/>
                </a:solidFill>
                <a:latin typeface="Trebuchet MS"/>
                <a:cs typeface="Trebuchet MS"/>
              </a:rPr>
              <a:t> </a:t>
            </a:r>
            <a:r>
              <a:rPr lang="it-IT" sz="1000" spc="-10" dirty="0">
                <a:solidFill>
                  <a:srgbClr val="FFFFFF"/>
                </a:solidFill>
                <a:latin typeface="Trebuchet MS"/>
                <a:cs typeface="Trebuchet MS"/>
              </a:rPr>
              <a:t>raccolto</a:t>
            </a:r>
            <a:r>
              <a:rPr lang="it-IT" sz="1000" spc="-65" dirty="0">
                <a:solidFill>
                  <a:srgbClr val="FFFFFF"/>
                </a:solidFill>
                <a:latin typeface="Trebuchet MS"/>
                <a:cs typeface="Trebuchet MS"/>
              </a:rPr>
              <a:t> </a:t>
            </a:r>
            <a:r>
              <a:rPr lang="it-IT" sz="1000" dirty="0">
                <a:solidFill>
                  <a:srgbClr val="FFFFFF"/>
                </a:solidFill>
                <a:latin typeface="Trebuchet MS"/>
                <a:cs typeface="Trebuchet MS"/>
              </a:rPr>
              <a:t>alle</a:t>
            </a:r>
            <a:r>
              <a:rPr lang="it-IT" sz="1000" spc="-65" dirty="0">
                <a:solidFill>
                  <a:srgbClr val="FFFFFF"/>
                </a:solidFill>
                <a:latin typeface="Trebuchet MS"/>
                <a:cs typeface="Trebuchet MS"/>
              </a:rPr>
              <a:t> </a:t>
            </a:r>
            <a:r>
              <a:rPr lang="it-IT" sz="1000" spc="-5" dirty="0">
                <a:solidFill>
                  <a:srgbClr val="FFFFFF"/>
                </a:solidFill>
                <a:latin typeface="Trebuchet MS"/>
                <a:cs typeface="Trebuchet MS"/>
              </a:rPr>
              <a:t>Strutture</a:t>
            </a:r>
            <a:r>
              <a:rPr lang="it-IT" sz="1000" spc="-60" dirty="0">
                <a:solidFill>
                  <a:srgbClr val="FFFFFF"/>
                </a:solidFill>
                <a:latin typeface="Trebuchet MS"/>
                <a:cs typeface="Trebuchet MS"/>
              </a:rPr>
              <a:t> </a:t>
            </a:r>
            <a:r>
              <a:rPr lang="it-IT" sz="1000" spc="-25" dirty="0">
                <a:solidFill>
                  <a:srgbClr val="FFFFFF"/>
                </a:solidFill>
                <a:latin typeface="Trebuchet MS"/>
                <a:cs typeface="Trebuchet MS"/>
              </a:rPr>
              <a:t>Caritative,</a:t>
            </a:r>
            <a:r>
              <a:rPr lang="it-IT" sz="1000" spc="-65" dirty="0">
                <a:solidFill>
                  <a:srgbClr val="FFFFFF"/>
                </a:solidFill>
                <a:latin typeface="Trebuchet MS"/>
                <a:cs typeface="Trebuchet MS"/>
              </a:rPr>
              <a:t> </a:t>
            </a:r>
            <a:r>
              <a:rPr lang="it-IT" sz="1000" spc="25" dirty="0">
                <a:solidFill>
                  <a:srgbClr val="FFFFFF"/>
                </a:solidFill>
                <a:latin typeface="Trebuchet MS"/>
                <a:cs typeface="Trebuchet MS"/>
              </a:rPr>
              <a:t>si</a:t>
            </a:r>
            <a:r>
              <a:rPr lang="it-IT" sz="1000" spc="-60" dirty="0">
                <a:solidFill>
                  <a:srgbClr val="FFFFFF"/>
                </a:solidFill>
                <a:latin typeface="Trebuchet MS"/>
                <a:cs typeface="Trebuchet MS"/>
              </a:rPr>
              <a:t> </a:t>
            </a:r>
            <a:r>
              <a:rPr lang="it-IT" sz="1000" spc="-5" dirty="0">
                <a:solidFill>
                  <a:srgbClr val="FFFFFF"/>
                </a:solidFill>
                <a:latin typeface="Trebuchet MS"/>
                <a:cs typeface="Trebuchet MS"/>
              </a:rPr>
              <a:t>permette </a:t>
            </a:r>
            <a:r>
              <a:rPr lang="it-IT" sz="1000" spc="15" dirty="0">
                <a:solidFill>
                  <a:srgbClr val="FFFFFF"/>
                </a:solidFill>
                <a:latin typeface="Trebuchet MS"/>
                <a:cs typeface="Trebuchet MS"/>
              </a:rPr>
              <a:t>di </a:t>
            </a:r>
            <a:r>
              <a:rPr lang="it-IT" sz="1000" spc="-5" dirty="0">
                <a:solidFill>
                  <a:srgbClr val="FFFFFF"/>
                </a:solidFill>
                <a:latin typeface="Trebuchet MS"/>
                <a:cs typeface="Trebuchet MS"/>
              </a:rPr>
              <a:t>concentrarsi </a:t>
            </a:r>
            <a:r>
              <a:rPr lang="it-IT" sz="1000" spc="25" dirty="0">
                <a:solidFill>
                  <a:srgbClr val="FFFFFF"/>
                </a:solidFill>
                <a:latin typeface="Trebuchet MS"/>
                <a:cs typeface="Trebuchet MS"/>
              </a:rPr>
              <a:t>sul </a:t>
            </a:r>
            <a:r>
              <a:rPr lang="it-IT" sz="1000" spc="15" dirty="0">
                <a:solidFill>
                  <a:srgbClr val="FFFFFF"/>
                </a:solidFill>
                <a:latin typeface="Trebuchet MS"/>
                <a:cs typeface="Trebuchet MS"/>
              </a:rPr>
              <a:t>perseguimento dei </a:t>
            </a:r>
            <a:r>
              <a:rPr lang="it-IT" sz="1000" spc="10" dirty="0">
                <a:solidFill>
                  <a:srgbClr val="FFFFFF"/>
                </a:solidFill>
                <a:latin typeface="Trebuchet MS"/>
                <a:cs typeface="Trebuchet MS"/>
              </a:rPr>
              <a:t>loro </a:t>
            </a:r>
            <a:r>
              <a:rPr lang="it-IT" sz="1000" spc="20" dirty="0">
                <a:solidFill>
                  <a:srgbClr val="FFFFFF"/>
                </a:solidFill>
                <a:latin typeface="Trebuchet MS"/>
                <a:cs typeface="Trebuchet MS"/>
              </a:rPr>
              <a:t>scopi </a:t>
            </a:r>
            <a:r>
              <a:rPr lang="it-IT" sz="1000" spc="-10" dirty="0">
                <a:solidFill>
                  <a:srgbClr val="FFFFFF"/>
                </a:solidFill>
                <a:latin typeface="Trebuchet MS"/>
                <a:cs typeface="Trebuchet MS"/>
              </a:rPr>
              <a:t>istituzionali, </a:t>
            </a:r>
            <a:r>
              <a:rPr lang="it-IT" sz="1000" spc="-5" dirty="0">
                <a:solidFill>
                  <a:srgbClr val="FFFFFF"/>
                </a:solidFill>
                <a:latin typeface="Trebuchet MS"/>
                <a:cs typeface="Trebuchet MS"/>
              </a:rPr>
              <a:t> </a:t>
            </a:r>
            <a:r>
              <a:rPr lang="it-IT" sz="1000" spc="10" dirty="0">
                <a:solidFill>
                  <a:srgbClr val="FFFFFF"/>
                </a:solidFill>
                <a:latin typeface="Trebuchet MS"/>
                <a:cs typeface="Trebuchet MS"/>
              </a:rPr>
              <a:t>garantendo </a:t>
            </a:r>
            <a:r>
              <a:rPr lang="it-IT" sz="1000" spc="30" dirty="0">
                <a:solidFill>
                  <a:srgbClr val="FFFFFF"/>
                </a:solidFill>
                <a:latin typeface="Trebuchet MS"/>
                <a:cs typeface="Trebuchet MS"/>
              </a:rPr>
              <a:t>un </a:t>
            </a:r>
            <a:r>
              <a:rPr lang="it-IT" sz="1000" spc="10" dirty="0">
                <a:solidFill>
                  <a:srgbClr val="FFFFFF"/>
                </a:solidFill>
                <a:latin typeface="Trebuchet MS"/>
                <a:cs typeface="Trebuchet MS"/>
              </a:rPr>
              <a:t>migliore </a:t>
            </a:r>
            <a:r>
              <a:rPr lang="it-IT" sz="1000" dirty="0">
                <a:solidFill>
                  <a:srgbClr val="FFFFFF"/>
                </a:solidFill>
                <a:latin typeface="Trebuchet MS"/>
                <a:cs typeface="Trebuchet MS"/>
              </a:rPr>
              <a:t>stato </a:t>
            </a:r>
            <a:r>
              <a:rPr lang="it-IT" sz="1000" spc="15" dirty="0">
                <a:solidFill>
                  <a:srgbClr val="FFFFFF"/>
                </a:solidFill>
                <a:latin typeface="Trebuchet MS"/>
                <a:cs typeface="Trebuchet MS"/>
              </a:rPr>
              <a:t>di </a:t>
            </a:r>
            <a:r>
              <a:rPr lang="it-IT" sz="1000" spc="5" dirty="0">
                <a:solidFill>
                  <a:srgbClr val="FFFFFF"/>
                </a:solidFill>
                <a:latin typeface="Trebuchet MS"/>
                <a:cs typeface="Trebuchet MS"/>
              </a:rPr>
              <a:t>salute </a:t>
            </a:r>
            <a:r>
              <a:rPr lang="it-IT" sz="1000" spc="10" dirty="0">
                <a:solidFill>
                  <a:srgbClr val="FFFFFF"/>
                </a:solidFill>
                <a:latin typeface="Trebuchet MS"/>
                <a:cs typeface="Trebuchet MS"/>
              </a:rPr>
              <a:t>e </a:t>
            </a:r>
            <a:r>
              <a:rPr lang="it-IT" sz="1000" spc="15" dirty="0">
                <a:solidFill>
                  <a:srgbClr val="FFFFFF"/>
                </a:solidFill>
                <a:latin typeface="Trebuchet MS"/>
                <a:cs typeface="Trebuchet MS"/>
              </a:rPr>
              <a:t>una maggiore </a:t>
            </a:r>
            <a:r>
              <a:rPr lang="it-IT" sz="1000" spc="20" dirty="0">
                <a:solidFill>
                  <a:srgbClr val="FFFFFF"/>
                </a:solidFill>
                <a:latin typeface="Trebuchet MS"/>
                <a:cs typeface="Trebuchet MS"/>
              </a:rPr>
              <a:t>inclusione </a:t>
            </a:r>
            <a:r>
              <a:rPr lang="it-IT" sz="1000" spc="-15" dirty="0">
                <a:solidFill>
                  <a:srgbClr val="FFFFFF"/>
                </a:solidFill>
                <a:latin typeface="Trebuchet MS"/>
                <a:cs typeface="Trebuchet MS"/>
              </a:rPr>
              <a:t>sociale,</a:t>
            </a:r>
            <a:r>
              <a:rPr lang="it-IT" sz="1000" spc="-40" dirty="0">
                <a:solidFill>
                  <a:srgbClr val="FFFFFF"/>
                </a:solidFill>
                <a:latin typeface="Trebuchet MS"/>
                <a:cs typeface="Trebuchet MS"/>
              </a:rPr>
              <a:t> </a:t>
            </a:r>
            <a:r>
              <a:rPr lang="it-IT" sz="1000" spc="25" dirty="0">
                <a:solidFill>
                  <a:srgbClr val="FFFFFF"/>
                </a:solidFill>
                <a:latin typeface="Trebuchet MS"/>
                <a:cs typeface="Trebuchet MS"/>
              </a:rPr>
              <a:t>sostenendo</a:t>
            </a:r>
            <a:r>
              <a:rPr lang="it-IT" sz="1000" spc="-35" dirty="0">
                <a:solidFill>
                  <a:srgbClr val="FFFFFF"/>
                </a:solidFill>
                <a:latin typeface="Trebuchet MS"/>
                <a:cs typeface="Trebuchet MS"/>
              </a:rPr>
              <a:t> </a:t>
            </a:r>
            <a:r>
              <a:rPr lang="it-IT" sz="1000" spc="10" dirty="0">
                <a:solidFill>
                  <a:srgbClr val="FFFFFF"/>
                </a:solidFill>
                <a:latin typeface="Trebuchet MS"/>
                <a:cs typeface="Trebuchet MS"/>
              </a:rPr>
              <a:t>allo</a:t>
            </a:r>
            <a:r>
              <a:rPr lang="it-IT" sz="1000" spc="-40" dirty="0">
                <a:solidFill>
                  <a:srgbClr val="FFFFFF"/>
                </a:solidFill>
                <a:latin typeface="Trebuchet MS"/>
                <a:cs typeface="Trebuchet MS"/>
              </a:rPr>
              <a:t> </a:t>
            </a:r>
            <a:r>
              <a:rPr lang="it-IT" sz="1000" spc="20" dirty="0">
                <a:solidFill>
                  <a:srgbClr val="FFFFFF"/>
                </a:solidFill>
                <a:latin typeface="Trebuchet MS"/>
                <a:cs typeface="Trebuchet MS"/>
              </a:rPr>
              <a:t>stesso</a:t>
            </a:r>
            <a:r>
              <a:rPr lang="it-IT" sz="1000" spc="-35" dirty="0">
                <a:solidFill>
                  <a:srgbClr val="FFFFFF"/>
                </a:solidFill>
                <a:latin typeface="Trebuchet MS"/>
                <a:cs typeface="Trebuchet MS"/>
              </a:rPr>
              <a:t> </a:t>
            </a:r>
            <a:r>
              <a:rPr lang="it-IT" sz="1000" spc="15" dirty="0">
                <a:solidFill>
                  <a:srgbClr val="FFFFFF"/>
                </a:solidFill>
                <a:latin typeface="Trebuchet MS"/>
                <a:cs typeface="Trebuchet MS"/>
              </a:rPr>
              <a:t>tempo</a:t>
            </a:r>
            <a:r>
              <a:rPr lang="it-IT" sz="1000" spc="-40" dirty="0">
                <a:solidFill>
                  <a:srgbClr val="FFFFFF"/>
                </a:solidFill>
                <a:latin typeface="Trebuchet MS"/>
                <a:cs typeface="Trebuchet MS"/>
              </a:rPr>
              <a:t> </a:t>
            </a:r>
            <a:r>
              <a:rPr lang="it-IT" sz="1000" spc="-5" dirty="0">
                <a:solidFill>
                  <a:srgbClr val="FFFFFF"/>
                </a:solidFill>
                <a:latin typeface="Trebuchet MS"/>
                <a:cs typeface="Trebuchet MS"/>
              </a:rPr>
              <a:t>la</a:t>
            </a:r>
            <a:r>
              <a:rPr lang="it-IT" sz="1000" spc="-35" dirty="0">
                <a:solidFill>
                  <a:srgbClr val="FFFFFF"/>
                </a:solidFill>
                <a:latin typeface="Trebuchet MS"/>
                <a:cs typeface="Trebuchet MS"/>
              </a:rPr>
              <a:t> </a:t>
            </a:r>
            <a:r>
              <a:rPr lang="it-IT" sz="1000" spc="-15" dirty="0">
                <a:solidFill>
                  <a:srgbClr val="FFFFFF"/>
                </a:solidFill>
                <a:latin typeface="Trebuchet MS"/>
                <a:cs typeface="Trebuchet MS"/>
              </a:rPr>
              <a:t>rete</a:t>
            </a:r>
            <a:r>
              <a:rPr lang="it-IT" sz="1000" spc="-40" dirty="0">
                <a:solidFill>
                  <a:srgbClr val="FFFFFF"/>
                </a:solidFill>
                <a:latin typeface="Trebuchet MS"/>
                <a:cs typeface="Trebuchet MS"/>
              </a:rPr>
              <a:t> </a:t>
            </a:r>
            <a:r>
              <a:rPr lang="it-IT" sz="1000" spc="15" dirty="0">
                <a:solidFill>
                  <a:srgbClr val="FFFFFF"/>
                </a:solidFill>
                <a:latin typeface="Trebuchet MS"/>
                <a:cs typeface="Trebuchet MS"/>
              </a:rPr>
              <a:t>degli</a:t>
            </a:r>
            <a:r>
              <a:rPr lang="it-IT" sz="1000" spc="-35" dirty="0">
                <a:solidFill>
                  <a:srgbClr val="FFFFFF"/>
                </a:solidFill>
                <a:latin typeface="Trebuchet MS"/>
                <a:cs typeface="Trebuchet MS"/>
              </a:rPr>
              <a:t> </a:t>
            </a:r>
            <a:r>
              <a:rPr lang="it-IT" sz="1000" dirty="0">
                <a:solidFill>
                  <a:srgbClr val="FFFFFF"/>
                </a:solidFill>
                <a:latin typeface="Trebuchet MS"/>
                <a:cs typeface="Trebuchet MS"/>
              </a:rPr>
              <a:t>enti</a:t>
            </a:r>
            <a:r>
              <a:rPr lang="it-IT" sz="1000" spc="-40" dirty="0">
                <a:solidFill>
                  <a:srgbClr val="FFFFFF"/>
                </a:solidFill>
                <a:latin typeface="Trebuchet MS"/>
                <a:cs typeface="Trebuchet MS"/>
              </a:rPr>
              <a:t> </a:t>
            </a:r>
            <a:r>
              <a:rPr lang="it-IT" sz="1000" spc="-10" dirty="0">
                <a:solidFill>
                  <a:srgbClr val="FFFFFF"/>
                </a:solidFill>
                <a:latin typeface="Trebuchet MS"/>
                <a:cs typeface="Trebuchet MS"/>
              </a:rPr>
              <a:t>caritatevoli </a:t>
            </a:r>
            <a:r>
              <a:rPr lang="it-IT" sz="1000" spc="-320" dirty="0">
                <a:solidFill>
                  <a:srgbClr val="FFFFFF"/>
                </a:solidFill>
                <a:latin typeface="Trebuchet MS"/>
                <a:cs typeface="Trebuchet MS"/>
              </a:rPr>
              <a:t> </a:t>
            </a:r>
            <a:r>
              <a:rPr lang="it-IT" sz="1000" spc="25" dirty="0">
                <a:solidFill>
                  <a:srgbClr val="FFFFFF"/>
                </a:solidFill>
                <a:latin typeface="Trebuchet MS"/>
                <a:cs typeface="Trebuchet MS"/>
              </a:rPr>
              <a:t>sul</a:t>
            </a:r>
            <a:r>
              <a:rPr lang="it-IT" sz="1000" spc="-80" dirty="0">
                <a:solidFill>
                  <a:srgbClr val="FFFFFF"/>
                </a:solidFill>
                <a:latin typeface="Trebuchet MS"/>
                <a:cs typeface="Trebuchet MS"/>
              </a:rPr>
              <a:t> </a:t>
            </a:r>
            <a:r>
              <a:rPr lang="it-IT" sz="1000" spc="-20" dirty="0">
                <a:solidFill>
                  <a:srgbClr val="FFFFFF"/>
                </a:solidFill>
                <a:latin typeface="Trebuchet MS"/>
                <a:cs typeface="Trebuchet MS"/>
              </a:rPr>
              <a:t>territorio.</a:t>
            </a:r>
            <a:endParaRPr lang="it-IT" sz="1000" dirty="0">
              <a:latin typeface="Trebuchet MS"/>
              <a:cs typeface="Trebuchet MS"/>
            </a:endParaRPr>
          </a:p>
        </p:txBody>
      </p:sp>
      <p:pic>
        <p:nvPicPr>
          <p:cNvPr id="5" name="object 21">
            <a:extLst>
              <a:ext uri="{FF2B5EF4-FFF2-40B4-BE49-F238E27FC236}">
                <a16:creationId xmlns:a16="http://schemas.microsoft.com/office/drawing/2014/main" id="{ED12DA40-9DAD-AB5E-FCC2-7FCFBFBF07B5}"/>
              </a:ext>
            </a:extLst>
          </p:cNvPr>
          <p:cNvPicPr/>
          <p:nvPr/>
        </p:nvPicPr>
        <p:blipFill>
          <a:blip r:embed="rId3" cstate="print"/>
          <a:stretch>
            <a:fillRect/>
          </a:stretch>
        </p:blipFill>
        <p:spPr>
          <a:xfrm>
            <a:off x="748441" y="1323428"/>
            <a:ext cx="200240" cy="239650"/>
          </a:xfrm>
          <a:prstGeom prst="rect">
            <a:avLst/>
          </a:prstGeom>
        </p:spPr>
      </p:pic>
      <p:sp>
        <p:nvSpPr>
          <p:cNvPr id="6" name="object 15">
            <a:extLst>
              <a:ext uri="{FF2B5EF4-FFF2-40B4-BE49-F238E27FC236}">
                <a16:creationId xmlns:a16="http://schemas.microsoft.com/office/drawing/2014/main" id="{12C36690-D266-C34C-8728-B96CDEBE093B}"/>
              </a:ext>
            </a:extLst>
          </p:cNvPr>
          <p:cNvSpPr/>
          <p:nvPr/>
        </p:nvSpPr>
        <p:spPr>
          <a:xfrm>
            <a:off x="684000" y="2550316"/>
            <a:ext cx="4497600" cy="1115935"/>
          </a:xfrm>
          <a:custGeom>
            <a:avLst/>
            <a:gdLst/>
            <a:ahLst/>
            <a:cxnLst/>
            <a:rect l="l" t="t" r="r" b="b"/>
            <a:pathLst>
              <a:path w="4701540" h="1924050">
                <a:moveTo>
                  <a:pt x="4449064" y="0"/>
                </a:moveTo>
                <a:lnTo>
                  <a:pt x="0" y="0"/>
                </a:lnTo>
                <a:lnTo>
                  <a:pt x="0" y="1671688"/>
                </a:lnTo>
                <a:lnTo>
                  <a:pt x="3937" y="1817379"/>
                </a:lnTo>
                <a:lnTo>
                  <a:pt x="31500" y="1892193"/>
                </a:lnTo>
                <a:lnTo>
                  <a:pt x="106315" y="1919756"/>
                </a:lnTo>
                <a:lnTo>
                  <a:pt x="252006" y="1923694"/>
                </a:lnTo>
                <a:lnTo>
                  <a:pt x="4449064" y="1923694"/>
                </a:lnTo>
                <a:lnTo>
                  <a:pt x="4594755" y="1919756"/>
                </a:lnTo>
                <a:lnTo>
                  <a:pt x="4669569" y="1892193"/>
                </a:lnTo>
                <a:lnTo>
                  <a:pt x="4697132" y="1817379"/>
                </a:lnTo>
                <a:lnTo>
                  <a:pt x="4701070" y="1671688"/>
                </a:lnTo>
                <a:lnTo>
                  <a:pt x="4701070" y="251993"/>
                </a:lnTo>
                <a:lnTo>
                  <a:pt x="4697132" y="106309"/>
                </a:lnTo>
                <a:lnTo>
                  <a:pt x="4669569" y="31499"/>
                </a:lnTo>
                <a:lnTo>
                  <a:pt x="4594755" y="3937"/>
                </a:lnTo>
                <a:lnTo>
                  <a:pt x="4449064" y="0"/>
                </a:lnTo>
                <a:close/>
              </a:path>
            </a:pathLst>
          </a:custGeom>
          <a:solidFill>
            <a:srgbClr val="F18700"/>
          </a:solidFill>
        </p:spPr>
        <p:txBody>
          <a:bodyPr wrap="square" lIns="0" tIns="0" rIns="0" bIns="0" rtlCol="0"/>
          <a:lstStyle/>
          <a:p>
            <a:pPr marL="50800" marR="17780" algn="just">
              <a:lnSpc>
                <a:spcPct val="117400"/>
              </a:lnSpc>
              <a:spcBef>
                <a:spcPts val="790"/>
              </a:spcBef>
            </a:pPr>
            <a:r>
              <a:rPr lang="it-IT" sz="1000" spc="5" dirty="0">
                <a:solidFill>
                  <a:srgbClr val="FFFFFF"/>
                </a:solidFill>
                <a:latin typeface="Trebuchet MS"/>
                <a:cs typeface="Trebuchet MS"/>
              </a:rPr>
              <a:t>        AMBIENTALI</a:t>
            </a:r>
            <a:endParaRPr lang="it-IT" sz="1000" spc="-5" dirty="0">
              <a:solidFill>
                <a:srgbClr val="FFFFFF"/>
              </a:solidFill>
              <a:latin typeface="Trebuchet MS"/>
              <a:cs typeface="Trebuchet MS"/>
            </a:endParaRPr>
          </a:p>
          <a:p>
            <a:pPr marL="50800" marR="17780" algn="just">
              <a:spcBef>
                <a:spcPts val="790"/>
              </a:spcBef>
            </a:pPr>
            <a:r>
              <a:rPr lang="it-IT" sz="1000" spc="25" dirty="0">
                <a:solidFill>
                  <a:srgbClr val="FFFFFF"/>
                </a:solidFill>
                <a:latin typeface="Trebuchet MS"/>
                <a:cs typeface="Trebuchet MS"/>
              </a:rPr>
              <a:t>Impedendo</a:t>
            </a:r>
            <a:r>
              <a:rPr lang="it-IT" sz="1000" spc="-120" dirty="0">
                <a:solidFill>
                  <a:srgbClr val="FFFFFF"/>
                </a:solidFill>
                <a:latin typeface="Trebuchet MS"/>
                <a:cs typeface="Trebuchet MS"/>
              </a:rPr>
              <a:t> </a:t>
            </a:r>
            <a:r>
              <a:rPr lang="it-IT" sz="1000" spc="5" dirty="0">
                <a:solidFill>
                  <a:srgbClr val="FFFFFF"/>
                </a:solidFill>
                <a:latin typeface="Trebuchet MS"/>
                <a:cs typeface="Trebuchet MS"/>
              </a:rPr>
              <a:t>che</a:t>
            </a:r>
            <a:r>
              <a:rPr lang="it-IT" sz="1000" spc="-114" dirty="0">
                <a:solidFill>
                  <a:srgbClr val="FFFFFF"/>
                </a:solidFill>
                <a:latin typeface="Trebuchet MS"/>
                <a:cs typeface="Trebuchet MS"/>
              </a:rPr>
              <a:t> </a:t>
            </a:r>
            <a:r>
              <a:rPr lang="it-IT" sz="1000" spc="15" dirty="0">
                <a:solidFill>
                  <a:srgbClr val="FFFFFF"/>
                </a:solidFill>
                <a:latin typeface="Trebuchet MS"/>
                <a:cs typeface="Trebuchet MS"/>
              </a:rPr>
              <a:t>del</a:t>
            </a:r>
            <a:r>
              <a:rPr lang="it-IT" sz="1000" spc="-114" dirty="0">
                <a:solidFill>
                  <a:srgbClr val="FFFFFF"/>
                </a:solidFill>
                <a:latin typeface="Trebuchet MS"/>
                <a:cs typeface="Trebuchet MS"/>
              </a:rPr>
              <a:t> </a:t>
            </a:r>
            <a:r>
              <a:rPr lang="it-IT" sz="1000" spc="15" dirty="0">
                <a:solidFill>
                  <a:srgbClr val="FFFFFF"/>
                </a:solidFill>
                <a:latin typeface="Trebuchet MS"/>
                <a:cs typeface="Trebuchet MS"/>
              </a:rPr>
              <a:t>cibo</a:t>
            </a:r>
            <a:r>
              <a:rPr lang="it-IT" sz="1000" spc="-114" dirty="0">
                <a:solidFill>
                  <a:srgbClr val="FFFFFF"/>
                </a:solidFill>
                <a:latin typeface="Trebuchet MS"/>
                <a:cs typeface="Trebuchet MS"/>
              </a:rPr>
              <a:t> </a:t>
            </a:r>
            <a:r>
              <a:rPr lang="it-IT" sz="1000" spc="10" dirty="0">
                <a:solidFill>
                  <a:srgbClr val="FFFFFF"/>
                </a:solidFill>
                <a:latin typeface="Trebuchet MS"/>
                <a:cs typeface="Trebuchet MS"/>
              </a:rPr>
              <a:t>commestibile</a:t>
            </a:r>
            <a:r>
              <a:rPr lang="it-IT" sz="1000" spc="-114" dirty="0">
                <a:solidFill>
                  <a:srgbClr val="FFFFFF"/>
                </a:solidFill>
                <a:latin typeface="Trebuchet MS"/>
                <a:cs typeface="Trebuchet MS"/>
              </a:rPr>
              <a:t> </a:t>
            </a:r>
            <a:r>
              <a:rPr lang="it-IT" sz="1000" spc="5" dirty="0">
                <a:solidFill>
                  <a:srgbClr val="FFFFFF"/>
                </a:solidFill>
                <a:latin typeface="Trebuchet MS"/>
                <a:cs typeface="Trebuchet MS"/>
              </a:rPr>
              <a:t>diventi</a:t>
            </a:r>
            <a:r>
              <a:rPr lang="it-IT" sz="1000" spc="-114" dirty="0">
                <a:solidFill>
                  <a:srgbClr val="FFFFFF"/>
                </a:solidFill>
                <a:latin typeface="Trebuchet MS"/>
                <a:cs typeface="Trebuchet MS"/>
              </a:rPr>
              <a:t> </a:t>
            </a:r>
            <a:r>
              <a:rPr lang="it-IT" sz="1000" spc="-30" dirty="0">
                <a:solidFill>
                  <a:srgbClr val="FFFFFF"/>
                </a:solidFill>
                <a:latin typeface="Trebuchet MS"/>
                <a:cs typeface="Trebuchet MS"/>
              </a:rPr>
              <a:t>rifiuto,</a:t>
            </a:r>
            <a:r>
              <a:rPr lang="it-IT" sz="1000" spc="-114" dirty="0">
                <a:solidFill>
                  <a:srgbClr val="FFFFFF"/>
                </a:solidFill>
                <a:latin typeface="Trebuchet MS"/>
                <a:cs typeface="Trebuchet MS"/>
              </a:rPr>
              <a:t> </a:t>
            </a:r>
            <a:r>
              <a:rPr lang="it-IT" sz="1000" spc="10" dirty="0">
                <a:solidFill>
                  <a:srgbClr val="FFFFFF"/>
                </a:solidFill>
                <a:latin typeface="Trebuchet MS"/>
                <a:cs typeface="Trebuchet MS"/>
              </a:rPr>
              <a:t>Banco</a:t>
            </a:r>
            <a:r>
              <a:rPr lang="it-IT" sz="1000" spc="-114" dirty="0">
                <a:solidFill>
                  <a:srgbClr val="FFFFFF"/>
                </a:solidFill>
                <a:latin typeface="Trebuchet MS"/>
                <a:cs typeface="Trebuchet MS"/>
              </a:rPr>
              <a:t> </a:t>
            </a:r>
            <a:r>
              <a:rPr lang="it-IT" sz="1000" spc="10" dirty="0">
                <a:solidFill>
                  <a:srgbClr val="FFFFFF"/>
                </a:solidFill>
                <a:latin typeface="Trebuchet MS"/>
                <a:cs typeface="Trebuchet MS"/>
              </a:rPr>
              <a:t>Alimen</a:t>
            </a:r>
            <a:r>
              <a:rPr lang="it-IT" sz="1000" spc="-20" dirty="0">
                <a:solidFill>
                  <a:srgbClr val="FFFFFF"/>
                </a:solidFill>
                <a:latin typeface="Trebuchet MS"/>
                <a:cs typeface="Trebuchet MS"/>
              </a:rPr>
              <a:t>tare</a:t>
            </a:r>
            <a:r>
              <a:rPr lang="it-IT" sz="1000" spc="-30" dirty="0">
                <a:solidFill>
                  <a:srgbClr val="FFFFFF"/>
                </a:solidFill>
                <a:latin typeface="Trebuchet MS"/>
                <a:cs typeface="Trebuchet MS"/>
              </a:rPr>
              <a:t> </a:t>
            </a:r>
            <a:r>
              <a:rPr lang="it-IT" sz="1000" spc="5" dirty="0">
                <a:solidFill>
                  <a:srgbClr val="FFFFFF"/>
                </a:solidFill>
                <a:latin typeface="Trebuchet MS"/>
                <a:cs typeface="Trebuchet MS"/>
              </a:rPr>
              <a:t>contribuisce</a:t>
            </a:r>
            <a:r>
              <a:rPr lang="it-IT" sz="1000" spc="-30" dirty="0">
                <a:solidFill>
                  <a:srgbClr val="FFFFFF"/>
                </a:solidFill>
                <a:latin typeface="Trebuchet MS"/>
                <a:cs typeface="Trebuchet MS"/>
              </a:rPr>
              <a:t> </a:t>
            </a:r>
            <a:r>
              <a:rPr lang="it-IT" sz="1000" spc="-10" dirty="0">
                <a:solidFill>
                  <a:srgbClr val="FFFFFF"/>
                </a:solidFill>
                <a:latin typeface="Trebuchet MS"/>
                <a:cs typeface="Trebuchet MS"/>
              </a:rPr>
              <a:t>a</a:t>
            </a:r>
            <a:r>
              <a:rPr lang="it-IT" sz="1000" spc="-25" dirty="0">
                <a:solidFill>
                  <a:srgbClr val="FFFFFF"/>
                </a:solidFill>
                <a:latin typeface="Trebuchet MS"/>
                <a:cs typeface="Trebuchet MS"/>
              </a:rPr>
              <a:t> </a:t>
            </a:r>
            <a:r>
              <a:rPr lang="it-IT" sz="1000" dirty="0">
                <a:solidFill>
                  <a:srgbClr val="FFFFFF"/>
                </a:solidFill>
                <a:latin typeface="Trebuchet MS"/>
                <a:cs typeface="Trebuchet MS"/>
              </a:rPr>
              <a:t>risparmiare</a:t>
            </a:r>
            <a:r>
              <a:rPr lang="it-IT" sz="1000" spc="-30" dirty="0">
                <a:solidFill>
                  <a:srgbClr val="FFFFFF"/>
                </a:solidFill>
                <a:latin typeface="Trebuchet MS"/>
                <a:cs typeface="Trebuchet MS"/>
              </a:rPr>
              <a:t> </a:t>
            </a:r>
            <a:r>
              <a:rPr lang="it-IT" sz="1000" spc="15" dirty="0">
                <a:solidFill>
                  <a:srgbClr val="FFFFFF"/>
                </a:solidFill>
                <a:latin typeface="Trebuchet MS"/>
                <a:cs typeface="Trebuchet MS"/>
              </a:rPr>
              <a:t>risorse</a:t>
            </a:r>
            <a:r>
              <a:rPr lang="it-IT" sz="1000" spc="-30" dirty="0">
                <a:solidFill>
                  <a:srgbClr val="FFFFFF"/>
                </a:solidFill>
                <a:latin typeface="Trebuchet MS"/>
                <a:cs typeface="Trebuchet MS"/>
              </a:rPr>
              <a:t> </a:t>
            </a:r>
            <a:r>
              <a:rPr lang="it-IT" sz="1000" spc="10" dirty="0">
                <a:solidFill>
                  <a:srgbClr val="FFFFFF"/>
                </a:solidFill>
                <a:latin typeface="Trebuchet MS"/>
                <a:cs typeface="Trebuchet MS"/>
              </a:rPr>
              <a:t>come</a:t>
            </a:r>
            <a:r>
              <a:rPr lang="it-IT" sz="1000" spc="-25" dirty="0">
                <a:solidFill>
                  <a:srgbClr val="FFFFFF"/>
                </a:solidFill>
                <a:latin typeface="Trebuchet MS"/>
                <a:cs typeface="Trebuchet MS"/>
              </a:rPr>
              <a:t> </a:t>
            </a:r>
            <a:r>
              <a:rPr lang="it-IT" sz="1000" spc="-30" dirty="0">
                <a:solidFill>
                  <a:srgbClr val="FFFFFF"/>
                </a:solidFill>
                <a:latin typeface="Trebuchet MS"/>
                <a:cs typeface="Trebuchet MS"/>
              </a:rPr>
              <a:t>acqua, </a:t>
            </a:r>
            <a:r>
              <a:rPr lang="it-IT" sz="1000" spc="-45" dirty="0">
                <a:solidFill>
                  <a:srgbClr val="FFFFFF"/>
                </a:solidFill>
                <a:latin typeface="Trebuchet MS"/>
                <a:cs typeface="Trebuchet MS"/>
              </a:rPr>
              <a:t>terra,</a:t>
            </a:r>
            <a:r>
              <a:rPr lang="it-IT" sz="1000" spc="-30" dirty="0">
                <a:solidFill>
                  <a:srgbClr val="FFFFFF"/>
                </a:solidFill>
                <a:latin typeface="Trebuchet MS"/>
                <a:cs typeface="Trebuchet MS"/>
              </a:rPr>
              <a:t> </a:t>
            </a:r>
            <a:r>
              <a:rPr lang="it-IT" sz="1000" spc="10" dirty="0">
                <a:solidFill>
                  <a:srgbClr val="FFFFFF"/>
                </a:solidFill>
                <a:latin typeface="Trebuchet MS"/>
                <a:cs typeface="Trebuchet MS"/>
              </a:rPr>
              <a:t>energia</a:t>
            </a:r>
            <a:r>
              <a:rPr lang="it-IT" sz="1000" spc="-25" dirty="0">
                <a:solidFill>
                  <a:srgbClr val="FFFFFF"/>
                </a:solidFill>
                <a:latin typeface="Trebuchet MS"/>
                <a:cs typeface="Trebuchet MS"/>
              </a:rPr>
              <a:t> </a:t>
            </a:r>
            <a:r>
              <a:rPr lang="it-IT" sz="1000" spc="10" dirty="0">
                <a:solidFill>
                  <a:srgbClr val="FFFFFF"/>
                </a:solidFill>
                <a:latin typeface="Trebuchet MS"/>
                <a:cs typeface="Trebuchet MS"/>
              </a:rPr>
              <a:t>e </a:t>
            </a:r>
            <a:r>
              <a:rPr lang="it-IT" sz="1000" spc="5" dirty="0">
                <a:solidFill>
                  <a:srgbClr val="FFFFFF"/>
                </a:solidFill>
                <a:latin typeface="Trebuchet MS"/>
                <a:cs typeface="Trebuchet MS"/>
              </a:rPr>
              <a:t>lavoro</a:t>
            </a:r>
            <a:r>
              <a:rPr lang="it-IT" sz="1000" spc="-114" dirty="0">
                <a:solidFill>
                  <a:srgbClr val="FFFFFF"/>
                </a:solidFill>
                <a:latin typeface="Trebuchet MS"/>
                <a:cs typeface="Trebuchet MS"/>
              </a:rPr>
              <a:t> </a:t>
            </a:r>
            <a:r>
              <a:rPr lang="it-IT" sz="1000" spc="5" dirty="0">
                <a:solidFill>
                  <a:srgbClr val="FFFFFF"/>
                </a:solidFill>
                <a:latin typeface="Trebuchet MS"/>
                <a:cs typeface="Trebuchet MS"/>
              </a:rPr>
              <a:t>necessarie</a:t>
            </a:r>
            <a:r>
              <a:rPr lang="it-IT" sz="1000" spc="-110" dirty="0">
                <a:solidFill>
                  <a:srgbClr val="FFFFFF"/>
                </a:solidFill>
                <a:latin typeface="Trebuchet MS"/>
                <a:cs typeface="Trebuchet MS"/>
              </a:rPr>
              <a:t> </a:t>
            </a:r>
            <a:r>
              <a:rPr lang="it-IT" sz="1000" spc="5" dirty="0">
                <a:solidFill>
                  <a:srgbClr val="FFFFFF"/>
                </a:solidFill>
                <a:latin typeface="Trebuchet MS"/>
                <a:cs typeface="Trebuchet MS"/>
              </a:rPr>
              <a:t>per</a:t>
            </a:r>
            <a:r>
              <a:rPr lang="it-IT" sz="1000" spc="-110" dirty="0">
                <a:solidFill>
                  <a:srgbClr val="FFFFFF"/>
                </a:solidFill>
                <a:latin typeface="Trebuchet MS"/>
                <a:cs typeface="Trebuchet MS"/>
              </a:rPr>
              <a:t> </a:t>
            </a:r>
            <a:r>
              <a:rPr lang="it-IT" sz="1000" spc="-5" dirty="0">
                <a:solidFill>
                  <a:srgbClr val="FFFFFF"/>
                </a:solidFill>
                <a:latin typeface="Trebuchet MS"/>
                <a:cs typeface="Trebuchet MS"/>
              </a:rPr>
              <a:t>la</a:t>
            </a:r>
            <a:r>
              <a:rPr lang="it-IT" sz="1000" spc="-114" dirty="0">
                <a:solidFill>
                  <a:srgbClr val="FFFFFF"/>
                </a:solidFill>
                <a:latin typeface="Trebuchet MS"/>
                <a:cs typeface="Trebuchet MS"/>
              </a:rPr>
              <a:t> </a:t>
            </a:r>
            <a:r>
              <a:rPr lang="it-IT" sz="1000" spc="20" dirty="0">
                <a:solidFill>
                  <a:srgbClr val="FFFFFF"/>
                </a:solidFill>
                <a:latin typeface="Trebuchet MS"/>
                <a:cs typeface="Trebuchet MS"/>
              </a:rPr>
              <a:t>produzione</a:t>
            </a:r>
            <a:r>
              <a:rPr lang="it-IT" sz="1000" spc="-110" dirty="0">
                <a:solidFill>
                  <a:srgbClr val="FFFFFF"/>
                </a:solidFill>
                <a:latin typeface="Trebuchet MS"/>
                <a:cs typeface="Trebuchet MS"/>
              </a:rPr>
              <a:t> </a:t>
            </a:r>
            <a:r>
              <a:rPr lang="it-IT" sz="1000" spc="15" dirty="0">
                <a:solidFill>
                  <a:srgbClr val="FFFFFF"/>
                </a:solidFill>
                <a:latin typeface="Trebuchet MS"/>
                <a:cs typeface="Trebuchet MS"/>
              </a:rPr>
              <a:t>di</a:t>
            </a:r>
            <a:r>
              <a:rPr lang="it-IT" sz="1000" spc="-110" dirty="0">
                <a:solidFill>
                  <a:srgbClr val="FFFFFF"/>
                </a:solidFill>
                <a:latin typeface="Trebuchet MS"/>
                <a:cs typeface="Trebuchet MS"/>
              </a:rPr>
              <a:t> </a:t>
            </a:r>
            <a:r>
              <a:rPr lang="it-IT" sz="1000" spc="15" dirty="0">
                <a:solidFill>
                  <a:srgbClr val="FFFFFF"/>
                </a:solidFill>
                <a:latin typeface="Trebuchet MS"/>
                <a:cs typeface="Trebuchet MS"/>
              </a:rPr>
              <a:t>cibo</a:t>
            </a:r>
            <a:r>
              <a:rPr lang="it-IT" sz="1000" spc="-114" dirty="0">
                <a:solidFill>
                  <a:srgbClr val="FFFFFF"/>
                </a:solidFill>
                <a:latin typeface="Trebuchet MS"/>
                <a:cs typeface="Trebuchet MS"/>
              </a:rPr>
              <a:t> </a:t>
            </a:r>
            <a:r>
              <a:rPr lang="it-IT" sz="1000" spc="10" dirty="0">
                <a:solidFill>
                  <a:srgbClr val="FFFFFF"/>
                </a:solidFill>
                <a:latin typeface="Trebuchet MS"/>
                <a:cs typeface="Trebuchet MS"/>
              </a:rPr>
              <a:t>e</a:t>
            </a:r>
            <a:r>
              <a:rPr lang="it-IT" sz="1000" spc="-110" dirty="0">
                <a:solidFill>
                  <a:srgbClr val="FFFFFF"/>
                </a:solidFill>
                <a:latin typeface="Trebuchet MS"/>
                <a:cs typeface="Trebuchet MS"/>
              </a:rPr>
              <a:t> </a:t>
            </a:r>
            <a:r>
              <a:rPr lang="it-IT" sz="1000" spc="-10" dirty="0">
                <a:solidFill>
                  <a:srgbClr val="FFFFFF"/>
                </a:solidFill>
                <a:latin typeface="Trebuchet MS"/>
                <a:cs typeface="Trebuchet MS"/>
              </a:rPr>
              <a:t>a</a:t>
            </a:r>
            <a:r>
              <a:rPr lang="it-IT" sz="1000" spc="-110" dirty="0">
                <a:solidFill>
                  <a:srgbClr val="FFFFFF"/>
                </a:solidFill>
                <a:latin typeface="Trebuchet MS"/>
                <a:cs typeface="Trebuchet MS"/>
              </a:rPr>
              <a:t> </a:t>
            </a:r>
            <a:r>
              <a:rPr lang="it-IT" sz="1000" dirty="0">
                <a:solidFill>
                  <a:srgbClr val="FFFFFF"/>
                </a:solidFill>
                <a:latin typeface="Trebuchet MS"/>
                <a:cs typeface="Trebuchet MS"/>
              </a:rPr>
              <a:t>ridurre</a:t>
            </a:r>
            <a:r>
              <a:rPr lang="it-IT" sz="1000" spc="-114" dirty="0">
                <a:solidFill>
                  <a:srgbClr val="FFFFFF"/>
                </a:solidFill>
                <a:latin typeface="Trebuchet MS"/>
                <a:cs typeface="Trebuchet MS"/>
              </a:rPr>
              <a:t> </a:t>
            </a:r>
            <a:r>
              <a:rPr lang="it-IT" sz="1000" spc="5" dirty="0">
                <a:solidFill>
                  <a:srgbClr val="FFFFFF"/>
                </a:solidFill>
                <a:latin typeface="Trebuchet MS"/>
                <a:cs typeface="Trebuchet MS"/>
              </a:rPr>
              <a:t>l’emissione</a:t>
            </a:r>
            <a:r>
              <a:rPr lang="it-IT" sz="1000" spc="-110" dirty="0">
                <a:solidFill>
                  <a:srgbClr val="FFFFFF"/>
                </a:solidFill>
                <a:latin typeface="Trebuchet MS"/>
                <a:cs typeface="Trebuchet MS"/>
              </a:rPr>
              <a:t> </a:t>
            </a:r>
            <a:r>
              <a:rPr lang="it-IT" sz="1000" spc="15" dirty="0">
                <a:solidFill>
                  <a:srgbClr val="FFFFFF"/>
                </a:solidFill>
                <a:latin typeface="Trebuchet MS"/>
                <a:cs typeface="Trebuchet MS"/>
              </a:rPr>
              <a:t>di </a:t>
            </a:r>
            <a:r>
              <a:rPr lang="it-IT" sz="1000" spc="-320" dirty="0">
                <a:solidFill>
                  <a:srgbClr val="FFFFFF"/>
                </a:solidFill>
                <a:latin typeface="Trebuchet MS"/>
                <a:cs typeface="Trebuchet MS"/>
              </a:rPr>
              <a:t> </a:t>
            </a:r>
            <a:r>
              <a:rPr lang="it-IT" sz="1000" spc="30" dirty="0">
                <a:solidFill>
                  <a:srgbClr val="FFFFFF"/>
                </a:solidFill>
                <a:latin typeface="Trebuchet MS"/>
                <a:cs typeface="Trebuchet MS"/>
              </a:rPr>
              <a:t>CO</a:t>
            </a:r>
            <a:r>
              <a:rPr lang="it-IT" sz="1000" spc="44" baseline="-29914" dirty="0">
                <a:solidFill>
                  <a:srgbClr val="FFFFFF"/>
                </a:solidFill>
                <a:latin typeface="Trebuchet MS"/>
                <a:cs typeface="Trebuchet MS"/>
              </a:rPr>
              <a:t>2</a:t>
            </a:r>
            <a:r>
              <a:rPr lang="it-IT" sz="1000" spc="89" baseline="-29914" dirty="0">
                <a:solidFill>
                  <a:srgbClr val="FFFFFF"/>
                </a:solidFill>
                <a:latin typeface="Trebuchet MS"/>
                <a:cs typeface="Trebuchet MS"/>
              </a:rPr>
              <a:t> </a:t>
            </a:r>
            <a:r>
              <a:rPr lang="it-IT" sz="1000" dirty="0">
                <a:solidFill>
                  <a:srgbClr val="FFFFFF"/>
                </a:solidFill>
                <a:latin typeface="Trebuchet MS"/>
                <a:cs typeface="Trebuchet MS"/>
              </a:rPr>
              <a:t>generata</a:t>
            </a:r>
            <a:r>
              <a:rPr lang="it-IT" sz="1000" spc="-75" dirty="0">
                <a:solidFill>
                  <a:srgbClr val="FFFFFF"/>
                </a:solidFill>
                <a:latin typeface="Trebuchet MS"/>
                <a:cs typeface="Trebuchet MS"/>
              </a:rPr>
              <a:t> </a:t>
            </a:r>
            <a:r>
              <a:rPr lang="it-IT" sz="1000" dirty="0">
                <a:solidFill>
                  <a:srgbClr val="FFFFFF"/>
                </a:solidFill>
                <a:latin typeface="Trebuchet MS"/>
                <a:cs typeface="Trebuchet MS"/>
              </a:rPr>
              <a:t>durante</a:t>
            </a:r>
            <a:r>
              <a:rPr lang="it-IT" sz="1000" spc="-75" dirty="0">
                <a:solidFill>
                  <a:srgbClr val="FFFFFF"/>
                </a:solidFill>
                <a:latin typeface="Trebuchet MS"/>
                <a:cs typeface="Trebuchet MS"/>
              </a:rPr>
              <a:t> </a:t>
            </a:r>
            <a:r>
              <a:rPr lang="it-IT" sz="1000" dirty="0">
                <a:solidFill>
                  <a:srgbClr val="FFFFFF"/>
                </a:solidFill>
                <a:latin typeface="Trebuchet MS"/>
                <a:cs typeface="Trebuchet MS"/>
              </a:rPr>
              <a:t>il</a:t>
            </a:r>
            <a:r>
              <a:rPr lang="it-IT" sz="1000" spc="-70" dirty="0">
                <a:solidFill>
                  <a:srgbClr val="FFFFFF"/>
                </a:solidFill>
                <a:latin typeface="Trebuchet MS"/>
                <a:cs typeface="Trebuchet MS"/>
              </a:rPr>
              <a:t> </a:t>
            </a:r>
            <a:r>
              <a:rPr lang="it-IT" sz="1000" spc="15" dirty="0">
                <a:solidFill>
                  <a:srgbClr val="FFFFFF"/>
                </a:solidFill>
                <a:latin typeface="Trebuchet MS"/>
                <a:cs typeface="Trebuchet MS"/>
              </a:rPr>
              <a:t>processo</a:t>
            </a:r>
            <a:r>
              <a:rPr lang="it-IT" sz="1000" spc="-75" dirty="0">
                <a:solidFill>
                  <a:srgbClr val="FFFFFF"/>
                </a:solidFill>
                <a:latin typeface="Trebuchet MS"/>
                <a:cs typeface="Trebuchet MS"/>
              </a:rPr>
              <a:t>.</a:t>
            </a:r>
            <a:endParaRPr lang="it-IT" sz="1000" dirty="0">
              <a:latin typeface="Trebuchet MS"/>
              <a:cs typeface="Trebuchet MS"/>
            </a:endParaRPr>
          </a:p>
        </p:txBody>
      </p:sp>
      <p:sp>
        <p:nvSpPr>
          <p:cNvPr id="7" name="object 16">
            <a:extLst>
              <a:ext uri="{FF2B5EF4-FFF2-40B4-BE49-F238E27FC236}">
                <a16:creationId xmlns:a16="http://schemas.microsoft.com/office/drawing/2014/main" id="{761F8172-1560-6ED8-C587-32DAEF59AC71}"/>
              </a:ext>
            </a:extLst>
          </p:cNvPr>
          <p:cNvSpPr/>
          <p:nvPr/>
        </p:nvSpPr>
        <p:spPr>
          <a:xfrm>
            <a:off x="684000" y="3783163"/>
            <a:ext cx="4497600" cy="1182447"/>
          </a:xfrm>
          <a:custGeom>
            <a:avLst/>
            <a:gdLst/>
            <a:ahLst/>
            <a:cxnLst/>
            <a:rect l="l" t="t" r="r" b="b"/>
            <a:pathLst>
              <a:path w="4701540" h="1924050">
                <a:moveTo>
                  <a:pt x="4449064" y="0"/>
                </a:moveTo>
                <a:lnTo>
                  <a:pt x="0" y="0"/>
                </a:lnTo>
                <a:lnTo>
                  <a:pt x="0" y="1671688"/>
                </a:lnTo>
                <a:lnTo>
                  <a:pt x="3937" y="1817379"/>
                </a:lnTo>
                <a:lnTo>
                  <a:pt x="31500" y="1892193"/>
                </a:lnTo>
                <a:lnTo>
                  <a:pt x="106315" y="1919756"/>
                </a:lnTo>
                <a:lnTo>
                  <a:pt x="252006" y="1923694"/>
                </a:lnTo>
                <a:lnTo>
                  <a:pt x="4449064" y="1923694"/>
                </a:lnTo>
                <a:lnTo>
                  <a:pt x="4594755" y="1919756"/>
                </a:lnTo>
                <a:lnTo>
                  <a:pt x="4669569" y="1892193"/>
                </a:lnTo>
                <a:lnTo>
                  <a:pt x="4697132" y="1817379"/>
                </a:lnTo>
                <a:lnTo>
                  <a:pt x="4701070" y="1671688"/>
                </a:lnTo>
                <a:lnTo>
                  <a:pt x="4701070" y="251993"/>
                </a:lnTo>
                <a:lnTo>
                  <a:pt x="4697132" y="106309"/>
                </a:lnTo>
                <a:lnTo>
                  <a:pt x="4669569" y="31499"/>
                </a:lnTo>
                <a:lnTo>
                  <a:pt x="4594755" y="3937"/>
                </a:lnTo>
                <a:lnTo>
                  <a:pt x="4449064" y="0"/>
                </a:lnTo>
                <a:close/>
              </a:path>
            </a:pathLst>
          </a:custGeom>
          <a:solidFill>
            <a:srgbClr val="F18700"/>
          </a:solidFill>
        </p:spPr>
        <p:txBody>
          <a:bodyPr wrap="square" lIns="0" tIns="0" rIns="0" bIns="0" rtlCol="0"/>
          <a:lstStyle/>
          <a:p>
            <a:pPr marL="12700" marR="5080" algn="just">
              <a:lnSpc>
                <a:spcPct val="117400"/>
              </a:lnSpc>
              <a:spcBef>
                <a:spcPts val="790"/>
              </a:spcBef>
            </a:pPr>
            <a:r>
              <a:rPr lang="it-IT" sz="1000" b="1" spc="-15" dirty="0">
                <a:solidFill>
                  <a:srgbClr val="FFFFFF"/>
                </a:solidFill>
                <a:latin typeface="Trebuchet MS"/>
                <a:cs typeface="Trebuchet MS"/>
              </a:rPr>
              <a:t>          ECONOMICI</a:t>
            </a:r>
            <a:endParaRPr lang="it-IT" sz="1000" spc="10" dirty="0">
              <a:solidFill>
                <a:srgbClr val="FFFFFF"/>
              </a:solidFill>
              <a:latin typeface="Trebuchet MS"/>
              <a:cs typeface="Trebuchet MS"/>
            </a:endParaRPr>
          </a:p>
          <a:p>
            <a:pPr marL="12700" marR="5080" algn="just">
              <a:lnSpc>
                <a:spcPct val="117400"/>
              </a:lnSpc>
              <a:spcBef>
                <a:spcPts val="790"/>
              </a:spcBef>
            </a:pPr>
            <a:r>
              <a:rPr lang="it-IT" sz="1000" spc="10" dirty="0">
                <a:solidFill>
                  <a:srgbClr val="FFFFFF"/>
                </a:solidFill>
                <a:latin typeface="Trebuchet MS"/>
                <a:cs typeface="Trebuchet MS"/>
              </a:rPr>
              <a:t>Recuperando </a:t>
            </a:r>
            <a:r>
              <a:rPr lang="it-IT" sz="1000" spc="20" dirty="0">
                <a:solidFill>
                  <a:srgbClr val="FFFFFF"/>
                </a:solidFill>
                <a:latin typeface="Trebuchet MS"/>
                <a:cs typeface="Trebuchet MS"/>
              </a:rPr>
              <a:t>gli </a:t>
            </a:r>
            <a:r>
              <a:rPr lang="it-IT" sz="1000" dirty="0">
                <a:solidFill>
                  <a:srgbClr val="FFFFFF"/>
                </a:solidFill>
                <a:latin typeface="Trebuchet MS"/>
                <a:cs typeface="Trebuchet MS"/>
              </a:rPr>
              <a:t>alimenti </a:t>
            </a:r>
            <a:r>
              <a:rPr lang="it-IT" sz="1000" spc="25" dirty="0">
                <a:solidFill>
                  <a:srgbClr val="FFFFFF"/>
                </a:solidFill>
                <a:latin typeface="Trebuchet MS"/>
                <a:cs typeface="Trebuchet MS"/>
              </a:rPr>
              <a:t>si </a:t>
            </a:r>
            <a:r>
              <a:rPr lang="it-IT" sz="1000" dirty="0">
                <a:solidFill>
                  <a:srgbClr val="FFFFFF"/>
                </a:solidFill>
                <a:latin typeface="Trebuchet MS"/>
                <a:cs typeface="Trebuchet MS"/>
              </a:rPr>
              <a:t>restituisce </a:t>
            </a:r>
            <a:r>
              <a:rPr lang="it-IT" sz="1000" spc="10" dirty="0">
                <a:solidFill>
                  <a:srgbClr val="FFFFFF"/>
                </a:solidFill>
                <a:latin typeface="Trebuchet MS"/>
                <a:cs typeface="Trebuchet MS"/>
              </a:rPr>
              <a:t>loro </a:t>
            </a:r>
            <a:r>
              <a:rPr lang="it-IT" sz="1000" spc="5" dirty="0">
                <a:solidFill>
                  <a:srgbClr val="FFFFFF"/>
                </a:solidFill>
                <a:latin typeface="Trebuchet MS"/>
                <a:cs typeface="Trebuchet MS"/>
              </a:rPr>
              <a:t>valore </a:t>
            </a:r>
            <a:r>
              <a:rPr lang="it-IT" sz="1000" spc="-5" dirty="0">
                <a:solidFill>
                  <a:srgbClr val="FFFFFF"/>
                </a:solidFill>
                <a:latin typeface="Trebuchet MS"/>
                <a:cs typeface="Trebuchet MS"/>
              </a:rPr>
              <a:t>economico. Le </a:t>
            </a:r>
            <a:r>
              <a:rPr lang="it-IT" sz="1000" spc="10" dirty="0">
                <a:solidFill>
                  <a:srgbClr val="FFFFFF"/>
                </a:solidFill>
                <a:latin typeface="Trebuchet MS"/>
                <a:cs typeface="Trebuchet MS"/>
              </a:rPr>
              <a:t>aziende </a:t>
            </a:r>
            <a:r>
              <a:rPr lang="it-IT" sz="1000" spc="15" dirty="0">
                <a:solidFill>
                  <a:srgbClr val="FFFFFF"/>
                </a:solidFill>
                <a:latin typeface="Trebuchet MS"/>
                <a:cs typeface="Trebuchet MS"/>
              </a:rPr>
              <a:t>riducono </a:t>
            </a:r>
            <a:r>
              <a:rPr lang="it-IT" sz="1000" dirty="0">
                <a:solidFill>
                  <a:srgbClr val="FFFFFF"/>
                </a:solidFill>
                <a:latin typeface="Trebuchet MS"/>
                <a:cs typeface="Trebuchet MS"/>
              </a:rPr>
              <a:t>i costi </a:t>
            </a:r>
            <a:r>
              <a:rPr lang="it-IT" sz="1000" spc="15" dirty="0">
                <a:solidFill>
                  <a:srgbClr val="FFFFFF"/>
                </a:solidFill>
                <a:latin typeface="Trebuchet MS"/>
                <a:cs typeface="Trebuchet MS"/>
              </a:rPr>
              <a:t>di stoccaggio </a:t>
            </a:r>
            <a:r>
              <a:rPr lang="it-IT" sz="1000" spc="10" dirty="0">
                <a:solidFill>
                  <a:srgbClr val="FFFFFF"/>
                </a:solidFill>
                <a:latin typeface="Trebuchet MS"/>
                <a:cs typeface="Trebuchet MS"/>
              </a:rPr>
              <a:t>e </a:t>
            </a:r>
            <a:r>
              <a:rPr lang="it-IT" sz="1000" spc="20" dirty="0">
                <a:solidFill>
                  <a:srgbClr val="FFFFFF"/>
                </a:solidFill>
                <a:latin typeface="Trebuchet MS"/>
                <a:cs typeface="Trebuchet MS"/>
              </a:rPr>
              <a:t>gli </a:t>
            </a:r>
            <a:r>
              <a:rPr lang="it-IT" sz="1000" spc="-5" dirty="0">
                <a:solidFill>
                  <a:srgbClr val="FFFFFF"/>
                </a:solidFill>
                <a:latin typeface="Trebuchet MS"/>
                <a:cs typeface="Trebuchet MS"/>
              </a:rPr>
              <a:t>elevati </a:t>
            </a:r>
            <a:r>
              <a:rPr lang="it-IT" sz="1000" dirty="0">
                <a:solidFill>
                  <a:srgbClr val="FFFFFF"/>
                </a:solidFill>
                <a:latin typeface="Trebuchet MS"/>
                <a:cs typeface="Trebuchet MS"/>
              </a:rPr>
              <a:t>costi </a:t>
            </a:r>
            <a:r>
              <a:rPr lang="it-IT" sz="1000" spc="15" dirty="0">
                <a:solidFill>
                  <a:srgbClr val="FFFFFF"/>
                </a:solidFill>
                <a:latin typeface="Trebuchet MS"/>
                <a:cs typeface="Trebuchet MS"/>
              </a:rPr>
              <a:t>di </a:t>
            </a:r>
            <a:r>
              <a:rPr lang="it-IT" sz="1000" dirty="0">
                <a:solidFill>
                  <a:srgbClr val="FFFFFF"/>
                </a:solidFill>
                <a:latin typeface="Trebuchet MS"/>
                <a:cs typeface="Trebuchet MS"/>
              </a:rPr>
              <a:t>smalti</a:t>
            </a:r>
            <a:r>
              <a:rPr lang="it-IT" sz="1000" spc="-20" dirty="0">
                <a:solidFill>
                  <a:srgbClr val="FFFFFF"/>
                </a:solidFill>
                <a:latin typeface="Trebuchet MS"/>
                <a:cs typeface="Trebuchet MS"/>
              </a:rPr>
              <a:t>mento,</a:t>
            </a:r>
            <a:r>
              <a:rPr lang="it-IT" sz="1000" spc="-85" dirty="0">
                <a:solidFill>
                  <a:srgbClr val="FFFFFF"/>
                </a:solidFill>
                <a:latin typeface="Trebuchet MS"/>
                <a:cs typeface="Trebuchet MS"/>
              </a:rPr>
              <a:t> </a:t>
            </a:r>
            <a:r>
              <a:rPr lang="it-IT" sz="1000" spc="5" dirty="0">
                <a:solidFill>
                  <a:srgbClr val="FFFFFF"/>
                </a:solidFill>
                <a:latin typeface="Trebuchet MS"/>
                <a:cs typeface="Trebuchet MS"/>
              </a:rPr>
              <a:t>beneficiando</a:t>
            </a:r>
            <a:r>
              <a:rPr lang="it-IT" sz="1000" spc="-80" dirty="0">
                <a:solidFill>
                  <a:srgbClr val="FFFFFF"/>
                </a:solidFill>
                <a:latin typeface="Trebuchet MS"/>
                <a:cs typeface="Trebuchet MS"/>
              </a:rPr>
              <a:t> </a:t>
            </a:r>
            <a:r>
              <a:rPr lang="it-IT" sz="1000" spc="15" dirty="0">
                <a:solidFill>
                  <a:srgbClr val="FFFFFF"/>
                </a:solidFill>
                <a:latin typeface="Trebuchet MS"/>
                <a:cs typeface="Trebuchet MS"/>
              </a:rPr>
              <a:t>di</a:t>
            </a:r>
            <a:r>
              <a:rPr lang="it-IT" sz="1000" spc="-80" dirty="0">
                <a:solidFill>
                  <a:srgbClr val="FFFFFF"/>
                </a:solidFill>
                <a:latin typeface="Trebuchet MS"/>
                <a:cs typeface="Trebuchet MS"/>
              </a:rPr>
              <a:t> </a:t>
            </a:r>
            <a:r>
              <a:rPr lang="it-IT" sz="1000" spc="15" dirty="0">
                <a:solidFill>
                  <a:srgbClr val="FFFFFF"/>
                </a:solidFill>
                <a:latin typeface="Trebuchet MS"/>
                <a:cs typeface="Trebuchet MS"/>
              </a:rPr>
              <a:t>vantaggi</a:t>
            </a:r>
            <a:r>
              <a:rPr lang="it-IT" sz="1000" spc="-80" dirty="0">
                <a:solidFill>
                  <a:srgbClr val="FFFFFF"/>
                </a:solidFill>
                <a:latin typeface="Trebuchet MS"/>
                <a:cs typeface="Trebuchet MS"/>
              </a:rPr>
              <a:t> </a:t>
            </a:r>
            <a:r>
              <a:rPr lang="it-IT" sz="1000" spc="-5" dirty="0">
                <a:solidFill>
                  <a:srgbClr val="FFFFFF"/>
                </a:solidFill>
                <a:latin typeface="Trebuchet MS"/>
                <a:cs typeface="Trebuchet MS"/>
              </a:rPr>
              <a:t>fiscali</a:t>
            </a:r>
            <a:r>
              <a:rPr lang="it-IT" sz="1000" spc="-80" dirty="0">
                <a:solidFill>
                  <a:srgbClr val="FFFFFF"/>
                </a:solidFill>
                <a:latin typeface="Trebuchet MS"/>
                <a:cs typeface="Trebuchet MS"/>
              </a:rPr>
              <a:t> </a:t>
            </a:r>
            <a:r>
              <a:rPr lang="it-IT" sz="1000" spc="10" dirty="0">
                <a:solidFill>
                  <a:srgbClr val="FFFFFF"/>
                </a:solidFill>
                <a:latin typeface="Trebuchet MS"/>
                <a:cs typeface="Trebuchet MS"/>
              </a:rPr>
              <a:t>e</a:t>
            </a:r>
            <a:r>
              <a:rPr lang="it-IT" sz="1000" spc="-80" dirty="0">
                <a:solidFill>
                  <a:srgbClr val="FFFFFF"/>
                </a:solidFill>
                <a:latin typeface="Trebuchet MS"/>
                <a:cs typeface="Trebuchet MS"/>
              </a:rPr>
              <a:t> </a:t>
            </a:r>
            <a:r>
              <a:rPr lang="it-IT" sz="1000" spc="15" dirty="0">
                <a:solidFill>
                  <a:srgbClr val="FFFFFF"/>
                </a:solidFill>
                <a:latin typeface="Trebuchet MS"/>
                <a:cs typeface="Trebuchet MS"/>
              </a:rPr>
              <a:t>del</a:t>
            </a:r>
            <a:r>
              <a:rPr lang="it-IT" sz="1000" spc="-85" dirty="0">
                <a:solidFill>
                  <a:srgbClr val="FFFFFF"/>
                </a:solidFill>
                <a:latin typeface="Trebuchet MS"/>
                <a:cs typeface="Trebuchet MS"/>
              </a:rPr>
              <a:t> </a:t>
            </a:r>
            <a:r>
              <a:rPr lang="it-IT" sz="1000" dirty="0">
                <a:solidFill>
                  <a:srgbClr val="FFFFFF"/>
                </a:solidFill>
                <a:latin typeface="Trebuchet MS"/>
                <a:cs typeface="Trebuchet MS"/>
              </a:rPr>
              <a:t>recupero</a:t>
            </a:r>
            <a:r>
              <a:rPr lang="it-IT" sz="1000" spc="-80" dirty="0">
                <a:solidFill>
                  <a:srgbClr val="FFFFFF"/>
                </a:solidFill>
                <a:latin typeface="Trebuchet MS"/>
                <a:cs typeface="Trebuchet MS"/>
              </a:rPr>
              <a:t> </a:t>
            </a:r>
            <a:r>
              <a:rPr lang="it-IT" sz="1000" spc="-25" dirty="0">
                <a:solidFill>
                  <a:srgbClr val="FFFFFF"/>
                </a:solidFill>
                <a:latin typeface="Trebuchet MS"/>
                <a:cs typeface="Trebuchet MS"/>
              </a:rPr>
              <a:t>dell’IVA.</a:t>
            </a:r>
            <a:r>
              <a:rPr lang="it-IT" sz="1000" spc="-80" dirty="0">
                <a:solidFill>
                  <a:srgbClr val="FFFFFF"/>
                </a:solidFill>
                <a:latin typeface="Trebuchet MS"/>
                <a:cs typeface="Trebuchet MS"/>
              </a:rPr>
              <a:t> </a:t>
            </a:r>
            <a:r>
              <a:rPr lang="it-IT" sz="1000" spc="15" dirty="0">
                <a:solidFill>
                  <a:srgbClr val="FFFFFF"/>
                </a:solidFill>
                <a:latin typeface="Trebuchet MS"/>
                <a:cs typeface="Trebuchet MS"/>
              </a:rPr>
              <a:t>Inol</a:t>
            </a:r>
            <a:r>
              <a:rPr lang="it-IT" sz="1000" spc="-65" dirty="0">
                <a:solidFill>
                  <a:srgbClr val="FFFFFF"/>
                </a:solidFill>
                <a:latin typeface="Trebuchet MS"/>
                <a:cs typeface="Trebuchet MS"/>
              </a:rPr>
              <a:t>tre,</a:t>
            </a:r>
            <a:r>
              <a:rPr lang="it-IT" sz="1000" spc="-45" dirty="0">
                <a:solidFill>
                  <a:srgbClr val="FFFFFF"/>
                </a:solidFill>
                <a:latin typeface="Trebuchet MS"/>
                <a:cs typeface="Trebuchet MS"/>
              </a:rPr>
              <a:t> </a:t>
            </a:r>
            <a:r>
              <a:rPr lang="it-IT" sz="1000" spc="20" dirty="0">
                <a:solidFill>
                  <a:srgbClr val="FFFFFF"/>
                </a:solidFill>
                <a:latin typeface="Trebuchet MS"/>
                <a:cs typeface="Trebuchet MS"/>
              </a:rPr>
              <a:t>questo</a:t>
            </a:r>
            <a:r>
              <a:rPr lang="it-IT" sz="1000" spc="-40" dirty="0">
                <a:solidFill>
                  <a:srgbClr val="FFFFFF"/>
                </a:solidFill>
                <a:latin typeface="Trebuchet MS"/>
                <a:cs typeface="Trebuchet MS"/>
              </a:rPr>
              <a:t> </a:t>
            </a:r>
            <a:r>
              <a:rPr lang="it-IT" sz="1000" dirty="0">
                <a:solidFill>
                  <a:srgbClr val="FFFFFF"/>
                </a:solidFill>
                <a:latin typeface="Trebuchet MS"/>
                <a:cs typeface="Trebuchet MS"/>
              </a:rPr>
              <a:t>porta</a:t>
            </a:r>
            <a:r>
              <a:rPr lang="it-IT" sz="1000" spc="-45" dirty="0">
                <a:solidFill>
                  <a:srgbClr val="FFFFFF"/>
                </a:solidFill>
                <a:latin typeface="Trebuchet MS"/>
                <a:cs typeface="Trebuchet MS"/>
              </a:rPr>
              <a:t> </a:t>
            </a:r>
            <a:r>
              <a:rPr lang="it-IT" sz="1000" spc="15" dirty="0">
                <a:solidFill>
                  <a:srgbClr val="FFFFFF"/>
                </a:solidFill>
                <a:latin typeface="Trebuchet MS"/>
                <a:cs typeface="Trebuchet MS"/>
              </a:rPr>
              <a:t>una</a:t>
            </a:r>
            <a:r>
              <a:rPr lang="it-IT" sz="1000" spc="-40" dirty="0">
                <a:solidFill>
                  <a:srgbClr val="FFFFFF"/>
                </a:solidFill>
                <a:latin typeface="Trebuchet MS"/>
                <a:cs typeface="Trebuchet MS"/>
              </a:rPr>
              <a:t> </a:t>
            </a:r>
            <a:r>
              <a:rPr lang="it-IT" sz="1000" spc="15" dirty="0">
                <a:solidFill>
                  <a:srgbClr val="FFFFFF"/>
                </a:solidFill>
                <a:latin typeface="Trebuchet MS"/>
                <a:cs typeface="Trebuchet MS"/>
              </a:rPr>
              <a:t>riduzione</a:t>
            </a:r>
            <a:r>
              <a:rPr lang="it-IT" sz="1000" spc="-40" dirty="0">
                <a:solidFill>
                  <a:srgbClr val="FFFFFF"/>
                </a:solidFill>
                <a:latin typeface="Trebuchet MS"/>
                <a:cs typeface="Trebuchet MS"/>
              </a:rPr>
              <a:t> </a:t>
            </a:r>
            <a:r>
              <a:rPr lang="it-IT" sz="1000" spc="15" dirty="0">
                <a:solidFill>
                  <a:srgbClr val="FFFFFF"/>
                </a:solidFill>
                <a:latin typeface="Trebuchet MS"/>
                <a:cs typeface="Trebuchet MS"/>
              </a:rPr>
              <a:t>dei</a:t>
            </a:r>
            <a:r>
              <a:rPr lang="it-IT" sz="1000" spc="-45" dirty="0">
                <a:solidFill>
                  <a:srgbClr val="FFFFFF"/>
                </a:solidFill>
                <a:latin typeface="Trebuchet MS"/>
                <a:cs typeface="Trebuchet MS"/>
              </a:rPr>
              <a:t> </a:t>
            </a:r>
            <a:r>
              <a:rPr lang="it-IT" sz="1000" dirty="0">
                <a:solidFill>
                  <a:srgbClr val="FFFFFF"/>
                </a:solidFill>
                <a:latin typeface="Trebuchet MS"/>
                <a:cs typeface="Trebuchet MS"/>
              </a:rPr>
              <a:t>costi</a:t>
            </a:r>
            <a:r>
              <a:rPr lang="it-IT" sz="1000" spc="-40" dirty="0">
                <a:solidFill>
                  <a:srgbClr val="FFFFFF"/>
                </a:solidFill>
                <a:latin typeface="Trebuchet MS"/>
                <a:cs typeface="Trebuchet MS"/>
              </a:rPr>
              <a:t> </a:t>
            </a:r>
            <a:r>
              <a:rPr lang="it-IT" sz="1000" spc="10" dirty="0">
                <a:solidFill>
                  <a:srgbClr val="FFFFFF"/>
                </a:solidFill>
                <a:latin typeface="Trebuchet MS"/>
                <a:cs typeface="Trebuchet MS"/>
              </a:rPr>
              <a:t>assistenziali</a:t>
            </a:r>
            <a:r>
              <a:rPr lang="it-IT" sz="1000" spc="-40" dirty="0">
                <a:solidFill>
                  <a:srgbClr val="FFFFFF"/>
                </a:solidFill>
                <a:latin typeface="Trebuchet MS"/>
                <a:cs typeface="Trebuchet MS"/>
              </a:rPr>
              <a:t> </a:t>
            </a:r>
            <a:r>
              <a:rPr lang="it-IT" sz="1000" spc="5" dirty="0">
                <a:solidFill>
                  <a:srgbClr val="FFFFFF"/>
                </a:solidFill>
                <a:latin typeface="Trebuchet MS"/>
                <a:cs typeface="Trebuchet MS"/>
              </a:rPr>
              <a:t>per</a:t>
            </a:r>
            <a:r>
              <a:rPr lang="it-IT" sz="1000" spc="-45" dirty="0">
                <a:solidFill>
                  <a:srgbClr val="FFFFFF"/>
                </a:solidFill>
                <a:latin typeface="Trebuchet MS"/>
                <a:cs typeface="Trebuchet MS"/>
              </a:rPr>
              <a:t> </a:t>
            </a:r>
            <a:r>
              <a:rPr lang="it-IT" sz="1000" dirty="0">
                <a:solidFill>
                  <a:srgbClr val="FFFFFF"/>
                </a:solidFill>
                <a:latin typeface="Trebuchet MS"/>
                <a:cs typeface="Trebuchet MS"/>
              </a:rPr>
              <a:t>il</a:t>
            </a:r>
            <a:r>
              <a:rPr lang="it-IT" sz="1000" spc="-40" dirty="0">
                <a:solidFill>
                  <a:srgbClr val="FFFFFF"/>
                </a:solidFill>
                <a:latin typeface="Trebuchet MS"/>
                <a:cs typeface="Trebuchet MS"/>
              </a:rPr>
              <a:t> </a:t>
            </a:r>
            <a:r>
              <a:rPr lang="it-IT" sz="1000" spc="10" dirty="0">
                <a:solidFill>
                  <a:srgbClr val="FFFFFF"/>
                </a:solidFill>
                <a:latin typeface="Trebuchet MS"/>
                <a:cs typeface="Trebuchet MS"/>
              </a:rPr>
              <a:t>sistema </a:t>
            </a:r>
            <a:r>
              <a:rPr lang="it-IT" sz="1000" spc="-320" dirty="0">
                <a:solidFill>
                  <a:srgbClr val="FFFFFF"/>
                </a:solidFill>
                <a:latin typeface="Trebuchet MS"/>
                <a:cs typeface="Trebuchet MS"/>
              </a:rPr>
              <a:t> </a:t>
            </a:r>
            <a:r>
              <a:rPr lang="it-IT" sz="1000" spc="-5" dirty="0">
                <a:solidFill>
                  <a:srgbClr val="FFFFFF"/>
                </a:solidFill>
                <a:latin typeface="Trebuchet MS"/>
                <a:cs typeface="Trebuchet MS"/>
              </a:rPr>
              <a:t>welfare</a:t>
            </a:r>
            <a:r>
              <a:rPr lang="it-IT" sz="1000" spc="-80" dirty="0">
                <a:solidFill>
                  <a:srgbClr val="FFFFFF"/>
                </a:solidFill>
                <a:latin typeface="Trebuchet MS"/>
                <a:cs typeface="Trebuchet MS"/>
              </a:rPr>
              <a:t> </a:t>
            </a:r>
            <a:r>
              <a:rPr lang="it-IT" sz="1000" spc="10" dirty="0">
                <a:solidFill>
                  <a:srgbClr val="FFFFFF"/>
                </a:solidFill>
                <a:latin typeface="Trebuchet MS"/>
                <a:cs typeface="Trebuchet MS"/>
              </a:rPr>
              <a:t>e</a:t>
            </a:r>
            <a:r>
              <a:rPr lang="it-IT" sz="1000" spc="-75" dirty="0">
                <a:solidFill>
                  <a:srgbClr val="FFFFFF"/>
                </a:solidFill>
                <a:latin typeface="Trebuchet MS"/>
                <a:cs typeface="Trebuchet MS"/>
              </a:rPr>
              <a:t> </a:t>
            </a:r>
            <a:r>
              <a:rPr lang="it-IT" sz="1000" spc="15" dirty="0">
                <a:solidFill>
                  <a:srgbClr val="FFFFFF"/>
                </a:solidFill>
                <a:latin typeface="Trebuchet MS"/>
                <a:cs typeface="Trebuchet MS"/>
              </a:rPr>
              <a:t>di</a:t>
            </a:r>
            <a:r>
              <a:rPr lang="it-IT" sz="1000" spc="-75" dirty="0">
                <a:solidFill>
                  <a:srgbClr val="FFFFFF"/>
                </a:solidFill>
                <a:latin typeface="Trebuchet MS"/>
                <a:cs typeface="Trebuchet MS"/>
              </a:rPr>
              <a:t> </a:t>
            </a:r>
            <a:r>
              <a:rPr lang="it-IT" sz="1000" spc="10" dirty="0">
                <a:solidFill>
                  <a:srgbClr val="FFFFFF"/>
                </a:solidFill>
                <a:latin typeface="Trebuchet MS"/>
                <a:cs typeface="Trebuchet MS"/>
              </a:rPr>
              <a:t>quelli</a:t>
            </a:r>
            <a:r>
              <a:rPr lang="it-IT" sz="1000" spc="-75" dirty="0">
                <a:solidFill>
                  <a:srgbClr val="FFFFFF"/>
                </a:solidFill>
                <a:latin typeface="Trebuchet MS"/>
                <a:cs typeface="Trebuchet MS"/>
              </a:rPr>
              <a:t> </a:t>
            </a:r>
            <a:r>
              <a:rPr lang="it-IT" sz="1000" spc="5" dirty="0">
                <a:solidFill>
                  <a:srgbClr val="FFFFFF"/>
                </a:solidFill>
                <a:latin typeface="Trebuchet MS"/>
                <a:cs typeface="Trebuchet MS"/>
              </a:rPr>
              <a:t>per</a:t>
            </a:r>
            <a:r>
              <a:rPr lang="it-IT" sz="1000" spc="-75" dirty="0">
                <a:solidFill>
                  <a:srgbClr val="FFFFFF"/>
                </a:solidFill>
                <a:latin typeface="Trebuchet MS"/>
                <a:cs typeface="Trebuchet MS"/>
              </a:rPr>
              <a:t> </a:t>
            </a:r>
            <a:r>
              <a:rPr lang="it-IT" sz="1000" spc="-5" dirty="0">
                <a:solidFill>
                  <a:srgbClr val="FFFFFF"/>
                </a:solidFill>
                <a:latin typeface="Trebuchet MS"/>
                <a:cs typeface="Trebuchet MS"/>
              </a:rPr>
              <a:t>la</a:t>
            </a:r>
            <a:r>
              <a:rPr lang="it-IT" sz="1000" spc="-75" dirty="0">
                <a:solidFill>
                  <a:srgbClr val="FFFFFF"/>
                </a:solidFill>
                <a:latin typeface="Trebuchet MS"/>
                <a:cs typeface="Trebuchet MS"/>
              </a:rPr>
              <a:t> </a:t>
            </a:r>
            <a:r>
              <a:rPr lang="it-IT" sz="1000" spc="-15" dirty="0">
                <a:solidFill>
                  <a:srgbClr val="FFFFFF"/>
                </a:solidFill>
                <a:latin typeface="Trebuchet MS"/>
                <a:cs typeface="Trebuchet MS"/>
              </a:rPr>
              <a:t>salute.</a:t>
            </a:r>
            <a:endParaRPr lang="it-IT" sz="1000" dirty="0">
              <a:latin typeface="Trebuchet MS"/>
              <a:cs typeface="Trebuchet MS"/>
            </a:endParaRPr>
          </a:p>
        </p:txBody>
      </p:sp>
      <p:sp>
        <p:nvSpPr>
          <p:cNvPr id="8" name="object 23">
            <a:extLst>
              <a:ext uri="{FF2B5EF4-FFF2-40B4-BE49-F238E27FC236}">
                <a16:creationId xmlns:a16="http://schemas.microsoft.com/office/drawing/2014/main" id="{A1E81D4E-AB3B-F2EA-8D61-244CA88C39C6}"/>
              </a:ext>
            </a:extLst>
          </p:cNvPr>
          <p:cNvSpPr/>
          <p:nvPr/>
        </p:nvSpPr>
        <p:spPr>
          <a:xfrm>
            <a:off x="724527" y="2557703"/>
            <a:ext cx="224154" cy="281305"/>
          </a:xfrm>
          <a:custGeom>
            <a:avLst/>
            <a:gdLst/>
            <a:ahLst/>
            <a:cxnLst/>
            <a:rect l="l" t="t" r="r" b="b"/>
            <a:pathLst>
              <a:path w="224155" h="281304">
                <a:moveTo>
                  <a:pt x="106210" y="161886"/>
                </a:moveTo>
                <a:lnTo>
                  <a:pt x="105892" y="156235"/>
                </a:lnTo>
                <a:lnTo>
                  <a:pt x="105892" y="155486"/>
                </a:lnTo>
                <a:lnTo>
                  <a:pt x="106197" y="148691"/>
                </a:lnTo>
                <a:lnTo>
                  <a:pt x="105168" y="144475"/>
                </a:lnTo>
                <a:lnTo>
                  <a:pt x="101244" y="141325"/>
                </a:lnTo>
                <a:lnTo>
                  <a:pt x="100279" y="140373"/>
                </a:lnTo>
                <a:lnTo>
                  <a:pt x="99415" y="140004"/>
                </a:lnTo>
                <a:lnTo>
                  <a:pt x="97586" y="139903"/>
                </a:lnTo>
                <a:lnTo>
                  <a:pt x="96659" y="140182"/>
                </a:lnTo>
                <a:lnTo>
                  <a:pt x="95618" y="140995"/>
                </a:lnTo>
                <a:lnTo>
                  <a:pt x="90449" y="144157"/>
                </a:lnTo>
                <a:lnTo>
                  <a:pt x="89700" y="152209"/>
                </a:lnTo>
                <a:lnTo>
                  <a:pt x="89712" y="158089"/>
                </a:lnTo>
                <a:lnTo>
                  <a:pt x="90474" y="166103"/>
                </a:lnTo>
                <a:lnTo>
                  <a:pt x="95542" y="169341"/>
                </a:lnTo>
                <a:lnTo>
                  <a:pt x="96532" y="170154"/>
                </a:lnTo>
                <a:lnTo>
                  <a:pt x="97383" y="170434"/>
                </a:lnTo>
                <a:lnTo>
                  <a:pt x="99352" y="170395"/>
                </a:lnTo>
                <a:lnTo>
                  <a:pt x="100228" y="170040"/>
                </a:lnTo>
                <a:lnTo>
                  <a:pt x="101206" y="169087"/>
                </a:lnTo>
                <a:lnTo>
                  <a:pt x="105105" y="165950"/>
                </a:lnTo>
                <a:lnTo>
                  <a:pt x="106210" y="161886"/>
                </a:lnTo>
                <a:close/>
              </a:path>
              <a:path w="224155" h="281304">
                <a:moveTo>
                  <a:pt x="134327" y="152260"/>
                </a:moveTo>
                <a:lnTo>
                  <a:pt x="124307" y="140106"/>
                </a:lnTo>
                <a:lnTo>
                  <a:pt x="121119" y="141795"/>
                </a:lnTo>
                <a:lnTo>
                  <a:pt x="118922" y="144030"/>
                </a:lnTo>
                <a:lnTo>
                  <a:pt x="117906" y="148170"/>
                </a:lnTo>
                <a:lnTo>
                  <a:pt x="118186" y="153784"/>
                </a:lnTo>
                <a:lnTo>
                  <a:pt x="117932" y="161683"/>
                </a:lnTo>
                <a:lnTo>
                  <a:pt x="118757" y="165950"/>
                </a:lnTo>
                <a:lnTo>
                  <a:pt x="122351" y="169024"/>
                </a:lnTo>
                <a:lnTo>
                  <a:pt x="123240" y="169951"/>
                </a:lnTo>
                <a:lnTo>
                  <a:pt x="124053" y="170332"/>
                </a:lnTo>
                <a:lnTo>
                  <a:pt x="125323" y="170434"/>
                </a:lnTo>
                <a:lnTo>
                  <a:pt x="126098" y="170434"/>
                </a:lnTo>
                <a:lnTo>
                  <a:pt x="126847" y="170218"/>
                </a:lnTo>
                <a:lnTo>
                  <a:pt x="127850" y="169545"/>
                </a:lnTo>
                <a:lnTo>
                  <a:pt x="133515" y="166573"/>
                </a:lnTo>
                <a:lnTo>
                  <a:pt x="134315" y="158330"/>
                </a:lnTo>
                <a:lnTo>
                  <a:pt x="134327" y="152260"/>
                </a:lnTo>
                <a:close/>
              </a:path>
              <a:path w="224155" h="281304">
                <a:moveTo>
                  <a:pt x="223989" y="69723"/>
                </a:moveTo>
                <a:lnTo>
                  <a:pt x="194894" y="43916"/>
                </a:lnTo>
                <a:lnTo>
                  <a:pt x="146138" y="26708"/>
                </a:lnTo>
                <a:lnTo>
                  <a:pt x="116179" y="23825"/>
                </a:lnTo>
                <a:lnTo>
                  <a:pt x="114922" y="23139"/>
                </a:lnTo>
                <a:lnTo>
                  <a:pt x="109474" y="14846"/>
                </a:lnTo>
                <a:lnTo>
                  <a:pt x="96647" y="1320"/>
                </a:lnTo>
                <a:lnTo>
                  <a:pt x="94221" y="127"/>
                </a:lnTo>
                <a:lnTo>
                  <a:pt x="91706" y="63"/>
                </a:lnTo>
                <a:lnTo>
                  <a:pt x="90093" y="0"/>
                </a:lnTo>
                <a:lnTo>
                  <a:pt x="87757" y="419"/>
                </a:lnTo>
                <a:lnTo>
                  <a:pt x="80721" y="6985"/>
                </a:lnTo>
                <a:lnTo>
                  <a:pt x="87185" y="12979"/>
                </a:lnTo>
                <a:lnTo>
                  <a:pt x="90398" y="16078"/>
                </a:lnTo>
                <a:lnTo>
                  <a:pt x="97751" y="24053"/>
                </a:lnTo>
                <a:lnTo>
                  <a:pt x="71691" y="28079"/>
                </a:lnTo>
                <a:lnTo>
                  <a:pt x="47574" y="35394"/>
                </a:lnTo>
                <a:lnTo>
                  <a:pt x="25400" y="45999"/>
                </a:lnTo>
                <a:lnTo>
                  <a:pt x="5270" y="59829"/>
                </a:lnTo>
                <a:lnTo>
                  <a:pt x="2489" y="62090"/>
                </a:lnTo>
                <a:lnTo>
                  <a:pt x="0" y="64338"/>
                </a:lnTo>
                <a:lnTo>
                  <a:pt x="228" y="70015"/>
                </a:lnTo>
                <a:lnTo>
                  <a:pt x="2921" y="72174"/>
                </a:lnTo>
                <a:lnTo>
                  <a:pt x="11544" y="78282"/>
                </a:lnTo>
                <a:lnTo>
                  <a:pt x="30632" y="91084"/>
                </a:lnTo>
                <a:lnTo>
                  <a:pt x="34239" y="93573"/>
                </a:lnTo>
                <a:lnTo>
                  <a:pt x="59055" y="126288"/>
                </a:lnTo>
                <a:lnTo>
                  <a:pt x="62509" y="155841"/>
                </a:lnTo>
                <a:lnTo>
                  <a:pt x="61633" y="165976"/>
                </a:lnTo>
                <a:lnTo>
                  <a:pt x="36309" y="201714"/>
                </a:lnTo>
                <a:lnTo>
                  <a:pt x="26174" y="206425"/>
                </a:lnTo>
                <a:lnTo>
                  <a:pt x="17513" y="211353"/>
                </a:lnTo>
                <a:lnTo>
                  <a:pt x="177" y="226656"/>
                </a:lnTo>
                <a:lnTo>
                  <a:pt x="571" y="228803"/>
                </a:lnTo>
                <a:lnTo>
                  <a:pt x="6553" y="234048"/>
                </a:lnTo>
                <a:lnTo>
                  <a:pt x="18884" y="245300"/>
                </a:lnTo>
                <a:lnTo>
                  <a:pt x="51968" y="269443"/>
                </a:lnTo>
                <a:lnTo>
                  <a:pt x="110832" y="280936"/>
                </a:lnTo>
                <a:lnTo>
                  <a:pt x="115176" y="280936"/>
                </a:lnTo>
                <a:lnTo>
                  <a:pt x="163982" y="272719"/>
                </a:lnTo>
                <a:lnTo>
                  <a:pt x="199834" y="250405"/>
                </a:lnTo>
                <a:lnTo>
                  <a:pt x="215328" y="236067"/>
                </a:lnTo>
                <a:lnTo>
                  <a:pt x="220980" y="231190"/>
                </a:lnTo>
                <a:lnTo>
                  <a:pt x="222377" y="229984"/>
                </a:lnTo>
                <a:lnTo>
                  <a:pt x="223685" y="227609"/>
                </a:lnTo>
                <a:lnTo>
                  <a:pt x="223316" y="222885"/>
                </a:lnTo>
                <a:lnTo>
                  <a:pt x="221767" y="220802"/>
                </a:lnTo>
                <a:lnTo>
                  <a:pt x="204914" y="209715"/>
                </a:lnTo>
                <a:lnTo>
                  <a:pt x="203060" y="208508"/>
                </a:lnTo>
                <a:lnTo>
                  <a:pt x="203060" y="225158"/>
                </a:lnTo>
                <a:lnTo>
                  <a:pt x="186105" y="229666"/>
                </a:lnTo>
                <a:lnTo>
                  <a:pt x="179082" y="231190"/>
                </a:lnTo>
                <a:lnTo>
                  <a:pt x="178422" y="231063"/>
                </a:lnTo>
                <a:lnTo>
                  <a:pt x="176898" y="230289"/>
                </a:lnTo>
                <a:lnTo>
                  <a:pt x="169964" y="223697"/>
                </a:lnTo>
                <a:lnTo>
                  <a:pt x="165620" y="219163"/>
                </a:lnTo>
                <a:lnTo>
                  <a:pt x="157924" y="209994"/>
                </a:lnTo>
                <a:lnTo>
                  <a:pt x="154749" y="209562"/>
                </a:lnTo>
                <a:lnTo>
                  <a:pt x="152946" y="209296"/>
                </a:lnTo>
                <a:lnTo>
                  <a:pt x="151142" y="209715"/>
                </a:lnTo>
                <a:lnTo>
                  <a:pt x="146088" y="212826"/>
                </a:lnTo>
                <a:lnTo>
                  <a:pt x="146189" y="218821"/>
                </a:lnTo>
                <a:lnTo>
                  <a:pt x="146316" y="219163"/>
                </a:lnTo>
                <a:lnTo>
                  <a:pt x="150926" y="225856"/>
                </a:lnTo>
                <a:lnTo>
                  <a:pt x="158737" y="234873"/>
                </a:lnTo>
                <a:lnTo>
                  <a:pt x="142113" y="237045"/>
                </a:lnTo>
                <a:lnTo>
                  <a:pt x="120764" y="238163"/>
                </a:lnTo>
                <a:lnTo>
                  <a:pt x="99174" y="238137"/>
                </a:lnTo>
                <a:lnTo>
                  <a:pt x="81851" y="236855"/>
                </a:lnTo>
                <a:lnTo>
                  <a:pt x="87274" y="232778"/>
                </a:lnTo>
                <a:lnTo>
                  <a:pt x="88442" y="231889"/>
                </a:lnTo>
                <a:lnTo>
                  <a:pt x="94170" y="226441"/>
                </a:lnTo>
                <a:lnTo>
                  <a:pt x="96570" y="222885"/>
                </a:lnTo>
                <a:lnTo>
                  <a:pt x="99212" y="216801"/>
                </a:lnTo>
                <a:lnTo>
                  <a:pt x="96405" y="212077"/>
                </a:lnTo>
                <a:lnTo>
                  <a:pt x="95910" y="210921"/>
                </a:lnTo>
                <a:lnTo>
                  <a:pt x="95211" y="210312"/>
                </a:lnTo>
                <a:lnTo>
                  <a:pt x="93408" y="209715"/>
                </a:lnTo>
                <a:lnTo>
                  <a:pt x="92405" y="209740"/>
                </a:lnTo>
                <a:lnTo>
                  <a:pt x="90957" y="210350"/>
                </a:lnTo>
                <a:lnTo>
                  <a:pt x="85674" y="212077"/>
                </a:lnTo>
                <a:lnTo>
                  <a:pt x="82562" y="215099"/>
                </a:lnTo>
                <a:lnTo>
                  <a:pt x="77393" y="222046"/>
                </a:lnTo>
                <a:lnTo>
                  <a:pt x="75742" y="223342"/>
                </a:lnTo>
                <a:lnTo>
                  <a:pt x="66802" y="229184"/>
                </a:lnTo>
                <a:lnTo>
                  <a:pt x="58242" y="232295"/>
                </a:lnTo>
                <a:lnTo>
                  <a:pt x="49745" y="232778"/>
                </a:lnTo>
                <a:lnTo>
                  <a:pt x="40982" y="230670"/>
                </a:lnTo>
                <a:lnTo>
                  <a:pt x="35725" y="228727"/>
                </a:lnTo>
                <a:lnTo>
                  <a:pt x="21640" y="225171"/>
                </a:lnTo>
                <a:lnTo>
                  <a:pt x="23952" y="223697"/>
                </a:lnTo>
                <a:lnTo>
                  <a:pt x="31584" y="219710"/>
                </a:lnTo>
                <a:lnTo>
                  <a:pt x="37084" y="216966"/>
                </a:lnTo>
                <a:lnTo>
                  <a:pt x="42354" y="214515"/>
                </a:lnTo>
                <a:lnTo>
                  <a:pt x="55016" y="207124"/>
                </a:lnTo>
                <a:lnTo>
                  <a:pt x="76085" y="175183"/>
                </a:lnTo>
                <a:lnTo>
                  <a:pt x="78701" y="145122"/>
                </a:lnTo>
                <a:lnTo>
                  <a:pt x="76911" y="131533"/>
                </a:lnTo>
                <a:lnTo>
                  <a:pt x="73050" y="118770"/>
                </a:lnTo>
                <a:lnTo>
                  <a:pt x="70472" y="112280"/>
                </a:lnTo>
                <a:lnTo>
                  <a:pt x="58991" y="96316"/>
                </a:lnTo>
                <a:lnTo>
                  <a:pt x="58039" y="94919"/>
                </a:lnTo>
                <a:lnTo>
                  <a:pt x="66052" y="96316"/>
                </a:lnTo>
                <a:lnTo>
                  <a:pt x="74015" y="94957"/>
                </a:lnTo>
                <a:lnTo>
                  <a:pt x="89458" y="87185"/>
                </a:lnTo>
                <a:lnTo>
                  <a:pt x="95211" y="92557"/>
                </a:lnTo>
                <a:lnTo>
                  <a:pt x="100533" y="96685"/>
                </a:lnTo>
                <a:lnTo>
                  <a:pt x="106273" y="99428"/>
                </a:lnTo>
                <a:lnTo>
                  <a:pt x="112547" y="100850"/>
                </a:lnTo>
                <a:lnTo>
                  <a:pt x="119468" y="100965"/>
                </a:lnTo>
                <a:lnTo>
                  <a:pt x="132105" y="99961"/>
                </a:lnTo>
                <a:lnTo>
                  <a:pt x="145034" y="98526"/>
                </a:lnTo>
                <a:lnTo>
                  <a:pt x="158140" y="96469"/>
                </a:lnTo>
                <a:lnTo>
                  <a:pt x="171310" y="93573"/>
                </a:lnTo>
                <a:lnTo>
                  <a:pt x="169430" y="95453"/>
                </a:lnTo>
                <a:lnTo>
                  <a:pt x="147129" y="134531"/>
                </a:lnTo>
                <a:lnTo>
                  <a:pt x="145415" y="154076"/>
                </a:lnTo>
                <a:lnTo>
                  <a:pt x="148882" y="174752"/>
                </a:lnTo>
                <a:lnTo>
                  <a:pt x="171958" y="205105"/>
                </a:lnTo>
                <a:lnTo>
                  <a:pt x="186867" y="214871"/>
                </a:lnTo>
                <a:lnTo>
                  <a:pt x="203060" y="225158"/>
                </a:lnTo>
                <a:lnTo>
                  <a:pt x="203060" y="208508"/>
                </a:lnTo>
                <a:lnTo>
                  <a:pt x="187807" y="198488"/>
                </a:lnTo>
                <a:lnTo>
                  <a:pt x="178879" y="191909"/>
                </a:lnTo>
                <a:lnTo>
                  <a:pt x="172034" y="185127"/>
                </a:lnTo>
                <a:lnTo>
                  <a:pt x="167157" y="178028"/>
                </a:lnTo>
                <a:lnTo>
                  <a:pt x="164147" y="170484"/>
                </a:lnTo>
                <a:lnTo>
                  <a:pt x="161340" y="151993"/>
                </a:lnTo>
                <a:lnTo>
                  <a:pt x="163334" y="134823"/>
                </a:lnTo>
                <a:lnTo>
                  <a:pt x="187490" y="99237"/>
                </a:lnTo>
                <a:lnTo>
                  <a:pt x="213575" y="78193"/>
                </a:lnTo>
                <a:lnTo>
                  <a:pt x="223989" y="69723"/>
                </a:lnTo>
                <a:close/>
              </a:path>
            </a:pathLst>
          </a:custGeom>
          <a:solidFill>
            <a:srgbClr val="FFFFFF"/>
          </a:solidFill>
        </p:spPr>
        <p:txBody>
          <a:bodyPr wrap="square" lIns="0" tIns="0" rIns="0" bIns="0" rtlCol="0"/>
          <a:lstStyle/>
          <a:p>
            <a:endParaRPr/>
          </a:p>
        </p:txBody>
      </p:sp>
      <p:sp>
        <p:nvSpPr>
          <p:cNvPr id="9" name="object 25">
            <a:extLst>
              <a:ext uri="{FF2B5EF4-FFF2-40B4-BE49-F238E27FC236}">
                <a16:creationId xmlns:a16="http://schemas.microsoft.com/office/drawing/2014/main" id="{654809DE-D939-7E26-32A4-0D58B38CBDEC}"/>
              </a:ext>
            </a:extLst>
          </p:cNvPr>
          <p:cNvSpPr/>
          <p:nvPr/>
        </p:nvSpPr>
        <p:spPr>
          <a:xfrm>
            <a:off x="703889" y="3783164"/>
            <a:ext cx="265430" cy="261620"/>
          </a:xfrm>
          <a:custGeom>
            <a:avLst/>
            <a:gdLst/>
            <a:ahLst/>
            <a:cxnLst/>
            <a:rect l="l" t="t" r="r" b="b"/>
            <a:pathLst>
              <a:path w="265430" h="261620">
                <a:moveTo>
                  <a:pt x="142557" y="0"/>
                </a:moveTo>
                <a:lnTo>
                  <a:pt x="122529" y="0"/>
                </a:lnTo>
                <a:lnTo>
                  <a:pt x="107842" y="2663"/>
                </a:lnTo>
                <a:lnTo>
                  <a:pt x="58356" y="22255"/>
                </a:lnTo>
                <a:lnTo>
                  <a:pt x="10468" y="79479"/>
                </a:lnTo>
                <a:lnTo>
                  <a:pt x="825" y="117716"/>
                </a:lnTo>
                <a:lnTo>
                  <a:pt x="342" y="119151"/>
                </a:lnTo>
                <a:lnTo>
                  <a:pt x="102" y="120192"/>
                </a:lnTo>
                <a:lnTo>
                  <a:pt x="0" y="140360"/>
                </a:lnTo>
                <a:lnTo>
                  <a:pt x="1384" y="147583"/>
                </a:lnTo>
                <a:lnTo>
                  <a:pt x="2709" y="154827"/>
                </a:lnTo>
                <a:lnTo>
                  <a:pt x="22668" y="203661"/>
                </a:lnTo>
                <a:lnTo>
                  <a:pt x="81029" y="250775"/>
                </a:lnTo>
                <a:lnTo>
                  <a:pt x="118592" y="260070"/>
                </a:lnTo>
                <a:lnTo>
                  <a:pt x="119926" y="260197"/>
                </a:lnTo>
                <a:lnTo>
                  <a:pt x="121221" y="260680"/>
                </a:lnTo>
                <a:lnTo>
                  <a:pt x="122529" y="260997"/>
                </a:lnTo>
                <a:lnTo>
                  <a:pt x="142557" y="260997"/>
                </a:lnTo>
                <a:lnTo>
                  <a:pt x="206730" y="238742"/>
                </a:lnTo>
                <a:lnTo>
                  <a:pt x="239207" y="206568"/>
                </a:lnTo>
                <a:lnTo>
                  <a:pt x="143754" y="206568"/>
                </a:lnTo>
                <a:lnTo>
                  <a:pt x="113642" y="196406"/>
                </a:lnTo>
                <a:lnTo>
                  <a:pt x="90004" y="171831"/>
                </a:lnTo>
                <a:lnTo>
                  <a:pt x="87274" y="167233"/>
                </a:lnTo>
                <a:lnTo>
                  <a:pt x="85690" y="165862"/>
                </a:lnTo>
                <a:lnTo>
                  <a:pt x="77863" y="165862"/>
                </a:lnTo>
                <a:lnTo>
                  <a:pt x="76657" y="165696"/>
                </a:lnTo>
                <a:lnTo>
                  <a:pt x="75476" y="165696"/>
                </a:lnTo>
                <a:lnTo>
                  <a:pt x="66192" y="164797"/>
                </a:lnTo>
                <a:lnTo>
                  <a:pt x="60864" y="161720"/>
                </a:lnTo>
                <a:lnTo>
                  <a:pt x="59099" y="155897"/>
                </a:lnTo>
                <a:lnTo>
                  <a:pt x="60502" y="146761"/>
                </a:lnTo>
                <a:lnTo>
                  <a:pt x="61048" y="144678"/>
                </a:lnTo>
                <a:lnTo>
                  <a:pt x="68046" y="141046"/>
                </a:lnTo>
                <a:lnTo>
                  <a:pt x="79012" y="141046"/>
                </a:lnTo>
                <a:lnTo>
                  <a:pt x="78231" y="130810"/>
                </a:lnTo>
                <a:lnTo>
                  <a:pt x="78384" y="127304"/>
                </a:lnTo>
                <a:lnTo>
                  <a:pt x="79120" y="120002"/>
                </a:lnTo>
                <a:lnTo>
                  <a:pt x="78003" y="118249"/>
                </a:lnTo>
                <a:lnTo>
                  <a:pt x="60096" y="117716"/>
                </a:lnTo>
                <a:lnTo>
                  <a:pt x="60185" y="95745"/>
                </a:lnTo>
                <a:lnTo>
                  <a:pt x="61887" y="93484"/>
                </a:lnTo>
                <a:lnTo>
                  <a:pt x="79920" y="93484"/>
                </a:lnTo>
                <a:lnTo>
                  <a:pt x="83654" y="92387"/>
                </a:lnTo>
                <a:lnTo>
                  <a:pt x="89044" y="88587"/>
                </a:lnTo>
                <a:lnTo>
                  <a:pt x="94068" y="82575"/>
                </a:lnTo>
                <a:lnTo>
                  <a:pt x="117425" y="61105"/>
                </a:lnTo>
                <a:lnTo>
                  <a:pt x="145846" y="52855"/>
                </a:lnTo>
                <a:lnTo>
                  <a:pt x="238273" y="52855"/>
                </a:lnTo>
                <a:lnTo>
                  <a:pt x="216730" y="29570"/>
                </a:lnTo>
                <a:lnTo>
                  <a:pt x="184057" y="10222"/>
                </a:lnTo>
                <a:lnTo>
                  <a:pt x="146494" y="927"/>
                </a:lnTo>
                <a:lnTo>
                  <a:pt x="145160" y="800"/>
                </a:lnTo>
                <a:lnTo>
                  <a:pt x="143865" y="317"/>
                </a:lnTo>
                <a:lnTo>
                  <a:pt x="142557" y="0"/>
                </a:lnTo>
                <a:close/>
              </a:path>
              <a:path w="265430" h="261620">
                <a:moveTo>
                  <a:pt x="259138" y="164020"/>
                </a:moveTo>
                <a:lnTo>
                  <a:pt x="190131" y="164020"/>
                </a:lnTo>
                <a:lnTo>
                  <a:pt x="196011" y="167970"/>
                </a:lnTo>
                <a:lnTo>
                  <a:pt x="200492" y="171831"/>
                </a:lnTo>
                <a:lnTo>
                  <a:pt x="205117" y="176618"/>
                </a:lnTo>
                <a:lnTo>
                  <a:pt x="203834" y="180314"/>
                </a:lnTo>
                <a:lnTo>
                  <a:pt x="202514" y="181851"/>
                </a:lnTo>
                <a:lnTo>
                  <a:pt x="175119" y="201866"/>
                </a:lnTo>
                <a:lnTo>
                  <a:pt x="143754" y="206568"/>
                </a:lnTo>
                <a:lnTo>
                  <a:pt x="239207" y="206568"/>
                </a:lnTo>
                <a:lnTo>
                  <a:pt x="254618" y="181517"/>
                </a:lnTo>
                <a:lnTo>
                  <a:pt x="259138" y="164020"/>
                </a:lnTo>
                <a:close/>
              </a:path>
              <a:path w="265430" h="261620">
                <a:moveTo>
                  <a:pt x="128904" y="165862"/>
                </a:moveTo>
                <a:lnTo>
                  <a:pt x="122491" y="166281"/>
                </a:lnTo>
                <a:lnTo>
                  <a:pt x="120853" y="167487"/>
                </a:lnTo>
                <a:lnTo>
                  <a:pt x="119176" y="168198"/>
                </a:lnTo>
                <a:lnTo>
                  <a:pt x="120027" y="169926"/>
                </a:lnTo>
                <a:lnTo>
                  <a:pt x="120421" y="172186"/>
                </a:lnTo>
                <a:lnTo>
                  <a:pt x="121780" y="173316"/>
                </a:lnTo>
                <a:lnTo>
                  <a:pt x="135926" y="181360"/>
                </a:lnTo>
                <a:lnTo>
                  <a:pt x="151141" y="183697"/>
                </a:lnTo>
                <a:lnTo>
                  <a:pt x="166219" y="180383"/>
                </a:lnTo>
                <a:lnTo>
                  <a:pt x="179958" y="171475"/>
                </a:lnTo>
                <a:lnTo>
                  <a:pt x="181673" y="169887"/>
                </a:lnTo>
                <a:lnTo>
                  <a:pt x="183095" y="167868"/>
                </a:lnTo>
                <a:lnTo>
                  <a:pt x="186047" y="166077"/>
                </a:lnTo>
                <a:lnTo>
                  <a:pt x="133629" y="166077"/>
                </a:lnTo>
                <a:lnTo>
                  <a:pt x="128904" y="165862"/>
                </a:lnTo>
                <a:close/>
              </a:path>
              <a:path w="265430" h="261620">
                <a:moveTo>
                  <a:pt x="264611" y="142240"/>
                </a:moveTo>
                <a:lnTo>
                  <a:pt x="139153" y="142240"/>
                </a:lnTo>
                <a:lnTo>
                  <a:pt x="148094" y="146570"/>
                </a:lnTo>
                <a:lnTo>
                  <a:pt x="143916" y="153657"/>
                </a:lnTo>
                <a:lnTo>
                  <a:pt x="145097" y="163245"/>
                </a:lnTo>
                <a:lnTo>
                  <a:pt x="142735" y="165925"/>
                </a:lnTo>
                <a:lnTo>
                  <a:pt x="133629" y="166077"/>
                </a:lnTo>
                <a:lnTo>
                  <a:pt x="186047" y="166077"/>
                </a:lnTo>
                <a:lnTo>
                  <a:pt x="186905" y="165557"/>
                </a:lnTo>
                <a:lnTo>
                  <a:pt x="190131" y="164020"/>
                </a:lnTo>
                <a:lnTo>
                  <a:pt x="259138" y="164020"/>
                </a:lnTo>
                <a:lnTo>
                  <a:pt x="264096" y="144830"/>
                </a:lnTo>
                <a:lnTo>
                  <a:pt x="264248" y="143319"/>
                </a:lnTo>
                <a:lnTo>
                  <a:pt x="264611" y="142240"/>
                </a:lnTo>
                <a:close/>
              </a:path>
              <a:path w="265430" h="261620">
                <a:moveTo>
                  <a:pt x="84429" y="164769"/>
                </a:moveTo>
                <a:lnTo>
                  <a:pt x="77863" y="165862"/>
                </a:lnTo>
                <a:lnTo>
                  <a:pt x="85690" y="165862"/>
                </a:lnTo>
                <a:lnTo>
                  <a:pt x="84429" y="164769"/>
                </a:lnTo>
                <a:close/>
              </a:path>
              <a:path w="265430" h="261620">
                <a:moveTo>
                  <a:pt x="104647" y="118465"/>
                </a:moveTo>
                <a:lnTo>
                  <a:pt x="102895" y="120192"/>
                </a:lnTo>
                <a:lnTo>
                  <a:pt x="102539" y="124421"/>
                </a:lnTo>
                <a:lnTo>
                  <a:pt x="102570" y="136688"/>
                </a:lnTo>
                <a:lnTo>
                  <a:pt x="104168" y="141616"/>
                </a:lnTo>
                <a:lnTo>
                  <a:pt x="109104" y="142541"/>
                </a:lnTo>
                <a:lnTo>
                  <a:pt x="119151" y="142405"/>
                </a:lnTo>
                <a:lnTo>
                  <a:pt x="137884" y="142405"/>
                </a:lnTo>
                <a:lnTo>
                  <a:pt x="139153" y="142240"/>
                </a:lnTo>
                <a:lnTo>
                  <a:pt x="264611" y="142240"/>
                </a:lnTo>
                <a:lnTo>
                  <a:pt x="264744" y="141846"/>
                </a:lnTo>
                <a:lnTo>
                  <a:pt x="265087" y="140360"/>
                </a:lnTo>
                <a:lnTo>
                  <a:pt x="264965" y="120002"/>
                </a:lnTo>
                <a:lnTo>
                  <a:pt x="264709" y="118668"/>
                </a:lnTo>
                <a:lnTo>
                  <a:pt x="113233" y="118668"/>
                </a:lnTo>
                <a:lnTo>
                  <a:pt x="104647" y="118465"/>
                </a:lnTo>
                <a:close/>
              </a:path>
              <a:path w="265430" h="261620">
                <a:moveTo>
                  <a:pt x="130530" y="142405"/>
                </a:moveTo>
                <a:lnTo>
                  <a:pt x="119151" y="142405"/>
                </a:lnTo>
                <a:lnTo>
                  <a:pt x="124840" y="142532"/>
                </a:lnTo>
                <a:lnTo>
                  <a:pt x="130530" y="142405"/>
                </a:lnTo>
                <a:close/>
              </a:path>
              <a:path w="265430" h="261620">
                <a:moveTo>
                  <a:pt x="137884" y="142405"/>
                </a:moveTo>
                <a:lnTo>
                  <a:pt x="130530" y="142405"/>
                </a:lnTo>
                <a:lnTo>
                  <a:pt x="137591" y="142443"/>
                </a:lnTo>
                <a:lnTo>
                  <a:pt x="137884" y="142405"/>
                </a:lnTo>
                <a:close/>
              </a:path>
              <a:path w="265430" h="261620">
                <a:moveTo>
                  <a:pt x="79012" y="141046"/>
                </a:moveTo>
                <a:lnTo>
                  <a:pt x="68046" y="141046"/>
                </a:lnTo>
                <a:lnTo>
                  <a:pt x="70116" y="141592"/>
                </a:lnTo>
                <a:lnTo>
                  <a:pt x="78943" y="141541"/>
                </a:lnTo>
                <a:lnTo>
                  <a:pt x="79012" y="141046"/>
                </a:lnTo>
                <a:close/>
              </a:path>
              <a:path w="265430" h="261620">
                <a:moveTo>
                  <a:pt x="132854" y="118541"/>
                </a:moveTo>
                <a:lnTo>
                  <a:pt x="123050" y="118554"/>
                </a:lnTo>
                <a:lnTo>
                  <a:pt x="118135" y="118579"/>
                </a:lnTo>
                <a:lnTo>
                  <a:pt x="113233" y="118668"/>
                </a:lnTo>
                <a:lnTo>
                  <a:pt x="264709" y="118668"/>
                </a:lnTo>
                <a:lnTo>
                  <a:pt x="142011" y="118567"/>
                </a:lnTo>
                <a:lnTo>
                  <a:pt x="132854" y="118541"/>
                </a:lnTo>
                <a:close/>
              </a:path>
              <a:path w="265430" h="261620">
                <a:moveTo>
                  <a:pt x="188400" y="94716"/>
                </a:moveTo>
                <a:lnTo>
                  <a:pt x="139153" y="94716"/>
                </a:lnTo>
                <a:lnTo>
                  <a:pt x="148208" y="99275"/>
                </a:lnTo>
                <a:lnTo>
                  <a:pt x="143967" y="106540"/>
                </a:lnTo>
                <a:lnTo>
                  <a:pt x="145008" y="116433"/>
                </a:lnTo>
                <a:lnTo>
                  <a:pt x="142011" y="118567"/>
                </a:lnTo>
                <a:lnTo>
                  <a:pt x="264690" y="118567"/>
                </a:lnTo>
                <a:lnTo>
                  <a:pt x="263702" y="113413"/>
                </a:lnTo>
                <a:lnTo>
                  <a:pt x="262377" y="106170"/>
                </a:lnTo>
                <a:lnTo>
                  <a:pt x="260891" y="98972"/>
                </a:lnTo>
                <a:lnTo>
                  <a:pt x="259966" y="95450"/>
                </a:lnTo>
                <a:lnTo>
                  <a:pt x="190063" y="95450"/>
                </a:lnTo>
                <a:lnTo>
                  <a:pt x="188400" y="94716"/>
                </a:lnTo>
                <a:close/>
              </a:path>
              <a:path w="265430" h="261620">
                <a:moveTo>
                  <a:pt x="238273" y="52855"/>
                </a:moveTo>
                <a:lnTo>
                  <a:pt x="145846" y="52855"/>
                </a:lnTo>
                <a:lnTo>
                  <a:pt x="175182" y="57909"/>
                </a:lnTo>
                <a:lnTo>
                  <a:pt x="201282" y="76352"/>
                </a:lnTo>
                <a:lnTo>
                  <a:pt x="206413" y="81953"/>
                </a:lnTo>
                <a:lnTo>
                  <a:pt x="206311" y="83832"/>
                </a:lnTo>
                <a:lnTo>
                  <a:pt x="200621" y="88684"/>
                </a:lnTo>
                <a:lnTo>
                  <a:pt x="194307" y="93786"/>
                </a:lnTo>
                <a:lnTo>
                  <a:pt x="190063" y="95450"/>
                </a:lnTo>
                <a:lnTo>
                  <a:pt x="259966" y="95450"/>
                </a:lnTo>
                <a:lnTo>
                  <a:pt x="259029" y="91884"/>
                </a:lnTo>
                <a:lnTo>
                  <a:pt x="242418" y="57335"/>
                </a:lnTo>
                <a:lnTo>
                  <a:pt x="238273" y="52855"/>
                </a:lnTo>
                <a:close/>
              </a:path>
              <a:path w="265430" h="261620">
                <a:moveTo>
                  <a:pt x="151026" y="76141"/>
                </a:moveTo>
                <a:lnTo>
                  <a:pt x="135507" y="78582"/>
                </a:lnTo>
                <a:lnTo>
                  <a:pt x="121462" y="86804"/>
                </a:lnTo>
                <a:lnTo>
                  <a:pt x="120014" y="88061"/>
                </a:lnTo>
                <a:lnTo>
                  <a:pt x="119075" y="90754"/>
                </a:lnTo>
                <a:lnTo>
                  <a:pt x="119379" y="93573"/>
                </a:lnTo>
                <a:lnTo>
                  <a:pt x="122567" y="94665"/>
                </a:lnTo>
                <a:lnTo>
                  <a:pt x="128333" y="95161"/>
                </a:lnTo>
                <a:lnTo>
                  <a:pt x="132283" y="94907"/>
                </a:lnTo>
                <a:lnTo>
                  <a:pt x="137910" y="94907"/>
                </a:lnTo>
                <a:lnTo>
                  <a:pt x="139153" y="94716"/>
                </a:lnTo>
                <a:lnTo>
                  <a:pt x="188400" y="94716"/>
                </a:lnTo>
                <a:lnTo>
                  <a:pt x="185964" y="93641"/>
                </a:lnTo>
                <a:lnTo>
                  <a:pt x="180085" y="88328"/>
                </a:lnTo>
                <a:lnTo>
                  <a:pt x="166420" y="79412"/>
                </a:lnTo>
                <a:lnTo>
                  <a:pt x="151026" y="76141"/>
                </a:lnTo>
                <a:close/>
              </a:path>
              <a:path w="265430" h="261620">
                <a:moveTo>
                  <a:pt x="137910" y="94907"/>
                </a:moveTo>
                <a:lnTo>
                  <a:pt x="132283" y="94907"/>
                </a:lnTo>
                <a:lnTo>
                  <a:pt x="137579" y="94957"/>
                </a:lnTo>
                <a:lnTo>
                  <a:pt x="137910" y="94907"/>
                </a:lnTo>
                <a:close/>
              </a:path>
              <a:path w="265430" h="261620">
                <a:moveTo>
                  <a:pt x="79920" y="93484"/>
                </a:moveTo>
                <a:lnTo>
                  <a:pt x="61887" y="93484"/>
                </a:lnTo>
                <a:lnTo>
                  <a:pt x="70116" y="94246"/>
                </a:lnTo>
                <a:lnTo>
                  <a:pt x="77484" y="94200"/>
                </a:lnTo>
                <a:lnTo>
                  <a:pt x="79920" y="93484"/>
                </a:lnTo>
                <a:close/>
              </a:path>
            </a:pathLst>
          </a:custGeom>
          <a:solidFill>
            <a:srgbClr val="FFFFFF"/>
          </a:solidFill>
        </p:spPr>
        <p:txBody>
          <a:bodyPr wrap="square" lIns="0" tIns="0" rIns="0" bIns="0" rtlCol="0"/>
          <a:lstStyle/>
          <a:p>
            <a:endParaRPr/>
          </a:p>
        </p:txBody>
      </p:sp>
      <p:sp>
        <p:nvSpPr>
          <p:cNvPr id="10" name="object 25">
            <a:extLst>
              <a:ext uri="{FF2B5EF4-FFF2-40B4-BE49-F238E27FC236}">
                <a16:creationId xmlns:a16="http://schemas.microsoft.com/office/drawing/2014/main" id="{B1E09D42-C0D7-4EBF-260D-552BEA9F3236}"/>
              </a:ext>
            </a:extLst>
          </p:cNvPr>
          <p:cNvSpPr/>
          <p:nvPr/>
        </p:nvSpPr>
        <p:spPr>
          <a:xfrm>
            <a:off x="935996" y="6003348"/>
            <a:ext cx="265430" cy="261620"/>
          </a:xfrm>
          <a:custGeom>
            <a:avLst/>
            <a:gdLst/>
            <a:ahLst/>
            <a:cxnLst/>
            <a:rect l="l" t="t" r="r" b="b"/>
            <a:pathLst>
              <a:path w="265430" h="261620">
                <a:moveTo>
                  <a:pt x="142557" y="0"/>
                </a:moveTo>
                <a:lnTo>
                  <a:pt x="122529" y="0"/>
                </a:lnTo>
                <a:lnTo>
                  <a:pt x="107842" y="2663"/>
                </a:lnTo>
                <a:lnTo>
                  <a:pt x="58356" y="22255"/>
                </a:lnTo>
                <a:lnTo>
                  <a:pt x="10468" y="79479"/>
                </a:lnTo>
                <a:lnTo>
                  <a:pt x="825" y="117716"/>
                </a:lnTo>
                <a:lnTo>
                  <a:pt x="342" y="119151"/>
                </a:lnTo>
                <a:lnTo>
                  <a:pt x="102" y="120192"/>
                </a:lnTo>
                <a:lnTo>
                  <a:pt x="0" y="140360"/>
                </a:lnTo>
                <a:lnTo>
                  <a:pt x="1384" y="147583"/>
                </a:lnTo>
                <a:lnTo>
                  <a:pt x="2709" y="154827"/>
                </a:lnTo>
                <a:lnTo>
                  <a:pt x="22668" y="203661"/>
                </a:lnTo>
                <a:lnTo>
                  <a:pt x="81029" y="250775"/>
                </a:lnTo>
                <a:lnTo>
                  <a:pt x="118592" y="260070"/>
                </a:lnTo>
                <a:lnTo>
                  <a:pt x="119926" y="260197"/>
                </a:lnTo>
                <a:lnTo>
                  <a:pt x="121221" y="260680"/>
                </a:lnTo>
                <a:lnTo>
                  <a:pt x="122529" y="260997"/>
                </a:lnTo>
                <a:lnTo>
                  <a:pt x="142557" y="260997"/>
                </a:lnTo>
                <a:lnTo>
                  <a:pt x="206730" y="238742"/>
                </a:lnTo>
                <a:lnTo>
                  <a:pt x="239207" y="206568"/>
                </a:lnTo>
                <a:lnTo>
                  <a:pt x="143754" y="206568"/>
                </a:lnTo>
                <a:lnTo>
                  <a:pt x="113642" y="196406"/>
                </a:lnTo>
                <a:lnTo>
                  <a:pt x="90004" y="171831"/>
                </a:lnTo>
                <a:lnTo>
                  <a:pt x="87274" y="167233"/>
                </a:lnTo>
                <a:lnTo>
                  <a:pt x="85690" y="165862"/>
                </a:lnTo>
                <a:lnTo>
                  <a:pt x="77863" y="165862"/>
                </a:lnTo>
                <a:lnTo>
                  <a:pt x="76657" y="165696"/>
                </a:lnTo>
                <a:lnTo>
                  <a:pt x="75476" y="165696"/>
                </a:lnTo>
                <a:lnTo>
                  <a:pt x="66192" y="164797"/>
                </a:lnTo>
                <a:lnTo>
                  <a:pt x="60864" y="161720"/>
                </a:lnTo>
                <a:lnTo>
                  <a:pt x="59099" y="155897"/>
                </a:lnTo>
                <a:lnTo>
                  <a:pt x="60502" y="146761"/>
                </a:lnTo>
                <a:lnTo>
                  <a:pt x="61048" y="144678"/>
                </a:lnTo>
                <a:lnTo>
                  <a:pt x="68046" y="141046"/>
                </a:lnTo>
                <a:lnTo>
                  <a:pt x="79012" y="141046"/>
                </a:lnTo>
                <a:lnTo>
                  <a:pt x="78231" y="130810"/>
                </a:lnTo>
                <a:lnTo>
                  <a:pt x="78384" y="127304"/>
                </a:lnTo>
                <a:lnTo>
                  <a:pt x="79120" y="120002"/>
                </a:lnTo>
                <a:lnTo>
                  <a:pt x="78003" y="118249"/>
                </a:lnTo>
                <a:lnTo>
                  <a:pt x="60096" y="117716"/>
                </a:lnTo>
                <a:lnTo>
                  <a:pt x="60185" y="95745"/>
                </a:lnTo>
                <a:lnTo>
                  <a:pt x="61887" y="93484"/>
                </a:lnTo>
                <a:lnTo>
                  <a:pt x="79920" y="93484"/>
                </a:lnTo>
                <a:lnTo>
                  <a:pt x="83654" y="92387"/>
                </a:lnTo>
                <a:lnTo>
                  <a:pt x="89044" y="88587"/>
                </a:lnTo>
                <a:lnTo>
                  <a:pt x="94068" y="82575"/>
                </a:lnTo>
                <a:lnTo>
                  <a:pt x="117425" y="61105"/>
                </a:lnTo>
                <a:lnTo>
                  <a:pt x="145846" y="52855"/>
                </a:lnTo>
                <a:lnTo>
                  <a:pt x="238273" y="52855"/>
                </a:lnTo>
                <a:lnTo>
                  <a:pt x="216730" y="29570"/>
                </a:lnTo>
                <a:lnTo>
                  <a:pt x="184057" y="10222"/>
                </a:lnTo>
                <a:lnTo>
                  <a:pt x="146494" y="927"/>
                </a:lnTo>
                <a:lnTo>
                  <a:pt x="145160" y="800"/>
                </a:lnTo>
                <a:lnTo>
                  <a:pt x="143865" y="317"/>
                </a:lnTo>
                <a:lnTo>
                  <a:pt x="142557" y="0"/>
                </a:lnTo>
                <a:close/>
              </a:path>
              <a:path w="265430" h="261620">
                <a:moveTo>
                  <a:pt x="259138" y="164020"/>
                </a:moveTo>
                <a:lnTo>
                  <a:pt x="190131" y="164020"/>
                </a:lnTo>
                <a:lnTo>
                  <a:pt x="196011" y="167970"/>
                </a:lnTo>
                <a:lnTo>
                  <a:pt x="200492" y="171831"/>
                </a:lnTo>
                <a:lnTo>
                  <a:pt x="205117" y="176618"/>
                </a:lnTo>
                <a:lnTo>
                  <a:pt x="203834" y="180314"/>
                </a:lnTo>
                <a:lnTo>
                  <a:pt x="202514" y="181851"/>
                </a:lnTo>
                <a:lnTo>
                  <a:pt x="175119" y="201866"/>
                </a:lnTo>
                <a:lnTo>
                  <a:pt x="143754" y="206568"/>
                </a:lnTo>
                <a:lnTo>
                  <a:pt x="239207" y="206568"/>
                </a:lnTo>
                <a:lnTo>
                  <a:pt x="254618" y="181517"/>
                </a:lnTo>
                <a:lnTo>
                  <a:pt x="259138" y="164020"/>
                </a:lnTo>
                <a:close/>
              </a:path>
              <a:path w="265430" h="261620">
                <a:moveTo>
                  <a:pt x="128904" y="165862"/>
                </a:moveTo>
                <a:lnTo>
                  <a:pt x="122491" y="166281"/>
                </a:lnTo>
                <a:lnTo>
                  <a:pt x="120853" y="167487"/>
                </a:lnTo>
                <a:lnTo>
                  <a:pt x="119176" y="168198"/>
                </a:lnTo>
                <a:lnTo>
                  <a:pt x="120027" y="169926"/>
                </a:lnTo>
                <a:lnTo>
                  <a:pt x="120421" y="172186"/>
                </a:lnTo>
                <a:lnTo>
                  <a:pt x="121780" y="173316"/>
                </a:lnTo>
                <a:lnTo>
                  <a:pt x="135926" y="181360"/>
                </a:lnTo>
                <a:lnTo>
                  <a:pt x="151141" y="183697"/>
                </a:lnTo>
                <a:lnTo>
                  <a:pt x="166219" y="180383"/>
                </a:lnTo>
                <a:lnTo>
                  <a:pt x="179958" y="171475"/>
                </a:lnTo>
                <a:lnTo>
                  <a:pt x="181673" y="169887"/>
                </a:lnTo>
                <a:lnTo>
                  <a:pt x="183095" y="167868"/>
                </a:lnTo>
                <a:lnTo>
                  <a:pt x="186047" y="166077"/>
                </a:lnTo>
                <a:lnTo>
                  <a:pt x="133629" y="166077"/>
                </a:lnTo>
                <a:lnTo>
                  <a:pt x="128904" y="165862"/>
                </a:lnTo>
                <a:close/>
              </a:path>
              <a:path w="265430" h="261620">
                <a:moveTo>
                  <a:pt x="264611" y="142240"/>
                </a:moveTo>
                <a:lnTo>
                  <a:pt x="139153" y="142240"/>
                </a:lnTo>
                <a:lnTo>
                  <a:pt x="148094" y="146570"/>
                </a:lnTo>
                <a:lnTo>
                  <a:pt x="143916" y="153657"/>
                </a:lnTo>
                <a:lnTo>
                  <a:pt x="145097" y="163245"/>
                </a:lnTo>
                <a:lnTo>
                  <a:pt x="142735" y="165925"/>
                </a:lnTo>
                <a:lnTo>
                  <a:pt x="133629" y="166077"/>
                </a:lnTo>
                <a:lnTo>
                  <a:pt x="186047" y="166077"/>
                </a:lnTo>
                <a:lnTo>
                  <a:pt x="186905" y="165557"/>
                </a:lnTo>
                <a:lnTo>
                  <a:pt x="190131" y="164020"/>
                </a:lnTo>
                <a:lnTo>
                  <a:pt x="259138" y="164020"/>
                </a:lnTo>
                <a:lnTo>
                  <a:pt x="264096" y="144830"/>
                </a:lnTo>
                <a:lnTo>
                  <a:pt x="264248" y="143319"/>
                </a:lnTo>
                <a:lnTo>
                  <a:pt x="264611" y="142240"/>
                </a:lnTo>
                <a:close/>
              </a:path>
              <a:path w="265430" h="261620">
                <a:moveTo>
                  <a:pt x="84429" y="164769"/>
                </a:moveTo>
                <a:lnTo>
                  <a:pt x="77863" y="165862"/>
                </a:lnTo>
                <a:lnTo>
                  <a:pt x="85690" y="165862"/>
                </a:lnTo>
                <a:lnTo>
                  <a:pt x="84429" y="164769"/>
                </a:lnTo>
                <a:close/>
              </a:path>
              <a:path w="265430" h="261620">
                <a:moveTo>
                  <a:pt x="104647" y="118465"/>
                </a:moveTo>
                <a:lnTo>
                  <a:pt x="102895" y="120192"/>
                </a:lnTo>
                <a:lnTo>
                  <a:pt x="102539" y="124421"/>
                </a:lnTo>
                <a:lnTo>
                  <a:pt x="102570" y="136688"/>
                </a:lnTo>
                <a:lnTo>
                  <a:pt x="104168" y="141616"/>
                </a:lnTo>
                <a:lnTo>
                  <a:pt x="109104" y="142541"/>
                </a:lnTo>
                <a:lnTo>
                  <a:pt x="119151" y="142405"/>
                </a:lnTo>
                <a:lnTo>
                  <a:pt x="137884" y="142405"/>
                </a:lnTo>
                <a:lnTo>
                  <a:pt x="139153" y="142240"/>
                </a:lnTo>
                <a:lnTo>
                  <a:pt x="264611" y="142240"/>
                </a:lnTo>
                <a:lnTo>
                  <a:pt x="264744" y="141846"/>
                </a:lnTo>
                <a:lnTo>
                  <a:pt x="265087" y="140360"/>
                </a:lnTo>
                <a:lnTo>
                  <a:pt x="264965" y="120002"/>
                </a:lnTo>
                <a:lnTo>
                  <a:pt x="264709" y="118668"/>
                </a:lnTo>
                <a:lnTo>
                  <a:pt x="113233" y="118668"/>
                </a:lnTo>
                <a:lnTo>
                  <a:pt x="104647" y="118465"/>
                </a:lnTo>
                <a:close/>
              </a:path>
              <a:path w="265430" h="261620">
                <a:moveTo>
                  <a:pt x="130530" y="142405"/>
                </a:moveTo>
                <a:lnTo>
                  <a:pt x="119151" y="142405"/>
                </a:lnTo>
                <a:lnTo>
                  <a:pt x="124840" y="142532"/>
                </a:lnTo>
                <a:lnTo>
                  <a:pt x="130530" y="142405"/>
                </a:lnTo>
                <a:close/>
              </a:path>
              <a:path w="265430" h="261620">
                <a:moveTo>
                  <a:pt x="137884" y="142405"/>
                </a:moveTo>
                <a:lnTo>
                  <a:pt x="130530" y="142405"/>
                </a:lnTo>
                <a:lnTo>
                  <a:pt x="137591" y="142443"/>
                </a:lnTo>
                <a:lnTo>
                  <a:pt x="137884" y="142405"/>
                </a:lnTo>
                <a:close/>
              </a:path>
              <a:path w="265430" h="261620">
                <a:moveTo>
                  <a:pt x="79012" y="141046"/>
                </a:moveTo>
                <a:lnTo>
                  <a:pt x="68046" y="141046"/>
                </a:lnTo>
                <a:lnTo>
                  <a:pt x="70116" y="141592"/>
                </a:lnTo>
                <a:lnTo>
                  <a:pt x="78943" y="141541"/>
                </a:lnTo>
                <a:lnTo>
                  <a:pt x="79012" y="141046"/>
                </a:lnTo>
                <a:close/>
              </a:path>
              <a:path w="265430" h="261620">
                <a:moveTo>
                  <a:pt x="132854" y="118541"/>
                </a:moveTo>
                <a:lnTo>
                  <a:pt x="123050" y="118554"/>
                </a:lnTo>
                <a:lnTo>
                  <a:pt x="118135" y="118579"/>
                </a:lnTo>
                <a:lnTo>
                  <a:pt x="113233" y="118668"/>
                </a:lnTo>
                <a:lnTo>
                  <a:pt x="264709" y="118668"/>
                </a:lnTo>
                <a:lnTo>
                  <a:pt x="142011" y="118567"/>
                </a:lnTo>
                <a:lnTo>
                  <a:pt x="132854" y="118541"/>
                </a:lnTo>
                <a:close/>
              </a:path>
              <a:path w="265430" h="261620">
                <a:moveTo>
                  <a:pt x="188400" y="94716"/>
                </a:moveTo>
                <a:lnTo>
                  <a:pt x="139153" y="94716"/>
                </a:lnTo>
                <a:lnTo>
                  <a:pt x="148208" y="99275"/>
                </a:lnTo>
                <a:lnTo>
                  <a:pt x="143967" y="106540"/>
                </a:lnTo>
                <a:lnTo>
                  <a:pt x="145008" y="116433"/>
                </a:lnTo>
                <a:lnTo>
                  <a:pt x="142011" y="118567"/>
                </a:lnTo>
                <a:lnTo>
                  <a:pt x="264690" y="118567"/>
                </a:lnTo>
                <a:lnTo>
                  <a:pt x="263702" y="113413"/>
                </a:lnTo>
                <a:lnTo>
                  <a:pt x="262377" y="106170"/>
                </a:lnTo>
                <a:lnTo>
                  <a:pt x="260891" y="98972"/>
                </a:lnTo>
                <a:lnTo>
                  <a:pt x="259966" y="95450"/>
                </a:lnTo>
                <a:lnTo>
                  <a:pt x="190063" y="95450"/>
                </a:lnTo>
                <a:lnTo>
                  <a:pt x="188400" y="94716"/>
                </a:lnTo>
                <a:close/>
              </a:path>
              <a:path w="265430" h="261620">
                <a:moveTo>
                  <a:pt x="238273" y="52855"/>
                </a:moveTo>
                <a:lnTo>
                  <a:pt x="145846" y="52855"/>
                </a:lnTo>
                <a:lnTo>
                  <a:pt x="175182" y="57909"/>
                </a:lnTo>
                <a:lnTo>
                  <a:pt x="201282" y="76352"/>
                </a:lnTo>
                <a:lnTo>
                  <a:pt x="206413" y="81953"/>
                </a:lnTo>
                <a:lnTo>
                  <a:pt x="206311" y="83832"/>
                </a:lnTo>
                <a:lnTo>
                  <a:pt x="200621" y="88684"/>
                </a:lnTo>
                <a:lnTo>
                  <a:pt x="194307" y="93786"/>
                </a:lnTo>
                <a:lnTo>
                  <a:pt x="190063" y="95450"/>
                </a:lnTo>
                <a:lnTo>
                  <a:pt x="259966" y="95450"/>
                </a:lnTo>
                <a:lnTo>
                  <a:pt x="259029" y="91884"/>
                </a:lnTo>
                <a:lnTo>
                  <a:pt x="242418" y="57335"/>
                </a:lnTo>
                <a:lnTo>
                  <a:pt x="238273" y="52855"/>
                </a:lnTo>
                <a:close/>
              </a:path>
              <a:path w="265430" h="261620">
                <a:moveTo>
                  <a:pt x="151026" y="76141"/>
                </a:moveTo>
                <a:lnTo>
                  <a:pt x="135507" y="78582"/>
                </a:lnTo>
                <a:lnTo>
                  <a:pt x="121462" y="86804"/>
                </a:lnTo>
                <a:lnTo>
                  <a:pt x="120014" y="88061"/>
                </a:lnTo>
                <a:lnTo>
                  <a:pt x="119075" y="90754"/>
                </a:lnTo>
                <a:lnTo>
                  <a:pt x="119379" y="93573"/>
                </a:lnTo>
                <a:lnTo>
                  <a:pt x="122567" y="94665"/>
                </a:lnTo>
                <a:lnTo>
                  <a:pt x="128333" y="95161"/>
                </a:lnTo>
                <a:lnTo>
                  <a:pt x="132283" y="94907"/>
                </a:lnTo>
                <a:lnTo>
                  <a:pt x="137910" y="94907"/>
                </a:lnTo>
                <a:lnTo>
                  <a:pt x="139153" y="94716"/>
                </a:lnTo>
                <a:lnTo>
                  <a:pt x="188400" y="94716"/>
                </a:lnTo>
                <a:lnTo>
                  <a:pt x="185964" y="93641"/>
                </a:lnTo>
                <a:lnTo>
                  <a:pt x="180085" y="88328"/>
                </a:lnTo>
                <a:lnTo>
                  <a:pt x="166420" y="79412"/>
                </a:lnTo>
                <a:lnTo>
                  <a:pt x="151026" y="76141"/>
                </a:lnTo>
                <a:close/>
              </a:path>
              <a:path w="265430" h="261620">
                <a:moveTo>
                  <a:pt x="137910" y="94907"/>
                </a:moveTo>
                <a:lnTo>
                  <a:pt x="132283" y="94907"/>
                </a:lnTo>
                <a:lnTo>
                  <a:pt x="137579" y="94957"/>
                </a:lnTo>
                <a:lnTo>
                  <a:pt x="137910" y="94907"/>
                </a:lnTo>
                <a:close/>
              </a:path>
              <a:path w="265430" h="261620">
                <a:moveTo>
                  <a:pt x="79920" y="93484"/>
                </a:moveTo>
                <a:lnTo>
                  <a:pt x="61887" y="93484"/>
                </a:lnTo>
                <a:lnTo>
                  <a:pt x="70116" y="94246"/>
                </a:lnTo>
                <a:lnTo>
                  <a:pt x="77484" y="94200"/>
                </a:lnTo>
                <a:lnTo>
                  <a:pt x="79920" y="93484"/>
                </a:lnTo>
                <a:close/>
              </a:path>
            </a:pathLst>
          </a:custGeom>
          <a:solidFill>
            <a:srgbClr val="FFFFFF"/>
          </a:solidFill>
        </p:spPr>
        <p:txBody>
          <a:bodyPr wrap="square" lIns="0" tIns="0" rIns="0" bIns="0" rtlCol="0"/>
          <a:lstStyle/>
          <a:p>
            <a:endParaRPr/>
          </a:p>
        </p:txBody>
      </p:sp>
      <p:grpSp>
        <p:nvGrpSpPr>
          <p:cNvPr id="12" name="object 17">
            <a:extLst>
              <a:ext uri="{FF2B5EF4-FFF2-40B4-BE49-F238E27FC236}">
                <a16:creationId xmlns:a16="http://schemas.microsoft.com/office/drawing/2014/main" id="{BDB7A0C1-89B6-3FBA-0051-2B7662B1FD36}"/>
              </a:ext>
            </a:extLst>
          </p:cNvPr>
          <p:cNvGrpSpPr/>
          <p:nvPr/>
        </p:nvGrpSpPr>
        <p:grpSpPr>
          <a:xfrm>
            <a:off x="684000" y="5082521"/>
            <a:ext cx="4497600" cy="1461402"/>
            <a:chOff x="-5067287" y="7711312"/>
            <a:chExt cx="6128428" cy="1924050"/>
          </a:xfrm>
        </p:grpSpPr>
        <p:sp>
          <p:nvSpPr>
            <p:cNvPr id="13" name="object 18">
              <a:extLst>
                <a:ext uri="{FF2B5EF4-FFF2-40B4-BE49-F238E27FC236}">
                  <a16:creationId xmlns:a16="http://schemas.microsoft.com/office/drawing/2014/main" id="{ABD2FFDB-0867-5E2F-29AB-9465D0B94824}"/>
                </a:ext>
              </a:extLst>
            </p:cNvPr>
            <p:cNvSpPr/>
            <p:nvPr/>
          </p:nvSpPr>
          <p:spPr>
            <a:xfrm>
              <a:off x="-5067287" y="7711312"/>
              <a:ext cx="6128428" cy="1924050"/>
            </a:xfrm>
            <a:custGeom>
              <a:avLst/>
              <a:gdLst/>
              <a:ahLst/>
              <a:cxnLst/>
              <a:rect l="l" t="t" r="r" b="b"/>
              <a:pathLst>
                <a:path w="4701540" h="1924050">
                  <a:moveTo>
                    <a:pt x="4449064" y="0"/>
                  </a:moveTo>
                  <a:lnTo>
                    <a:pt x="0" y="0"/>
                  </a:lnTo>
                  <a:lnTo>
                    <a:pt x="0" y="1671688"/>
                  </a:lnTo>
                  <a:lnTo>
                    <a:pt x="3937" y="1817379"/>
                  </a:lnTo>
                  <a:lnTo>
                    <a:pt x="31500" y="1892193"/>
                  </a:lnTo>
                  <a:lnTo>
                    <a:pt x="106315" y="1919756"/>
                  </a:lnTo>
                  <a:lnTo>
                    <a:pt x="252006" y="1923694"/>
                  </a:lnTo>
                  <a:lnTo>
                    <a:pt x="4449064" y="1923694"/>
                  </a:lnTo>
                  <a:lnTo>
                    <a:pt x="4594755" y="1919756"/>
                  </a:lnTo>
                  <a:lnTo>
                    <a:pt x="4669569" y="1892193"/>
                  </a:lnTo>
                  <a:lnTo>
                    <a:pt x="4697132" y="1817379"/>
                  </a:lnTo>
                  <a:lnTo>
                    <a:pt x="4701070" y="1671688"/>
                  </a:lnTo>
                  <a:lnTo>
                    <a:pt x="4701070" y="251993"/>
                  </a:lnTo>
                  <a:lnTo>
                    <a:pt x="4697132" y="106309"/>
                  </a:lnTo>
                  <a:lnTo>
                    <a:pt x="4669569" y="31499"/>
                  </a:lnTo>
                  <a:lnTo>
                    <a:pt x="4594755" y="3937"/>
                  </a:lnTo>
                  <a:lnTo>
                    <a:pt x="4449064" y="0"/>
                  </a:lnTo>
                  <a:close/>
                </a:path>
              </a:pathLst>
            </a:custGeom>
            <a:solidFill>
              <a:srgbClr val="F18700"/>
            </a:solidFill>
          </p:spPr>
          <p:txBody>
            <a:bodyPr wrap="square" lIns="0" tIns="0" rIns="0" bIns="0" rtlCol="0"/>
            <a:lstStyle/>
            <a:p>
              <a:endParaRPr/>
            </a:p>
          </p:txBody>
        </p:sp>
        <p:sp>
          <p:nvSpPr>
            <p:cNvPr id="14" name="object 19">
              <a:extLst>
                <a:ext uri="{FF2B5EF4-FFF2-40B4-BE49-F238E27FC236}">
                  <a16:creationId xmlns:a16="http://schemas.microsoft.com/office/drawing/2014/main" id="{03F2FA99-DDF5-E702-3D98-FA6B44A3E722}"/>
                </a:ext>
              </a:extLst>
            </p:cNvPr>
            <p:cNvSpPr/>
            <p:nvPr/>
          </p:nvSpPr>
          <p:spPr>
            <a:xfrm>
              <a:off x="-4867382" y="7855721"/>
              <a:ext cx="265430" cy="290830"/>
            </a:xfrm>
            <a:custGeom>
              <a:avLst/>
              <a:gdLst/>
              <a:ahLst/>
              <a:cxnLst/>
              <a:rect l="l" t="t" r="r" b="b"/>
              <a:pathLst>
                <a:path w="265430" h="290829">
                  <a:moveTo>
                    <a:pt x="170878" y="113614"/>
                  </a:moveTo>
                  <a:lnTo>
                    <a:pt x="160997" y="100825"/>
                  </a:lnTo>
                  <a:lnTo>
                    <a:pt x="96964" y="171869"/>
                  </a:lnTo>
                  <a:lnTo>
                    <a:pt x="106426" y="185089"/>
                  </a:lnTo>
                  <a:lnTo>
                    <a:pt x="170878" y="113614"/>
                  </a:lnTo>
                  <a:close/>
                </a:path>
                <a:path w="265430" h="290829">
                  <a:moveTo>
                    <a:pt x="265049" y="73558"/>
                  </a:moveTo>
                  <a:lnTo>
                    <a:pt x="243662" y="33972"/>
                  </a:lnTo>
                  <a:lnTo>
                    <a:pt x="241147" y="31089"/>
                  </a:lnTo>
                  <a:lnTo>
                    <a:pt x="241147" y="73279"/>
                  </a:lnTo>
                  <a:lnTo>
                    <a:pt x="237731" y="83439"/>
                  </a:lnTo>
                  <a:lnTo>
                    <a:pt x="228003" y="95389"/>
                  </a:lnTo>
                  <a:lnTo>
                    <a:pt x="210540" y="76047"/>
                  </a:lnTo>
                  <a:lnTo>
                    <a:pt x="210540" y="113055"/>
                  </a:lnTo>
                  <a:lnTo>
                    <a:pt x="101701" y="233692"/>
                  </a:lnTo>
                  <a:lnTo>
                    <a:pt x="77774" y="207187"/>
                  </a:lnTo>
                  <a:lnTo>
                    <a:pt x="77774" y="247218"/>
                  </a:lnTo>
                  <a:lnTo>
                    <a:pt x="24561" y="263385"/>
                  </a:lnTo>
                  <a:lnTo>
                    <a:pt x="38925" y="203060"/>
                  </a:lnTo>
                  <a:lnTo>
                    <a:pt x="77774" y="247218"/>
                  </a:lnTo>
                  <a:lnTo>
                    <a:pt x="77774" y="207187"/>
                  </a:lnTo>
                  <a:lnTo>
                    <a:pt x="74053" y="203060"/>
                  </a:lnTo>
                  <a:lnTo>
                    <a:pt x="52539" y="179209"/>
                  </a:lnTo>
                  <a:lnTo>
                    <a:pt x="161302" y="58064"/>
                  </a:lnTo>
                  <a:lnTo>
                    <a:pt x="210540" y="113055"/>
                  </a:lnTo>
                  <a:lnTo>
                    <a:pt x="210540" y="76047"/>
                  </a:lnTo>
                  <a:lnTo>
                    <a:pt x="194310" y="58064"/>
                  </a:lnTo>
                  <a:lnTo>
                    <a:pt x="176771" y="38633"/>
                  </a:lnTo>
                  <a:lnTo>
                    <a:pt x="185089" y="27863"/>
                  </a:lnTo>
                  <a:lnTo>
                    <a:pt x="193954" y="23431"/>
                  </a:lnTo>
                  <a:lnTo>
                    <a:pt x="203428" y="25323"/>
                  </a:lnTo>
                  <a:lnTo>
                    <a:pt x="213525" y="33566"/>
                  </a:lnTo>
                  <a:lnTo>
                    <a:pt x="218821" y="39344"/>
                  </a:lnTo>
                  <a:lnTo>
                    <a:pt x="224015" y="45237"/>
                  </a:lnTo>
                  <a:lnTo>
                    <a:pt x="229247" y="51079"/>
                  </a:lnTo>
                  <a:lnTo>
                    <a:pt x="238290" y="63093"/>
                  </a:lnTo>
                  <a:lnTo>
                    <a:pt x="241147" y="73279"/>
                  </a:lnTo>
                  <a:lnTo>
                    <a:pt x="241147" y="31089"/>
                  </a:lnTo>
                  <a:lnTo>
                    <a:pt x="210489" y="3314"/>
                  </a:lnTo>
                  <a:lnTo>
                    <a:pt x="195516" y="0"/>
                  </a:lnTo>
                  <a:lnTo>
                    <a:pt x="180657" y="3949"/>
                  </a:lnTo>
                  <a:lnTo>
                    <a:pt x="27330" y="170599"/>
                  </a:lnTo>
                  <a:lnTo>
                    <a:pt x="12039" y="225526"/>
                  </a:lnTo>
                  <a:lnTo>
                    <a:pt x="1524" y="268579"/>
                  </a:lnTo>
                  <a:lnTo>
                    <a:pt x="0" y="280543"/>
                  </a:lnTo>
                  <a:lnTo>
                    <a:pt x="2540" y="287794"/>
                  </a:lnTo>
                  <a:lnTo>
                    <a:pt x="9245" y="290461"/>
                  </a:lnTo>
                  <a:lnTo>
                    <a:pt x="20256" y="288658"/>
                  </a:lnTo>
                  <a:lnTo>
                    <a:pt x="76428" y="271576"/>
                  </a:lnTo>
                  <a:lnTo>
                    <a:pt x="101168" y="263766"/>
                  </a:lnTo>
                  <a:lnTo>
                    <a:pt x="102425" y="263385"/>
                  </a:lnTo>
                  <a:lnTo>
                    <a:pt x="133578" y="233692"/>
                  </a:lnTo>
                  <a:lnTo>
                    <a:pt x="180022" y="182321"/>
                  </a:lnTo>
                  <a:lnTo>
                    <a:pt x="213614" y="144729"/>
                  </a:lnTo>
                  <a:lnTo>
                    <a:pt x="246989" y="106908"/>
                  </a:lnTo>
                  <a:lnTo>
                    <a:pt x="255879" y="95389"/>
                  </a:lnTo>
                  <a:lnTo>
                    <a:pt x="258851" y="91071"/>
                  </a:lnTo>
                  <a:lnTo>
                    <a:pt x="263283" y="82143"/>
                  </a:lnTo>
                  <a:lnTo>
                    <a:pt x="265049" y="73558"/>
                  </a:lnTo>
                  <a:close/>
                </a:path>
              </a:pathLst>
            </a:custGeom>
            <a:solidFill>
              <a:srgbClr val="FFFFFF"/>
            </a:solidFill>
          </p:spPr>
          <p:txBody>
            <a:bodyPr wrap="square" lIns="0" tIns="0" rIns="0" bIns="0" rtlCol="0"/>
            <a:lstStyle/>
            <a:p>
              <a:endParaRPr/>
            </a:p>
          </p:txBody>
        </p:sp>
      </p:grpSp>
      <p:sp>
        <p:nvSpPr>
          <p:cNvPr id="16" name="CasellaDiTesto 15">
            <a:extLst>
              <a:ext uri="{FF2B5EF4-FFF2-40B4-BE49-F238E27FC236}">
                <a16:creationId xmlns:a16="http://schemas.microsoft.com/office/drawing/2014/main" id="{752783EB-92D3-62CB-1675-C43EE7250AC3}"/>
              </a:ext>
            </a:extLst>
          </p:cNvPr>
          <p:cNvSpPr txBox="1"/>
          <p:nvPr/>
        </p:nvSpPr>
        <p:spPr>
          <a:xfrm>
            <a:off x="684000" y="5082521"/>
            <a:ext cx="4497600" cy="1400192"/>
          </a:xfrm>
          <a:prstGeom prst="rect">
            <a:avLst/>
          </a:prstGeom>
          <a:noFill/>
        </p:spPr>
        <p:txBody>
          <a:bodyPr wrap="square">
            <a:spAutoFit/>
          </a:bodyPr>
          <a:lstStyle/>
          <a:p>
            <a:pPr marL="355600">
              <a:lnSpc>
                <a:spcPct val="100000"/>
              </a:lnSpc>
              <a:spcBef>
                <a:spcPts val="100"/>
              </a:spcBef>
            </a:pPr>
            <a:endParaRPr lang="it-IT" sz="1000" b="1" spc="-15" dirty="0">
              <a:solidFill>
                <a:srgbClr val="FFFFFF"/>
              </a:solidFill>
              <a:latin typeface="Trebuchet MS"/>
              <a:cs typeface="Trebuchet MS"/>
            </a:endParaRPr>
          </a:p>
          <a:p>
            <a:pPr marL="355600">
              <a:lnSpc>
                <a:spcPct val="100000"/>
              </a:lnSpc>
              <a:spcBef>
                <a:spcPts val="100"/>
              </a:spcBef>
            </a:pPr>
            <a:r>
              <a:rPr lang="it-IT" sz="1000" b="1" spc="-15" dirty="0">
                <a:solidFill>
                  <a:srgbClr val="FFFFFF"/>
                </a:solidFill>
                <a:latin typeface="Trebuchet MS"/>
                <a:cs typeface="Trebuchet MS"/>
              </a:rPr>
              <a:t>EDUCATIVI</a:t>
            </a:r>
            <a:endParaRPr lang="it-IT" sz="1000" dirty="0">
              <a:latin typeface="Trebuchet MS"/>
              <a:cs typeface="Trebuchet MS"/>
            </a:endParaRPr>
          </a:p>
          <a:p>
            <a:pPr marL="12700" marR="5080" algn="just">
              <a:lnSpc>
                <a:spcPct val="117400"/>
              </a:lnSpc>
              <a:spcBef>
                <a:spcPts val="790"/>
              </a:spcBef>
            </a:pPr>
            <a:r>
              <a:rPr lang="it-IT" sz="1000" dirty="0">
                <a:solidFill>
                  <a:srgbClr val="FFFFFF"/>
                </a:solidFill>
                <a:latin typeface="Trebuchet MS"/>
                <a:cs typeface="Trebuchet MS"/>
              </a:rPr>
              <a:t>Facendo</a:t>
            </a:r>
            <a:r>
              <a:rPr lang="it-IT" sz="1000" spc="-114" dirty="0">
                <a:solidFill>
                  <a:srgbClr val="FFFFFF"/>
                </a:solidFill>
                <a:latin typeface="Trebuchet MS"/>
                <a:cs typeface="Trebuchet MS"/>
              </a:rPr>
              <a:t> </a:t>
            </a:r>
            <a:r>
              <a:rPr lang="it-IT" sz="1000" spc="-15" dirty="0">
                <a:solidFill>
                  <a:srgbClr val="FFFFFF"/>
                </a:solidFill>
                <a:latin typeface="Trebuchet MS"/>
                <a:cs typeface="Trebuchet MS"/>
              </a:rPr>
              <a:t>attività</a:t>
            </a:r>
            <a:r>
              <a:rPr lang="it-IT" sz="1000" spc="-110" dirty="0">
                <a:solidFill>
                  <a:srgbClr val="FFFFFF"/>
                </a:solidFill>
                <a:latin typeface="Trebuchet MS"/>
                <a:cs typeface="Trebuchet MS"/>
              </a:rPr>
              <a:t> </a:t>
            </a:r>
            <a:r>
              <a:rPr lang="it-IT" sz="1000" spc="15" dirty="0">
                <a:solidFill>
                  <a:srgbClr val="FFFFFF"/>
                </a:solidFill>
                <a:latin typeface="Trebuchet MS"/>
                <a:cs typeface="Trebuchet MS"/>
              </a:rPr>
              <a:t>di</a:t>
            </a:r>
            <a:r>
              <a:rPr lang="it-IT" sz="1000" spc="-114" dirty="0">
                <a:solidFill>
                  <a:srgbClr val="FFFFFF"/>
                </a:solidFill>
                <a:latin typeface="Trebuchet MS"/>
                <a:cs typeface="Trebuchet MS"/>
              </a:rPr>
              <a:t> </a:t>
            </a:r>
            <a:r>
              <a:rPr lang="it-IT" sz="1000" spc="20" dirty="0">
                <a:solidFill>
                  <a:srgbClr val="FFFFFF"/>
                </a:solidFill>
                <a:latin typeface="Trebuchet MS"/>
                <a:cs typeface="Trebuchet MS"/>
              </a:rPr>
              <a:t>divulgazione</a:t>
            </a:r>
            <a:r>
              <a:rPr lang="it-IT" sz="1000" spc="-110" dirty="0">
                <a:solidFill>
                  <a:srgbClr val="FFFFFF"/>
                </a:solidFill>
                <a:latin typeface="Trebuchet MS"/>
                <a:cs typeface="Trebuchet MS"/>
              </a:rPr>
              <a:t> </a:t>
            </a:r>
            <a:r>
              <a:rPr lang="it-IT" sz="1000" spc="10" dirty="0">
                <a:solidFill>
                  <a:srgbClr val="FFFFFF"/>
                </a:solidFill>
                <a:latin typeface="Trebuchet MS"/>
                <a:cs typeface="Trebuchet MS"/>
              </a:rPr>
              <a:t>nelle</a:t>
            </a:r>
            <a:r>
              <a:rPr lang="it-IT" sz="1000" spc="-114" dirty="0">
                <a:solidFill>
                  <a:srgbClr val="FFFFFF"/>
                </a:solidFill>
                <a:latin typeface="Trebuchet MS"/>
                <a:cs typeface="Trebuchet MS"/>
              </a:rPr>
              <a:t> </a:t>
            </a:r>
            <a:r>
              <a:rPr lang="it-IT" sz="1000" spc="20" dirty="0">
                <a:solidFill>
                  <a:srgbClr val="FFFFFF"/>
                </a:solidFill>
                <a:latin typeface="Trebuchet MS"/>
                <a:cs typeface="Trebuchet MS"/>
              </a:rPr>
              <a:t>scuole</a:t>
            </a:r>
            <a:r>
              <a:rPr lang="it-IT" sz="1000" spc="-110" dirty="0">
                <a:solidFill>
                  <a:srgbClr val="FFFFFF"/>
                </a:solidFill>
                <a:latin typeface="Trebuchet MS"/>
                <a:cs typeface="Trebuchet MS"/>
              </a:rPr>
              <a:t> </a:t>
            </a:r>
            <a:r>
              <a:rPr lang="it-IT" sz="1000" spc="-10" dirty="0">
                <a:solidFill>
                  <a:srgbClr val="FFFFFF"/>
                </a:solidFill>
                <a:latin typeface="Trebuchet MS"/>
                <a:cs typeface="Trebuchet MS"/>
              </a:rPr>
              <a:t>attraverso</a:t>
            </a:r>
            <a:r>
              <a:rPr lang="it-IT" sz="1000" spc="-110" dirty="0">
                <a:solidFill>
                  <a:srgbClr val="FFFFFF"/>
                </a:solidFill>
                <a:latin typeface="Trebuchet MS"/>
                <a:cs typeface="Trebuchet MS"/>
              </a:rPr>
              <a:t> </a:t>
            </a:r>
            <a:r>
              <a:rPr lang="it-IT" sz="1000" spc="10" dirty="0">
                <a:solidFill>
                  <a:srgbClr val="FFFFFF"/>
                </a:solidFill>
                <a:latin typeface="Trebuchet MS"/>
                <a:cs typeface="Trebuchet MS"/>
              </a:rPr>
              <a:t>Banco</a:t>
            </a:r>
            <a:r>
              <a:rPr lang="it-IT" sz="1000" spc="-114" dirty="0">
                <a:solidFill>
                  <a:srgbClr val="FFFFFF"/>
                </a:solidFill>
                <a:latin typeface="Trebuchet MS"/>
                <a:cs typeface="Trebuchet MS"/>
              </a:rPr>
              <a:t> </a:t>
            </a:r>
            <a:r>
              <a:rPr lang="it-IT" sz="1000" spc="20" dirty="0">
                <a:solidFill>
                  <a:srgbClr val="FFFFFF"/>
                </a:solidFill>
                <a:latin typeface="Trebuchet MS"/>
                <a:cs typeface="Trebuchet MS"/>
              </a:rPr>
              <a:t>Scuo</a:t>
            </a:r>
            <a:r>
              <a:rPr lang="it-IT" sz="1000" spc="-60" dirty="0">
                <a:solidFill>
                  <a:srgbClr val="FFFFFF"/>
                </a:solidFill>
                <a:latin typeface="Trebuchet MS"/>
                <a:cs typeface="Trebuchet MS"/>
              </a:rPr>
              <a:t>la, </a:t>
            </a:r>
            <a:r>
              <a:rPr lang="it-IT" sz="1000" spc="20" dirty="0">
                <a:solidFill>
                  <a:srgbClr val="FFFFFF"/>
                </a:solidFill>
                <a:latin typeface="Trebuchet MS"/>
                <a:cs typeface="Trebuchet MS"/>
              </a:rPr>
              <a:t>viene </a:t>
            </a:r>
            <a:r>
              <a:rPr lang="it-IT" sz="1000" spc="5" dirty="0">
                <a:solidFill>
                  <a:srgbClr val="FFFFFF"/>
                </a:solidFill>
                <a:latin typeface="Trebuchet MS"/>
                <a:cs typeface="Trebuchet MS"/>
              </a:rPr>
              <a:t>trasmessa </a:t>
            </a:r>
            <a:r>
              <a:rPr lang="it-IT" sz="1000" spc="-5" dirty="0">
                <a:solidFill>
                  <a:srgbClr val="FFFFFF"/>
                </a:solidFill>
                <a:latin typeface="Trebuchet MS"/>
                <a:cs typeface="Trebuchet MS"/>
              </a:rPr>
              <a:t>l’importanza </a:t>
            </a:r>
            <a:r>
              <a:rPr lang="it-IT" sz="1000" spc="15" dirty="0">
                <a:solidFill>
                  <a:srgbClr val="FFFFFF"/>
                </a:solidFill>
                <a:latin typeface="Trebuchet MS"/>
                <a:cs typeface="Trebuchet MS"/>
              </a:rPr>
              <a:t>di </a:t>
            </a:r>
            <a:r>
              <a:rPr lang="it-IT" sz="1000" spc="5" dirty="0">
                <a:solidFill>
                  <a:srgbClr val="FFFFFF"/>
                </a:solidFill>
                <a:latin typeface="Trebuchet MS"/>
                <a:cs typeface="Trebuchet MS"/>
              </a:rPr>
              <a:t>riconoscere </a:t>
            </a:r>
            <a:r>
              <a:rPr lang="it-IT" sz="1000" dirty="0">
                <a:solidFill>
                  <a:srgbClr val="FFFFFF"/>
                </a:solidFill>
                <a:latin typeface="Trebuchet MS"/>
                <a:cs typeface="Trebuchet MS"/>
              </a:rPr>
              <a:t>il </a:t>
            </a:r>
            <a:r>
              <a:rPr lang="it-IT" sz="1000" spc="5" dirty="0">
                <a:solidFill>
                  <a:srgbClr val="FFFFFF"/>
                </a:solidFill>
                <a:latin typeface="Trebuchet MS"/>
                <a:cs typeface="Trebuchet MS"/>
              </a:rPr>
              <a:t>valore </a:t>
            </a:r>
            <a:r>
              <a:rPr lang="it-IT" sz="1000" spc="15" dirty="0">
                <a:solidFill>
                  <a:srgbClr val="FFFFFF"/>
                </a:solidFill>
                <a:latin typeface="Trebuchet MS"/>
                <a:cs typeface="Trebuchet MS"/>
              </a:rPr>
              <a:t>del </a:t>
            </a:r>
            <a:r>
              <a:rPr lang="it-IT" sz="1000" spc="-25" dirty="0">
                <a:solidFill>
                  <a:srgbClr val="FFFFFF"/>
                </a:solidFill>
                <a:latin typeface="Trebuchet MS"/>
                <a:cs typeface="Trebuchet MS"/>
              </a:rPr>
              <a:t>cibo, </a:t>
            </a:r>
            <a:r>
              <a:rPr lang="it-IT" sz="1000" spc="10" dirty="0">
                <a:solidFill>
                  <a:srgbClr val="FFFFFF"/>
                </a:solidFill>
                <a:latin typeface="Trebuchet MS"/>
                <a:cs typeface="Trebuchet MS"/>
              </a:rPr>
              <a:t>incentivando</a:t>
            </a:r>
            <a:r>
              <a:rPr lang="it-IT" sz="1000" spc="-5" dirty="0">
                <a:solidFill>
                  <a:srgbClr val="FFFFFF"/>
                </a:solidFill>
                <a:latin typeface="Trebuchet MS"/>
                <a:cs typeface="Trebuchet MS"/>
              </a:rPr>
              <a:t> la </a:t>
            </a:r>
            <a:r>
              <a:rPr lang="it-IT" sz="1000" spc="-10" dirty="0">
                <a:solidFill>
                  <a:srgbClr val="FFFFFF"/>
                </a:solidFill>
                <a:latin typeface="Trebuchet MS"/>
                <a:cs typeface="Trebuchet MS"/>
              </a:rPr>
              <a:t>cultura</a:t>
            </a:r>
            <a:r>
              <a:rPr lang="it-IT" sz="1000" dirty="0">
                <a:solidFill>
                  <a:srgbClr val="FFFFFF"/>
                </a:solidFill>
                <a:latin typeface="Trebuchet MS"/>
                <a:cs typeface="Trebuchet MS"/>
              </a:rPr>
              <a:t> </a:t>
            </a:r>
            <a:r>
              <a:rPr lang="it-IT" sz="1000" spc="15" dirty="0">
                <a:solidFill>
                  <a:srgbClr val="FFFFFF"/>
                </a:solidFill>
                <a:latin typeface="Trebuchet MS"/>
                <a:cs typeface="Trebuchet MS"/>
              </a:rPr>
              <a:t>del</a:t>
            </a:r>
            <a:r>
              <a:rPr lang="it-IT" sz="1000" spc="-5" dirty="0">
                <a:solidFill>
                  <a:srgbClr val="FFFFFF"/>
                </a:solidFill>
                <a:latin typeface="Trebuchet MS"/>
                <a:cs typeface="Trebuchet MS"/>
              </a:rPr>
              <a:t> </a:t>
            </a:r>
            <a:r>
              <a:rPr lang="it-IT" sz="1000" spc="35" dirty="0">
                <a:solidFill>
                  <a:srgbClr val="FFFFFF"/>
                </a:solidFill>
                <a:latin typeface="Trebuchet MS"/>
                <a:cs typeface="Trebuchet MS"/>
              </a:rPr>
              <a:t>dono</a:t>
            </a:r>
            <a:r>
              <a:rPr lang="it-IT" sz="1000" spc="-5" dirty="0">
                <a:solidFill>
                  <a:srgbClr val="FFFFFF"/>
                </a:solidFill>
                <a:latin typeface="Trebuchet MS"/>
                <a:cs typeface="Trebuchet MS"/>
              </a:rPr>
              <a:t> </a:t>
            </a:r>
            <a:r>
              <a:rPr lang="it-IT" sz="1000" dirty="0">
                <a:solidFill>
                  <a:srgbClr val="FFFFFF"/>
                </a:solidFill>
                <a:latin typeface="Trebuchet MS"/>
                <a:cs typeface="Trebuchet MS"/>
              </a:rPr>
              <a:t>invece </a:t>
            </a:r>
            <a:r>
              <a:rPr lang="it-IT" sz="1000" spc="5" dirty="0">
                <a:solidFill>
                  <a:srgbClr val="FFFFFF"/>
                </a:solidFill>
                <a:latin typeface="Trebuchet MS"/>
                <a:cs typeface="Trebuchet MS"/>
              </a:rPr>
              <a:t>che</a:t>
            </a:r>
            <a:r>
              <a:rPr lang="it-IT" sz="1000" spc="-5" dirty="0">
                <a:solidFill>
                  <a:srgbClr val="FFFFFF"/>
                </a:solidFill>
                <a:latin typeface="Trebuchet MS"/>
                <a:cs typeface="Trebuchet MS"/>
              </a:rPr>
              <a:t> </a:t>
            </a:r>
            <a:r>
              <a:rPr lang="it-IT" sz="1000" spc="10" dirty="0">
                <a:solidFill>
                  <a:srgbClr val="FFFFFF"/>
                </a:solidFill>
                <a:latin typeface="Trebuchet MS"/>
                <a:cs typeface="Trebuchet MS"/>
              </a:rPr>
              <a:t>quella</a:t>
            </a:r>
            <a:r>
              <a:rPr lang="it-IT" sz="1000" spc="-5" dirty="0">
                <a:solidFill>
                  <a:srgbClr val="FFFFFF"/>
                </a:solidFill>
                <a:latin typeface="Trebuchet MS"/>
                <a:cs typeface="Trebuchet MS"/>
              </a:rPr>
              <a:t> </a:t>
            </a:r>
            <a:r>
              <a:rPr lang="it-IT" sz="1000" spc="15" dirty="0">
                <a:solidFill>
                  <a:srgbClr val="FFFFFF"/>
                </a:solidFill>
                <a:latin typeface="Trebuchet MS"/>
                <a:cs typeface="Trebuchet MS"/>
              </a:rPr>
              <a:t>dello</a:t>
            </a:r>
            <a:r>
              <a:rPr lang="it-IT" sz="1000" dirty="0">
                <a:solidFill>
                  <a:srgbClr val="FFFFFF"/>
                </a:solidFill>
                <a:latin typeface="Trebuchet MS"/>
                <a:cs typeface="Trebuchet MS"/>
              </a:rPr>
              <a:t> </a:t>
            </a:r>
            <a:r>
              <a:rPr lang="it-IT" sz="1000" spc="-25" dirty="0">
                <a:solidFill>
                  <a:srgbClr val="FFFFFF"/>
                </a:solidFill>
                <a:latin typeface="Trebuchet MS"/>
                <a:cs typeface="Trebuchet MS"/>
              </a:rPr>
              <a:t>scarto,</a:t>
            </a:r>
            <a:r>
              <a:rPr lang="it-IT" sz="1000" spc="-5" dirty="0">
                <a:solidFill>
                  <a:srgbClr val="FFFFFF"/>
                </a:solidFill>
                <a:latin typeface="Trebuchet MS"/>
                <a:cs typeface="Trebuchet MS"/>
              </a:rPr>
              <a:t> </a:t>
            </a:r>
            <a:r>
              <a:rPr lang="it-IT" sz="1000" spc="-10" dirty="0">
                <a:solidFill>
                  <a:srgbClr val="FFFFFF"/>
                </a:solidFill>
                <a:latin typeface="Trebuchet MS"/>
                <a:cs typeface="Trebuchet MS"/>
              </a:rPr>
              <a:t>ri</a:t>
            </a:r>
            <a:r>
              <a:rPr lang="it-IT" sz="1000" spc="20" dirty="0">
                <a:solidFill>
                  <a:srgbClr val="FFFFFF"/>
                </a:solidFill>
                <a:latin typeface="Trebuchet MS"/>
                <a:cs typeface="Trebuchet MS"/>
              </a:rPr>
              <a:t>conoscendo</a:t>
            </a:r>
            <a:r>
              <a:rPr lang="it-IT" sz="1000" spc="-5" dirty="0">
                <a:solidFill>
                  <a:srgbClr val="FFFFFF"/>
                </a:solidFill>
                <a:latin typeface="Trebuchet MS"/>
                <a:cs typeface="Trebuchet MS"/>
              </a:rPr>
              <a:t> </a:t>
            </a:r>
            <a:r>
              <a:rPr lang="it-IT" sz="1000" dirty="0">
                <a:solidFill>
                  <a:srgbClr val="FFFFFF"/>
                </a:solidFill>
                <a:latin typeface="Trebuchet MS"/>
                <a:cs typeface="Trebuchet MS"/>
              </a:rPr>
              <a:t>il </a:t>
            </a:r>
            <a:r>
              <a:rPr lang="it-IT" sz="1000" spc="5" dirty="0">
                <a:solidFill>
                  <a:srgbClr val="FFFFFF"/>
                </a:solidFill>
                <a:latin typeface="Trebuchet MS"/>
                <a:cs typeface="Trebuchet MS"/>
              </a:rPr>
              <a:t>valore</a:t>
            </a:r>
            <a:r>
              <a:rPr lang="it-IT" sz="1000" dirty="0">
                <a:solidFill>
                  <a:srgbClr val="FFFFFF"/>
                </a:solidFill>
                <a:latin typeface="Trebuchet MS"/>
                <a:cs typeface="Trebuchet MS"/>
              </a:rPr>
              <a:t> </a:t>
            </a:r>
            <a:r>
              <a:rPr lang="it-IT" sz="1000" spc="10" dirty="0">
                <a:solidFill>
                  <a:srgbClr val="FFFFFF"/>
                </a:solidFill>
                <a:latin typeface="Trebuchet MS"/>
                <a:cs typeface="Trebuchet MS"/>
              </a:rPr>
              <a:t>e</a:t>
            </a:r>
            <a:r>
              <a:rPr lang="it-IT" sz="1000" dirty="0">
                <a:solidFill>
                  <a:srgbClr val="FFFFFF"/>
                </a:solidFill>
                <a:latin typeface="Trebuchet MS"/>
                <a:cs typeface="Trebuchet MS"/>
              </a:rPr>
              <a:t> </a:t>
            </a:r>
            <a:r>
              <a:rPr lang="it-IT" sz="1000" spc="-5" dirty="0">
                <a:solidFill>
                  <a:srgbClr val="FFFFFF"/>
                </a:solidFill>
                <a:latin typeface="Trebuchet MS"/>
                <a:cs typeface="Trebuchet MS"/>
              </a:rPr>
              <a:t>la</a:t>
            </a:r>
            <a:r>
              <a:rPr lang="it-IT" sz="1000" dirty="0">
                <a:solidFill>
                  <a:srgbClr val="FFFFFF"/>
                </a:solidFill>
                <a:latin typeface="Trebuchet MS"/>
                <a:cs typeface="Trebuchet MS"/>
              </a:rPr>
              <a:t> </a:t>
            </a:r>
            <a:r>
              <a:rPr lang="it-IT" sz="1000" spc="10" dirty="0">
                <a:solidFill>
                  <a:srgbClr val="FFFFFF"/>
                </a:solidFill>
                <a:latin typeface="Trebuchet MS"/>
                <a:cs typeface="Trebuchet MS"/>
              </a:rPr>
              <a:t>dignità</a:t>
            </a:r>
            <a:r>
              <a:rPr lang="it-IT" sz="1000" spc="-5" dirty="0">
                <a:solidFill>
                  <a:srgbClr val="FFFFFF"/>
                </a:solidFill>
                <a:latin typeface="Trebuchet MS"/>
                <a:cs typeface="Trebuchet MS"/>
              </a:rPr>
              <a:t> </a:t>
            </a:r>
            <a:r>
              <a:rPr lang="it-IT" sz="1000" spc="5" dirty="0">
                <a:solidFill>
                  <a:srgbClr val="FFFFFF"/>
                </a:solidFill>
                <a:latin typeface="Trebuchet MS"/>
                <a:cs typeface="Trebuchet MS"/>
              </a:rPr>
              <a:t>della</a:t>
            </a:r>
            <a:r>
              <a:rPr lang="it-IT" sz="1000" dirty="0">
                <a:solidFill>
                  <a:srgbClr val="FFFFFF"/>
                </a:solidFill>
                <a:latin typeface="Trebuchet MS"/>
                <a:cs typeface="Trebuchet MS"/>
              </a:rPr>
              <a:t> </a:t>
            </a:r>
            <a:r>
              <a:rPr lang="it-IT" sz="1000" spc="20" dirty="0">
                <a:solidFill>
                  <a:srgbClr val="FFFFFF"/>
                </a:solidFill>
                <a:latin typeface="Trebuchet MS"/>
                <a:cs typeface="Trebuchet MS"/>
              </a:rPr>
              <a:t>singola</a:t>
            </a:r>
            <a:r>
              <a:rPr lang="it-IT" sz="1000" dirty="0">
                <a:solidFill>
                  <a:srgbClr val="FFFFFF"/>
                </a:solidFill>
                <a:latin typeface="Trebuchet MS"/>
                <a:cs typeface="Trebuchet MS"/>
              </a:rPr>
              <a:t> persona. </a:t>
            </a:r>
            <a:r>
              <a:rPr lang="it-IT" sz="1000" spc="15" dirty="0">
                <a:solidFill>
                  <a:srgbClr val="FFFFFF"/>
                </a:solidFill>
                <a:latin typeface="Trebuchet MS"/>
                <a:cs typeface="Trebuchet MS"/>
              </a:rPr>
              <a:t>Una</a:t>
            </a:r>
            <a:r>
              <a:rPr lang="it-IT" sz="1000" dirty="0">
                <a:solidFill>
                  <a:srgbClr val="FFFFFF"/>
                </a:solidFill>
                <a:latin typeface="Trebuchet MS"/>
                <a:cs typeface="Trebuchet MS"/>
              </a:rPr>
              <a:t> </a:t>
            </a:r>
            <a:r>
              <a:rPr lang="it-IT" sz="1000" spc="15" dirty="0">
                <a:solidFill>
                  <a:srgbClr val="FFFFFF"/>
                </a:solidFill>
                <a:latin typeface="Trebuchet MS"/>
                <a:cs typeface="Trebuchet MS"/>
              </a:rPr>
              <a:t>simile </a:t>
            </a:r>
            <a:r>
              <a:rPr lang="it-IT" sz="1000" spc="-320" dirty="0">
                <a:solidFill>
                  <a:srgbClr val="FFFFFF"/>
                </a:solidFill>
                <a:latin typeface="Trebuchet MS"/>
                <a:cs typeface="Trebuchet MS"/>
              </a:rPr>
              <a:t> </a:t>
            </a:r>
            <a:r>
              <a:rPr lang="it-IT" sz="1000" spc="5" dirty="0">
                <a:solidFill>
                  <a:srgbClr val="FFFFFF"/>
                </a:solidFill>
                <a:latin typeface="Trebuchet MS"/>
                <a:cs typeface="Trebuchet MS"/>
              </a:rPr>
              <a:t>valenza</a:t>
            </a:r>
            <a:r>
              <a:rPr lang="it-IT" sz="1000" spc="-110" dirty="0">
                <a:solidFill>
                  <a:srgbClr val="FFFFFF"/>
                </a:solidFill>
                <a:latin typeface="Trebuchet MS"/>
                <a:cs typeface="Trebuchet MS"/>
              </a:rPr>
              <a:t> </a:t>
            </a:r>
            <a:r>
              <a:rPr lang="it-IT" sz="1000" spc="-5" dirty="0">
                <a:solidFill>
                  <a:srgbClr val="FFFFFF"/>
                </a:solidFill>
                <a:latin typeface="Trebuchet MS"/>
                <a:cs typeface="Trebuchet MS"/>
              </a:rPr>
              <a:t>culturale</a:t>
            </a:r>
            <a:r>
              <a:rPr lang="it-IT" sz="1000" spc="-110" dirty="0">
                <a:solidFill>
                  <a:srgbClr val="FFFFFF"/>
                </a:solidFill>
                <a:latin typeface="Trebuchet MS"/>
                <a:cs typeface="Trebuchet MS"/>
              </a:rPr>
              <a:t> </a:t>
            </a:r>
            <a:r>
              <a:rPr lang="it-IT" sz="1000" spc="25" dirty="0">
                <a:solidFill>
                  <a:srgbClr val="FFFFFF"/>
                </a:solidFill>
                <a:latin typeface="Trebuchet MS"/>
                <a:cs typeface="Trebuchet MS"/>
              </a:rPr>
              <a:t>si</a:t>
            </a:r>
            <a:r>
              <a:rPr lang="it-IT" sz="1000" spc="-110" dirty="0">
                <a:solidFill>
                  <a:srgbClr val="FFFFFF"/>
                </a:solidFill>
                <a:latin typeface="Trebuchet MS"/>
                <a:cs typeface="Trebuchet MS"/>
              </a:rPr>
              <a:t> </a:t>
            </a:r>
            <a:r>
              <a:rPr lang="it-IT" sz="1000" spc="10" dirty="0">
                <a:solidFill>
                  <a:srgbClr val="FFFFFF"/>
                </a:solidFill>
                <a:latin typeface="Trebuchet MS"/>
                <a:cs typeface="Trebuchet MS"/>
              </a:rPr>
              <a:t>ha</a:t>
            </a:r>
            <a:r>
              <a:rPr lang="it-IT" sz="1000" spc="-110" dirty="0">
                <a:solidFill>
                  <a:srgbClr val="FFFFFF"/>
                </a:solidFill>
                <a:latin typeface="Trebuchet MS"/>
                <a:cs typeface="Trebuchet MS"/>
              </a:rPr>
              <a:t> </a:t>
            </a:r>
            <a:r>
              <a:rPr lang="it-IT" sz="1000" dirty="0">
                <a:solidFill>
                  <a:srgbClr val="FFFFFF"/>
                </a:solidFill>
                <a:latin typeface="Trebuchet MS"/>
                <a:cs typeface="Trebuchet MS"/>
              </a:rPr>
              <a:t>con i</a:t>
            </a:r>
            <a:r>
              <a:rPr lang="it-IT" sz="1000" spc="-110" dirty="0">
                <a:solidFill>
                  <a:srgbClr val="FFFFFF"/>
                </a:solidFill>
                <a:latin typeface="Trebuchet MS"/>
                <a:cs typeface="Trebuchet MS"/>
              </a:rPr>
              <a:t> </a:t>
            </a:r>
            <a:r>
              <a:rPr lang="it-IT" sz="1000" spc="-10" dirty="0">
                <a:solidFill>
                  <a:srgbClr val="FFFFFF"/>
                </a:solidFill>
                <a:latin typeface="Trebuchet MS"/>
                <a:cs typeface="Trebuchet MS"/>
              </a:rPr>
              <a:t>donatori,</a:t>
            </a:r>
            <a:r>
              <a:rPr lang="it-IT" sz="1000" spc="-110" dirty="0">
                <a:solidFill>
                  <a:srgbClr val="FFFFFF"/>
                </a:solidFill>
                <a:latin typeface="Trebuchet MS"/>
                <a:cs typeface="Trebuchet MS"/>
              </a:rPr>
              <a:t> </a:t>
            </a:r>
            <a:r>
              <a:rPr lang="it-IT" sz="1000" spc="15" dirty="0">
                <a:solidFill>
                  <a:srgbClr val="FFFFFF"/>
                </a:solidFill>
                <a:latin typeface="Trebuchet MS"/>
                <a:cs typeface="Trebuchet MS"/>
              </a:rPr>
              <a:t>sempre</a:t>
            </a:r>
            <a:r>
              <a:rPr lang="it-IT" sz="1000" spc="-110" dirty="0">
                <a:solidFill>
                  <a:srgbClr val="FFFFFF"/>
                </a:solidFill>
                <a:latin typeface="Trebuchet MS"/>
                <a:cs typeface="Trebuchet MS"/>
              </a:rPr>
              <a:t> </a:t>
            </a:r>
            <a:r>
              <a:rPr lang="it-IT" sz="1000" spc="20" dirty="0">
                <a:solidFill>
                  <a:srgbClr val="FFFFFF"/>
                </a:solidFill>
                <a:latin typeface="Trebuchet MS"/>
                <a:cs typeface="Trebuchet MS"/>
              </a:rPr>
              <a:t>più</a:t>
            </a:r>
            <a:r>
              <a:rPr lang="it-IT" sz="1000" spc="-110" dirty="0">
                <a:solidFill>
                  <a:srgbClr val="FFFFFF"/>
                </a:solidFill>
                <a:latin typeface="Trebuchet MS"/>
                <a:cs typeface="Trebuchet MS"/>
              </a:rPr>
              <a:t> </a:t>
            </a:r>
            <a:r>
              <a:rPr lang="it-IT" sz="1000" spc="10" dirty="0">
                <a:solidFill>
                  <a:srgbClr val="FFFFFF"/>
                </a:solidFill>
                <a:latin typeface="Trebuchet MS"/>
                <a:cs typeface="Trebuchet MS"/>
              </a:rPr>
              <a:t>consci</a:t>
            </a:r>
            <a:r>
              <a:rPr lang="it-IT" sz="1000" spc="-110" dirty="0">
                <a:solidFill>
                  <a:srgbClr val="FFFFFF"/>
                </a:solidFill>
                <a:latin typeface="Trebuchet MS"/>
                <a:cs typeface="Trebuchet MS"/>
              </a:rPr>
              <a:t> </a:t>
            </a:r>
            <a:r>
              <a:rPr lang="it-IT" sz="1000" spc="15" dirty="0">
                <a:solidFill>
                  <a:srgbClr val="FFFFFF"/>
                </a:solidFill>
                <a:latin typeface="Trebuchet MS"/>
                <a:cs typeface="Trebuchet MS"/>
              </a:rPr>
              <a:t>del</a:t>
            </a:r>
            <a:r>
              <a:rPr lang="it-IT" sz="1000" spc="-110" dirty="0">
                <a:solidFill>
                  <a:srgbClr val="FFFFFF"/>
                </a:solidFill>
                <a:latin typeface="Trebuchet MS"/>
                <a:cs typeface="Trebuchet MS"/>
              </a:rPr>
              <a:t> </a:t>
            </a:r>
            <a:r>
              <a:rPr lang="it-IT" sz="1000" spc="5" dirty="0">
                <a:solidFill>
                  <a:srgbClr val="FFFFFF"/>
                </a:solidFill>
                <a:latin typeface="Trebuchet MS"/>
                <a:cs typeface="Trebuchet MS"/>
              </a:rPr>
              <a:t>valore</a:t>
            </a:r>
            <a:r>
              <a:rPr lang="it-IT" sz="1000" spc="-110" dirty="0">
                <a:solidFill>
                  <a:srgbClr val="FFFFFF"/>
                </a:solidFill>
                <a:latin typeface="Trebuchet MS"/>
                <a:cs typeface="Trebuchet MS"/>
              </a:rPr>
              <a:t> </a:t>
            </a:r>
            <a:r>
              <a:rPr lang="it-IT" sz="1000" spc="15" dirty="0">
                <a:solidFill>
                  <a:srgbClr val="FFFFFF"/>
                </a:solidFill>
                <a:latin typeface="Trebuchet MS"/>
                <a:cs typeface="Trebuchet MS"/>
              </a:rPr>
              <a:t>del </a:t>
            </a:r>
            <a:r>
              <a:rPr lang="it-IT" sz="1000" spc="-320" dirty="0">
                <a:solidFill>
                  <a:srgbClr val="FFFFFF"/>
                </a:solidFill>
                <a:latin typeface="Trebuchet MS"/>
                <a:cs typeface="Trebuchet MS"/>
              </a:rPr>
              <a:t> </a:t>
            </a:r>
            <a:r>
              <a:rPr lang="it-IT" sz="1000" spc="-15" dirty="0">
                <a:solidFill>
                  <a:srgbClr val="FFFFFF"/>
                </a:solidFill>
                <a:latin typeface="Trebuchet MS"/>
                <a:cs typeface="Trebuchet MS"/>
              </a:rPr>
              <a:t>recupero.</a:t>
            </a:r>
            <a:endParaRPr lang="it-IT" sz="1000" dirty="0">
              <a:latin typeface="Trebuchet MS"/>
              <a:cs typeface="Trebuchet MS"/>
            </a:endParaRPr>
          </a:p>
        </p:txBody>
      </p:sp>
      <p:grpSp>
        <p:nvGrpSpPr>
          <p:cNvPr id="17" name="object 8">
            <a:extLst>
              <a:ext uri="{FF2B5EF4-FFF2-40B4-BE49-F238E27FC236}">
                <a16:creationId xmlns:a16="http://schemas.microsoft.com/office/drawing/2014/main" id="{E2FA5FC3-B926-66EE-63B1-B29C65DA467D}"/>
              </a:ext>
            </a:extLst>
          </p:cNvPr>
          <p:cNvGrpSpPr/>
          <p:nvPr/>
        </p:nvGrpSpPr>
        <p:grpSpPr>
          <a:xfrm>
            <a:off x="5327327" y="2572250"/>
            <a:ext cx="2706370" cy="1115935"/>
            <a:chOff x="4854003" y="3629748"/>
            <a:chExt cx="2706370" cy="1914525"/>
          </a:xfrm>
        </p:grpSpPr>
        <p:sp>
          <p:nvSpPr>
            <p:cNvPr id="18" name="object 9">
              <a:extLst>
                <a:ext uri="{FF2B5EF4-FFF2-40B4-BE49-F238E27FC236}">
                  <a16:creationId xmlns:a16="http://schemas.microsoft.com/office/drawing/2014/main" id="{776CCFF9-89AD-B5EE-57B8-B8C2418EAFB3}"/>
                </a:ext>
              </a:extLst>
            </p:cNvPr>
            <p:cNvSpPr/>
            <p:nvPr/>
          </p:nvSpPr>
          <p:spPr>
            <a:xfrm>
              <a:off x="4854003" y="3629748"/>
              <a:ext cx="2706370" cy="1914525"/>
            </a:xfrm>
            <a:custGeom>
              <a:avLst/>
              <a:gdLst/>
              <a:ahLst/>
              <a:cxnLst/>
              <a:rect l="l" t="t" r="r" b="b"/>
              <a:pathLst>
                <a:path w="2706370" h="1914525">
                  <a:moveTo>
                    <a:pt x="2705989" y="0"/>
                  </a:moveTo>
                  <a:lnTo>
                    <a:pt x="0" y="0"/>
                  </a:lnTo>
                  <a:lnTo>
                    <a:pt x="0" y="1914359"/>
                  </a:lnTo>
                  <a:lnTo>
                    <a:pt x="2705989" y="1914359"/>
                  </a:lnTo>
                  <a:lnTo>
                    <a:pt x="2705989" y="0"/>
                  </a:lnTo>
                  <a:close/>
                </a:path>
              </a:pathLst>
            </a:custGeom>
            <a:solidFill>
              <a:srgbClr val="E2EED6"/>
            </a:solidFill>
          </p:spPr>
          <p:txBody>
            <a:bodyPr wrap="square" lIns="0" tIns="0" rIns="0" bIns="0" rtlCol="0"/>
            <a:lstStyle/>
            <a:p>
              <a:endParaRPr/>
            </a:p>
          </p:txBody>
        </p:sp>
        <p:pic>
          <p:nvPicPr>
            <p:cNvPr id="19" name="object 10">
              <a:extLst>
                <a:ext uri="{FF2B5EF4-FFF2-40B4-BE49-F238E27FC236}">
                  <a16:creationId xmlns:a16="http://schemas.microsoft.com/office/drawing/2014/main" id="{B8057929-ED9E-D781-EA3A-2B5101EFA4DB}"/>
                </a:ext>
              </a:extLst>
            </p:cNvPr>
            <p:cNvPicPr/>
            <p:nvPr/>
          </p:nvPicPr>
          <p:blipFill>
            <a:blip r:embed="rId4" cstate="print"/>
            <a:stretch>
              <a:fillRect/>
            </a:stretch>
          </p:blipFill>
          <p:spPr>
            <a:xfrm>
              <a:off x="4960175" y="3629748"/>
              <a:ext cx="2599816" cy="1914359"/>
            </a:xfrm>
            <a:prstGeom prst="rect">
              <a:avLst/>
            </a:prstGeom>
          </p:spPr>
        </p:pic>
      </p:grpSp>
      <p:pic>
        <p:nvPicPr>
          <p:cNvPr id="21" name="Immagine 20">
            <a:extLst>
              <a:ext uri="{FF2B5EF4-FFF2-40B4-BE49-F238E27FC236}">
                <a16:creationId xmlns:a16="http://schemas.microsoft.com/office/drawing/2014/main" id="{BCFA6332-03F3-5F31-EE0C-AEF6FC4B2C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6957" y="5082401"/>
            <a:ext cx="2706357" cy="1461402"/>
          </a:xfrm>
          <a:prstGeom prst="rect">
            <a:avLst/>
          </a:prstGeom>
        </p:spPr>
      </p:pic>
      <p:grpSp>
        <p:nvGrpSpPr>
          <p:cNvPr id="24" name="object 5">
            <a:extLst>
              <a:ext uri="{FF2B5EF4-FFF2-40B4-BE49-F238E27FC236}">
                <a16:creationId xmlns:a16="http://schemas.microsoft.com/office/drawing/2014/main" id="{4BF85E4F-77C6-33EA-3900-9384619D717E}"/>
              </a:ext>
            </a:extLst>
          </p:cNvPr>
          <p:cNvGrpSpPr/>
          <p:nvPr/>
        </p:nvGrpSpPr>
        <p:grpSpPr>
          <a:xfrm>
            <a:off x="5327327" y="3682330"/>
            <a:ext cx="2706370" cy="1400192"/>
            <a:chOff x="4854003" y="5769661"/>
            <a:chExt cx="2706370" cy="1914525"/>
          </a:xfrm>
        </p:grpSpPr>
        <p:sp>
          <p:nvSpPr>
            <p:cNvPr id="25" name="object 6">
              <a:extLst>
                <a:ext uri="{FF2B5EF4-FFF2-40B4-BE49-F238E27FC236}">
                  <a16:creationId xmlns:a16="http://schemas.microsoft.com/office/drawing/2014/main" id="{5892C18A-CEFA-9D13-9832-05ABD8B9ABD7}"/>
                </a:ext>
              </a:extLst>
            </p:cNvPr>
            <p:cNvSpPr/>
            <p:nvPr/>
          </p:nvSpPr>
          <p:spPr>
            <a:xfrm>
              <a:off x="4854003" y="5769686"/>
              <a:ext cx="2706370" cy="1914525"/>
            </a:xfrm>
            <a:custGeom>
              <a:avLst/>
              <a:gdLst/>
              <a:ahLst/>
              <a:cxnLst/>
              <a:rect l="l" t="t" r="r" b="b"/>
              <a:pathLst>
                <a:path w="2706370" h="1914525">
                  <a:moveTo>
                    <a:pt x="2705989" y="0"/>
                  </a:moveTo>
                  <a:lnTo>
                    <a:pt x="0" y="0"/>
                  </a:lnTo>
                  <a:lnTo>
                    <a:pt x="0" y="1914347"/>
                  </a:lnTo>
                  <a:lnTo>
                    <a:pt x="2705989" y="1914347"/>
                  </a:lnTo>
                  <a:lnTo>
                    <a:pt x="2705989" y="0"/>
                  </a:lnTo>
                  <a:close/>
                </a:path>
              </a:pathLst>
            </a:custGeom>
            <a:solidFill>
              <a:srgbClr val="E2EED6"/>
            </a:solidFill>
          </p:spPr>
          <p:txBody>
            <a:bodyPr wrap="square" lIns="0" tIns="0" rIns="0" bIns="0" rtlCol="0"/>
            <a:lstStyle/>
            <a:p>
              <a:endParaRPr/>
            </a:p>
          </p:txBody>
        </p:sp>
        <p:pic>
          <p:nvPicPr>
            <p:cNvPr id="26" name="object 7">
              <a:extLst>
                <a:ext uri="{FF2B5EF4-FFF2-40B4-BE49-F238E27FC236}">
                  <a16:creationId xmlns:a16="http://schemas.microsoft.com/office/drawing/2014/main" id="{07A1C516-9F9C-E939-FDD2-9ACB74BA9B59}"/>
                </a:ext>
              </a:extLst>
            </p:cNvPr>
            <p:cNvPicPr/>
            <p:nvPr/>
          </p:nvPicPr>
          <p:blipFill>
            <a:blip r:embed="rId6" cstate="print"/>
            <a:stretch>
              <a:fillRect/>
            </a:stretch>
          </p:blipFill>
          <p:spPr>
            <a:xfrm>
              <a:off x="5063654" y="5769661"/>
              <a:ext cx="2496350" cy="1914359"/>
            </a:xfrm>
            <a:prstGeom prst="rect">
              <a:avLst/>
            </a:prstGeom>
          </p:spPr>
        </p:pic>
      </p:grpSp>
      <p:pic>
        <p:nvPicPr>
          <p:cNvPr id="1026" name="Picture 2" descr="Impegni Sociali Top Qualitas: Contributi Solidali e Benefici per il Futuro  | STUDIPA: Studi Professionali Associati Commercialisti, Avvocati e  Consulenti del Lavoro">
            <a:extLst>
              <a:ext uri="{FF2B5EF4-FFF2-40B4-BE49-F238E27FC236}">
                <a16:creationId xmlns:a16="http://schemas.microsoft.com/office/drawing/2014/main" id="{ED2BF442-F8F7-09CF-D8C6-C94030E808D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26957" y="1297602"/>
            <a:ext cx="2706357" cy="1260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6127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1D117B0-1D58-7355-855A-5E5EF3D17395}"/>
              </a:ext>
            </a:extLst>
          </p:cNvPr>
          <p:cNvSpPr>
            <a:spLocks noGrp="1"/>
          </p:cNvSpPr>
          <p:nvPr>
            <p:ph type="ctrTitle"/>
          </p:nvPr>
        </p:nvSpPr>
        <p:spPr>
          <a:xfrm>
            <a:off x="-192116" y="70646"/>
            <a:ext cx="5401586" cy="905220"/>
          </a:xfrm>
        </p:spPr>
        <p:txBody>
          <a:bodyPr>
            <a:normAutofit/>
          </a:bodyPr>
          <a:lstStyle/>
          <a:p>
            <a:r>
              <a:rPr lang="it-IT" sz="3200" b="1" dirty="0">
                <a:solidFill>
                  <a:srgbClr val="0070C0"/>
                </a:solidFill>
              </a:rPr>
              <a:t>1.4 LA NOSTRA STORIA</a:t>
            </a:r>
          </a:p>
        </p:txBody>
      </p:sp>
      <p:pic>
        <p:nvPicPr>
          <p:cNvPr id="5" name="Immagine 4">
            <a:extLst>
              <a:ext uri="{FF2B5EF4-FFF2-40B4-BE49-F238E27FC236}">
                <a16:creationId xmlns:a16="http://schemas.microsoft.com/office/drawing/2014/main" id="{825A7B1F-9855-774B-57A5-BE60A85BA2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056" y="1502795"/>
            <a:ext cx="2544417" cy="1232453"/>
          </a:xfrm>
          <a:prstGeom prst="rect">
            <a:avLst/>
          </a:prstGeom>
        </p:spPr>
      </p:pic>
      <p:sp>
        <p:nvSpPr>
          <p:cNvPr id="6" name="CasellaDiTesto 5">
            <a:extLst>
              <a:ext uri="{FF2B5EF4-FFF2-40B4-BE49-F238E27FC236}">
                <a16:creationId xmlns:a16="http://schemas.microsoft.com/office/drawing/2014/main" id="{A247C009-30D9-21E4-6963-B402F1CD868D}"/>
              </a:ext>
            </a:extLst>
          </p:cNvPr>
          <p:cNvSpPr txBox="1"/>
          <p:nvPr/>
        </p:nvSpPr>
        <p:spPr>
          <a:xfrm>
            <a:off x="3450865" y="1502796"/>
            <a:ext cx="6869927" cy="923330"/>
          </a:xfrm>
          <a:prstGeom prst="rect">
            <a:avLst/>
          </a:prstGeom>
          <a:noFill/>
        </p:spPr>
        <p:txBody>
          <a:bodyPr wrap="square" rtlCol="0">
            <a:spAutoFit/>
          </a:bodyPr>
          <a:lstStyle/>
          <a:p>
            <a:r>
              <a:rPr lang="it-IT" b="1" dirty="0">
                <a:solidFill>
                  <a:schemeClr val="accent2"/>
                </a:solidFill>
              </a:rPr>
              <a:t>FINE ANNI ‘60</a:t>
            </a:r>
            <a:r>
              <a:rPr lang="it-IT" dirty="0"/>
              <a:t>: Da un’idea di John Van </a:t>
            </a:r>
            <a:r>
              <a:rPr lang="it-IT" dirty="0" err="1"/>
              <a:t>Hengel</a:t>
            </a:r>
            <a:r>
              <a:rPr lang="it-IT" dirty="0"/>
              <a:t>, che comincia a distribuire ai bisognosi il cibo di negozi e ristoranti altrimenti sprecato, nasce a Phoenix (Arizona) il primo Banco Alimentare (Food Bank). </a:t>
            </a:r>
          </a:p>
        </p:txBody>
      </p:sp>
      <p:pic>
        <p:nvPicPr>
          <p:cNvPr id="8" name="Immagine 7">
            <a:extLst>
              <a:ext uri="{FF2B5EF4-FFF2-40B4-BE49-F238E27FC236}">
                <a16:creationId xmlns:a16="http://schemas.microsoft.com/office/drawing/2014/main" id="{259FA073-5C1B-D8CF-339B-03670410FC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056" y="2911155"/>
            <a:ext cx="2544417" cy="1310988"/>
          </a:xfrm>
          <a:prstGeom prst="rect">
            <a:avLst/>
          </a:prstGeom>
        </p:spPr>
      </p:pic>
      <p:sp>
        <p:nvSpPr>
          <p:cNvPr id="9" name="CasellaDiTesto 8">
            <a:extLst>
              <a:ext uri="{FF2B5EF4-FFF2-40B4-BE49-F238E27FC236}">
                <a16:creationId xmlns:a16="http://schemas.microsoft.com/office/drawing/2014/main" id="{54FEA0DC-D44C-9AA1-D4A6-1D136A599440}"/>
              </a:ext>
            </a:extLst>
          </p:cNvPr>
          <p:cNvSpPr txBox="1"/>
          <p:nvPr/>
        </p:nvSpPr>
        <p:spPr>
          <a:xfrm>
            <a:off x="3450865" y="2904181"/>
            <a:ext cx="6786439" cy="646331"/>
          </a:xfrm>
          <a:prstGeom prst="rect">
            <a:avLst/>
          </a:prstGeom>
          <a:noFill/>
        </p:spPr>
        <p:txBody>
          <a:bodyPr wrap="square" rtlCol="0">
            <a:spAutoFit/>
          </a:bodyPr>
          <a:lstStyle/>
          <a:p>
            <a:r>
              <a:rPr lang="it-IT" b="1" dirty="0">
                <a:solidFill>
                  <a:schemeClr val="accent2"/>
                </a:solidFill>
              </a:rPr>
              <a:t>1989</a:t>
            </a:r>
            <a:r>
              <a:rPr lang="it-IT" b="1" dirty="0"/>
              <a:t>:</a:t>
            </a:r>
            <a:r>
              <a:rPr lang="it-IT" b="1" dirty="0">
                <a:solidFill>
                  <a:srgbClr val="FFC000"/>
                </a:solidFill>
              </a:rPr>
              <a:t> </a:t>
            </a:r>
            <a:r>
              <a:rPr lang="it-IT" dirty="0"/>
              <a:t>Con la costituzione della Fondazione Banco Alimentare nasce in Italia Banco Alimentare.</a:t>
            </a:r>
          </a:p>
        </p:txBody>
      </p:sp>
      <p:pic>
        <p:nvPicPr>
          <p:cNvPr id="11" name="Immagine 10">
            <a:extLst>
              <a:ext uri="{FF2B5EF4-FFF2-40B4-BE49-F238E27FC236}">
                <a16:creationId xmlns:a16="http://schemas.microsoft.com/office/drawing/2014/main" id="{58DEC1EF-EE7C-CACD-7085-670C9CE3E0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056" y="4333460"/>
            <a:ext cx="2572246" cy="1820849"/>
          </a:xfrm>
          <a:prstGeom prst="rect">
            <a:avLst/>
          </a:prstGeom>
        </p:spPr>
      </p:pic>
      <p:sp>
        <p:nvSpPr>
          <p:cNvPr id="12" name="CasellaDiTesto 11">
            <a:extLst>
              <a:ext uri="{FF2B5EF4-FFF2-40B4-BE49-F238E27FC236}">
                <a16:creationId xmlns:a16="http://schemas.microsoft.com/office/drawing/2014/main" id="{4FD5721C-0D35-05E3-6C28-BD235F135789}"/>
              </a:ext>
            </a:extLst>
          </p:cNvPr>
          <p:cNvSpPr txBox="1"/>
          <p:nvPr/>
        </p:nvSpPr>
        <p:spPr>
          <a:xfrm>
            <a:off x="3450864" y="4575976"/>
            <a:ext cx="7021003" cy="646331"/>
          </a:xfrm>
          <a:prstGeom prst="rect">
            <a:avLst/>
          </a:prstGeom>
          <a:noFill/>
        </p:spPr>
        <p:txBody>
          <a:bodyPr wrap="square" rtlCol="0">
            <a:spAutoFit/>
          </a:bodyPr>
          <a:lstStyle/>
          <a:p>
            <a:r>
              <a:rPr lang="it-IT" b="1" dirty="0">
                <a:solidFill>
                  <a:schemeClr val="accent2"/>
                </a:solidFill>
              </a:rPr>
              <a:t>1993</a:t>
            </a:r>
            <a:r>
              <a:rPr lang="it-IT" dirty="0"/>
              <a:t>: Viene sancito un accordo con la Comunità Europea per il recupero dei prodotti alimentari (Agea)</a:t>
            </a:r>
          </a:p>
        </p:txBody>
      </p:sp>
    </p:spTree>
    <p:extLst>
      <p:ext uri="{BB962C8B-B14F-4D97-AF65-F5344CB8AC3E}">
        <p14:creationId xmlns:p14="http://schemas.microsoft.com/office/powerpoint/2010/main" val="4248130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A649B15-7DA5-8E09-9D8A-5FFA4CABA237}"/>
              </a:ext>
            </a:extLst>
          </p:cNvPr>
          <p:cNvSpPr>
            <a:spLocks noGrp="1"/>
          </p:cNvSpPr>
          <p:nvPr>
            <p:ph type="ctrTitle"/>
          </p:nvPr>
        </p:nvSpPr>
        <p:spPr>
          <a:xfrm>
            <a:off x="-968734" y="-117663"/>
            <a:ext cx="8033467" cy="1064246"/>
          </a:xfrm>
        </p:spPr>
        <p:txBody>
          <a:bodyPr>
            <a:normAutofit/>
          </a:bodyPr>
          <a:lstStyle/>
          <a:p>
            <a:r>
              <a:rPr lang="it-IT" sz="4400" b="1" dirty="0">
                <a:solidFill>
                  <a:schemeClr val="accent6">
                    <a:lumMod val="50000"/>
                  </a:schemeClr>
                </a:solidFill>
              </a:rPr>
              <a:t>1.4 LA NOSTRA STORIA</a:t>
            </a:r>
            <a:endParaRPr lang="it-IT" sz="4400" b="1" dirty="0"/>
          </a:p>
        </p:txBody>
      </p:sp>
      <p:sp>
        <p:nvSpPr>
          <p:cNvPr id="3" name="Sottotitolo 2">
            <a:extLst>
              <a:ext uri="{FF2B5EF4-FFF2-40B4-BE49-F238E27FC236}">
                <a16:creationId xmlns:a16="http://schemas.microsoft.com/office/drawing/2014/main" id="{F07C365F-58DB-CBCC-4B7C-B5ECF6168E5A}"/>
              </a:ext>
            </a:extLst>
          </p:cNvPr>
          <p:cNvSpPr>
            <a:spLocks noGrp="1"/>
          </p:cNvSpPr>
          <p:nvPr>
            <p:ph type="subTitle" idx="1"/>
          </p:nvPr>
        </p:nvSpPr>
        <p:spPr>
          <a:xfrm>
            <a:off x="3452602" y="1554313"/>
            <a:ext cx="9144000" cy="1655762"/>
          </a:xfrm>
        </p:spPr>
        <p:txBody>
          <a:bodyPr/>
          <a:lstStyle/>
          <a:p>
            <a:pPr algn="l"/>
            <a:r>
              <a:rPr lang="it-IT" sz="1800" b="1" dirty="0">
                <a:solidFill>
                  <a:schemeClr val="accent2"/>
                </a:solidFill>
              </a:rPr>
              <a:t>1996</a:t>
            </a:r>
            <a:r>
              <a:rPr lang="it-IT" dirty="0"/>
              <a:t>: </a:t>
            </a:r>
            <a:r>
              <a:rPr lang="it-IT" sz="1800" dirty="0"/>
              <a:t>Viene costituita l’organizzazione Banco Alimentare in Puglia (29 Maggio) </a:t>
            </a:r>
          </a:p>
        </p:txBody>
      </p:sp>
      <p:pic>
        <p:nvPicPr>
          <p:cNvPr id="5" name="Immagine 4">
            <a:extLst>
              <a:ext uri="{FF2B5EF4-FFF2-40B4-BE49-F238E27FC236}">
                <a16:creationId xmlns:a16="http://schemas.microsoft.com/office/drawing/2014/main" id="{6D3A57B9-C47A-9AFA-E6EB-360A2D7F10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276" y="1383528"/>
            <a:ext cx="2276723" cy="1489541"/>
          </a:xfrm>
          <a:prstGeom prst="rect">
            <a:avLst/>
          </a:prstGeom>
        </p:spPr>
      </p:pic>
      <p:pic>
        <p:nvPicPr>
          <p:cNvPr id="7" name="Immagine 6">
            <a:extLst>
              <a:ext uri="{FF2B5EF4-FFF2-40B4-BE49-F238E27FC236}">
                <a16:creationId xmlns:a16="http://schemas.microsoft.com/office/drawing/2014/main" id="{4D074236-519F-5048-4D94-4F3E9AE0BE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276" y="3111609"/>
            <a:ext cx="2276722" cy="1489541"/>
          </a:xfrm>
          <a:prstGeom prst="rect">
            <a:avLst/>
          </a:prstGeom>
        </p:spPr>
      </p:pic>
      <p:sp>
        <p:nvSpPr>
          <p:cNvPr id="8" name="CasellaDiTesto 7">
            <a:extLst>
              <a:ext uri="{FF2B5EF4-FFF2-40B4-BE49-F238E27FC236}">
                <a16:creationId xmlns:a16="http://schemas.microsoft.com/office/drawing/2014/main" id="{C9306488-439D-76E5-B092-2E11B85ADB58}"/>
              </a:ext>
            </a:extLst>
          </p:cNvPr>
          <p:cNvSpPr txBox="1"/>
          <p:nvPr/>
        </p:nvSpPr>
        <p:spPr>
          <a:xfrm>
            <a:off x="3452601" y="3105834"/>
            <a:ext cx="7410615" cy="646331"/>
          </a:xfrm>
          <a:prstGeom prst="rect">
            <a:avLst/>
          </a:prstGeom>
          <a:noFill/>
        </p:spPr>
        <p:txBody>
          <a:bodyPr wrap="square" rtlCol="0">
            <a:spAutoFit/>
          </a:bodyPr>
          <a:lstStyle/>
          <a:p>
            <a:r>
              <a:rPr lang="it-IT" b="1" dirty="0">
                <a:solidFill>
                  <a:schemeClr val="accent2"/>
                </a:solidFill>
              </a:rPr>
              <a:t>1997</a:t>
            </a:r>
            <a:r>
              <a:rPr lang="it-IT" dirty="0"/>
              <a:t>: La Fondazione organizza la prima giornata Nazionale della Colletta Alimentare, il più grande gesto di solidarietà e carità in Italia. </a:t>
            </a:r>
          </a:p>
        </p:txBody>
      </p:sp>
      <p:pic>
        <p:nvPicPr>
          <p:cNvPr id="10" name="Immagine 9">
            <a:extLst>
              <a:ext uri="{FF2B5EF4-FFF2-40B4-BE49-F238E27FC236}">
                <a16:creationId xmlns:a16="http://schemas.microsoft.com/office/drawing/2014/main" id="{78D681C6-B4BE-8629-274C-AF7CAD9B27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flipV="1">
            <a:off x="771276" y="4952325"/>
            <a:ext cx="2276722" cy="1432291"/>
          </a:xfrm>
          <a:prstGeom prst="rect">
            <a:avLst/>
          </a:prstGeom>
        </p:spPr>
      </p:pic>
      <p:sp>
        <p:nvSpPr>
          <p:cNvPr id="11" name="CasellaDiTesto 10">
            <a:extLst>
              <a:ext uri="{FF2B5EF4-FFF2-40B4-BE49-F238E27FC236}">
                <a16:creationId xmlns:a16="http://schemas.microsoft.com/office/drawing/2014/main" id="{1C11F6C1-6E2A-1235-BA6C-AC110EAC197E}"/>
              </a:ext>
            </a:extLst>
          </p:cNvPr>
          <p:cNvSpPr txBox="1"/>
          <p:nvPr/>
        </p:nvSpPr>
        <p:spPr>
          <a:xfrm>
            <a:off x="3452601" y="5119020"/>
            <a:ext cx="7023887" cy="369332"/>
          </a:xfrm>
          <a:prstGeom prst="rect">
            <a:avLst/>
          </a:prstGeom>
          <a:noFill/>
        </p:spPr>
        <p:txBody>
          <a:bodyPr wrap="square" rtlCol="0">
            <a:spAutoFit/>
          </a:bodyPr>
          <a:lstStyle/>
          <a:p>
            <a:r>
              <a:rPr lang="it-IT" b="1" dirty="0">
                <a:solidFill>
                  <a:schemeClr val="accent2"/>
                </a:solidFill>
              </a:rPr>
              <a:t>1999</a:t>
            </a:r>
            <a:r>
              <a:rPr lang="it-IT" dirty="0"/>
              <a:t>: La fondazione richiede ed ottiene il riconoscimento come Onlus.</a:t>
            </a:r>
          </a:p>
        </p:txBody>
      </p:sp>
    </p:spTree>
    <p:extLst>
      <p:ext uri="{BB962C8B-B14F-4D97-AF65-F5344CB8AC3E}">
        <p14:creationId xmlns:p14="http://schemas.microsoft.com/office/powerpoint/2010/main" val="3244879574"/>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5C054BD3F3217847B2EED40B4F2B2390" ma:contentTypeVersion="4" ma:contentTypeDescription="Creare un nuovo documento." ma:contentTypeScope="" ma:versionID="ec74865bbb2ca51c727d1b5d4e89a8f9">
  <xsd:schema xmlns:xsd="http://www.w3.org/2001/XMLSchema" xmlns:xs="http://www.w3.org/2001/XMLSchema" xmlns:p="http://schemas.microsoft.com/office/2006/metadata/properties" xmlns:ns3="28de7489-d23b-476f-9156-e160ac0ef772" targetNamespace="http://schemas.microsoft.com/office/2006/metadata/properties" ma:root="true" ma:fieldsID="bbeb21959f2a48a7dad117e458732c8d" ns3:_="">
    <xsd:import namespace="28de7489-d23b-476f-9156-e160ac0ef772"/>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de7489-d23b-476f-9156-e160ac0ef7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6957A49-8F4E-4417-A3EF-5230C4CC4CED}">
  <ds:schemaRefs>
    <ds:schemaRef ds:uri="http://schemas.openxmlformats.org/package/2006/metadata/core-properties"/>
    <ds:schemaRef ds:uri="http://www.w3.org/XML/1998/namespace"/>
    <ds:schemaRef ds:uri="http://purl.org/dc/terms/"/>
    <ds:schemaRef ds:uri="28de7489-d23b-476f-9156-e160ac0ef772"/>
    <ds:schemaRef ds:uri="http://schemas.microsoft.com/office/infopath/2007/PartnerControls"/>
    <ds:schemaRef ds:uri="http://schemas.microsoft.com/office/2006/metadata/properties"/>
    <ds:schemaRef ds:uri="http://purl.org/dc/dcmitype/"/>
    <ds:schemaRef ds:uri="http://schemas.microsoft.com/office/2006/documentManagement/types"/>
    <ds:schemaRef ds:uri="http://purl.org/dc/elements/1.1/"/>
  </ds:schemaRefs>
</ds:datastoreItem>
</file>

<file path=customXml/itemProps2.xml><?xml version="1.0" encoding="utf-8"?>
<ds:datastoreItem xmlns:ds="http://schemas.openxmlformats.org/officeDocument/2006/customXml" ds:itemID="{777DA0FF-8606-404E-A32A-DF1F52FAAD46}">
  <ds:schemaRefs>
    <ds:schemaRef ds:uri="http://schemas.microsoft.com/sharepoint/v3/contenttype/forms"/>
  </ds:schemaRefs>
</ds:datastoreItem>
</file>

<file path=customXml/itemProps3.xml><?xml version="1.0" encoding="utf-8"?>
<ds:datastoreItem xmlns:ds="http://schemas.openxmlformats.org/officeDocument/2006/customXml" ds:itemID="{C365A706-AC1A-4B19-90A1-BED58C5BE3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de7489-d23b-476f-9156-e160ac0ef7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1548</TotalTime>
  <Words>7587</Words>
  <Application>Microsoft Office PowerPoint</Application>
  <PresentationFormat>Widescreen</PresentationFormat>
  <Paragraphs>585</Paragraphs>
  <Slides>65</Slides>
  <Notes>12</Notes>
  <HiddenSlides>0</HiddenSlides>
  <MMClips>0</MMClips>
  <ScaleCrop>false</ScaleCrop>
  <HeadingPairs>
    <vt:vector size="6" baseType="variant">
      <vt:variant>
        <vt:lpstr>Caratteri utilizzati</vt:lpstr>
      </vt:variant>
      <vt:variant>
        <vt:i4>22</vt:i4>
      </vt:variant>
      <vt:variant>
        <vt:lpstr>Tema</vt:lpstr>
      </vt:variant>
      <vt:variant>
        <vt:i4>1</vt:i4>
      </vt:variant>
      <vt:variant>
        <vt:lpstr>Titoli diapositive</vt:lpstr>
      </vt:variant>
      <vt:variant>
        <vt:i4>65</vt:i4>
      </vt:variant>
    </vt:vector>
  </HeadingPairs>
  <TitlesOfParts>
    <vt:vector size="88" baseType="lpstr">
      <vt:lpstr>Malgun Gothic</vt:lpstr>
      <vt:lpstr>Aptos</vt:lpstr>
      <vt:lpstr>Arial</vt:lpstr>
      <vt:lpstr>Arial MT</vt:lpstr>
      <vt:lpstr>Calibri</vt:lpstr>
      <vt:lpstr>Calibri </vt:lpstr>
      <vt:lpstr>Calibri Light</vt:lpstr>
      <vt:lpstr>Calibri-Bold</vt:lpstr>
      <vt:lpstr>Courier New</vt:lpstr>
      <vt:lpstr>Frutiger LT Light</vt:lpstr>
      <vt:lpstr>inherit</vt:lpstr>
      <vt:lpstr>Lucida Sans Unicode</vt:lpstr>
      <vt:lpstr>Microsoft Sans Serif</vt:lpstr>
      <vt:lpstr>Poppins</vt:lpstr>
      <vt:lpstr>Poppins ExtraBold</vt:lpstr>
      <vt:lpstr>Segoe UI Historic</vt:lpstr>
      <vt:lpstr>Tahoma</vt:lpstr>
      <vt:lpstr>Times New Roman</vt:lpstr>
      <vt:lpstr>Trebuchet MS</vt:lpstr>
      <vt:lpstr>Ubuntu</vt:lpstr>
      <vt:lpstr>Verdana</vt:lpstr>
      <vt:lpstr>Wingdings</vt:lpstr>
      <vt:lpstr>Tema di Office</vt:lpstr>
      <vt:lpstr>BILANCIO SOCIALE 2023</vt:lpstr>
      <vt:lpstr>Sommario</vt:lpstr>
      <vt:lpstr>Sommario</vt:lpstr>
      <vt:lpstr>I 17 OBIETTIVI DI SVILUPPO SOSTENIBILE  (SDGs)</vt:lpstr>
      <vt:lpstr>Presentazione standard di PowerPoint</vt:lpstr>
      <vt:lpstr>1. IDENTITA’</vt:lpstr>
      <vt:lpstr>1.3 I BENEFICI DELL’ATTIVITA’ DEL BANCO </vt:lpstr>
      <vt:lpstr>1.4 LA NOSTRA STORIA</vt:lpstr>
      <vt:lpstr>1.4 LA NOSTRA STORIA</vt:lpstr>
      <vt:lpstr>1.4 LA NOSTRA STORIA</vt:lpstr>
      <vt:lpstr>1.4. LA NOSTRA STORIA</vt:lpstr>
      <vt:lpstr>2. IDENTITÀ - Struttura Organizzativa</vt:lpstr>
      <vt:lpstr> 3. LE PERSONE</vt:lpstr>
      <vt:lpstr>4. LA REDISTRIBUZIONE DEGLI ALIMENTI E LE ALTRE ATTIVITA’ DEL BANCO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BANCO ALIMENTARE</vt:lpstr>
      <vt:lpstr>DALL’ECONOMIA LINEARE ALL’ECONOMIA CIRCOLARE</vt:lpstr>
      <vt:lpstr>IL RECUPERO PER PROLUNGARE LA VITA DEL CIBO E  RIDARGLI IL VALORE PERSO</vt:lpstr>
      <vt:lpstr>L’ECCEDENZA ALIMENTARE NON E’ SPRECO ALIMENTARE</vt:lpstr>
      <vt:lpstr>L’ECONOMIA CIRCOLARE DI BANCO ALIMENTARE</vt:lpstr>
      <vt:lpstr>5.1 RECUPERO, RACCOLTA E DISTRIBUZIONE DI CIBO AI FINI DI SOLIDARIETA’ SOCIALE </vt:lpstr>
      <vt:lpstr>Scopo e Campo di applicazione</vt:lpstr>
      <vt:lpstr>I Pericoli e i Rischi specifici nell’attività di recupero, raccolta e distribuzione</vt:lpstr>
      <vt:lpstr>CATEGORIE DI RISCHIO</vt:lpstr>
      <vt:lpstr>Presentazione standard di PowerPoint</vt:lpstr>
      <vt:lpstr>Macrocategoria a MEDIO LIVELLO D’ATTENZIONE</vt:lpstr>
      <vt:lpstr>Macrocategoria a BASSO LIVELLO D’ATTENZIONE</vt:lpstr>
      <vt:lpstr>TERMINE MINIMO DI CONSERVAZIONE</vt:lpstr>
      <vt:lpstr>Presentazione standard di PowerPoint</vt:lpstr>
      <vt:lpstr>6. GIORNATA NAZIONALE DELLA COLLETTA ALIMENTARE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6. LE INIZIATIVE DEL BANCO ALIMENTARE </vt:lpstr>
      <vt:lpstr>Presentazione standard di PowerPoint</vt:lpstr>
      <vt:lpstr>Presentazione standard di PowerPoint</vt:lpstr>
      <vt:lpstr>Presentazione standard di PowerPoint</vt:lpstr>
      <vt:lpstr>Presentazione standard di PowerPoint</vt:lpstr>
      <vt:lpstr>6.3 BANCO ALIMENTARE E BARILLA</vt:lpstr>
      <vt:lpstr>6.4 SPRECO ZERO TARANTO</vt:lpstr>
      <vt:lpstr>7. LE COLLABORAZIONI </vt:lpstr>
      <vt:lpstr>7.2 EDISON CON BANCO ALIMENTARE</vt:lpstr>
      <vt:lpstr>EDISON PARTNER DEL PERCORSO DI TRANSIZIONE ENERGETICA DI BANCO ALIMENTARE Banco Alimentare ha scelto Edison Energia per la fornitura di impianti fotovoltaici in sei sedi regionali: Parma, Genova, Udine, Taranto, Sassari e Pescara, per una potenza complessiva di 160 kW. L’energia autoprodotta dagli impianti si stima sarà di circa 185.000 kWh, per un totale di circa 50 tonnellate di emissioni di CO2 evitate all’anno (1). La collaborazione tra Edison e Banco Alimentare è nata in ambito sociale nel 2005 e dura ancora oggi. La mensa di Foro Bonaparte a Milano è stata tra le prime in Italia ad aderire al programma di Banco Alimentare Siticibo, donando pasti caldi eccedenti della mensa aziendale alle realtà cittadine bisognose: sono oltre 6.700 i pasti caldi donati solo a partire dal 2019. Edison ha inoltre donato a Banco Alimentare un furgoncino refrigerato e un abbattitore di temperatura per permettere il trasporto e la consegna del cibo in totale sicurezza.    Milano, 21 dicembre 2023 - Edison Energia, società del Gruppo Edison impegnata nella vendita di energia elettrica e gas a famiglie e imprese e servizi a valore aggiunto al segmento retail, annuncia di aver realizzato sei impianti fotovoltaici presso le sedi di Banco Alimentare a Parma, Genova, Udine, Taranto, Sassari e Pescara per una potenza complessiva di 160 kW. L’energia autoprodotta dagli impianti si stima sarà di circa 185.000 kWh per un totale di 50 tonnellate di emissioni di CO2 evitate all’anno. Quattro impianti - quelli di Sassari, Udine, Parma e Genova - sono già entrati in esercizio, e si stima che quelli di Taranto e Pescara verranno allacciati nel 2024.   Il Gruppo Edison, storico operatore energetico che quest’anno celebra i 140 anni dalla sua fondazione, dal 2005 è al fianco di Banco Alimentare supportando Siticibo. Edison dal 2005 ha coinvolto un ampio numero di volontari della sede di Foro Bonaparte e dal 2019 ha donato 6.700 pasti caldi al Banco Alimentare.  Ogni giorno, a fine pasto, i colleghi si sono alternati nel confezionare le eccedenze della mensa aziendale in modo da poter essere trasferite in tempi brevi agli enti caritativi cittadini. “La partnership con Banco Alimentare rispecchia a pieno il nostro modello di intervento che si basa sul coinvolgimento attivo delle persone di Edison in iniziative sociali con l’obiettivo non solo di sensibilizzarle rispetto a temi riguardanti la sostenibilità e l’economia circolare, ma anche di promuovere una cultura aziendale sempre più orientata all’impatto sociale, capace di contribuire a una società giusta e inclusiva soprattutto a supporto delle nuove generazioni”, dichiara Francesca Magliulo, Direttrice della Fondazione EOS – Edison Orizzonte Sociale ETS. Negli ultimi due anni infatti, Fondazione ha concorso a supportare i costi logistici e di coordinamento dell’attività di recupero e distribuzione di prodotti alimentari in particolare a strutture caritative che registrano la presenza di beneficiari nella fascia di età 14-18 anni.    (1) Il calcolo della CO2 evitata è il risultato del delta emissioni tra ex-ante ed ex-post installazione dell’impianto fotovoltaico. Il fattore applicato corrisponde al valore di emissione da produzione totale di energia elettrica dal mix nazionale di fonti energetiche (Fonte metodologica: rapporto ISPRA 386/2023)   </vt:lpstr>
      <vt:lpstr>Presentazione standard di PowerPoint</vt:lpstr>
      <vt:lpstr>Presentazione standard di PowerPoint</vt:lpstr>
      <vt:lpstr>7.4 LA GIOIELLA PRISMA IN VISITA AL BANCO ALIMENTARE</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Bilancio  Sociale</dc:title>
  <dc:creator>Direttore - BA Puglia</dc:creator>
  <cp:lastModifiedBy>Info - BA Puglia</cp:lastModifiedBy>
  <cp:revision>68</cp:revision>
  <dcterms:created xsi:type="dcterms:W3CDTF">2024-02-19T10:52:05Z</dcterms:created>
  <dcterms:modified xsi:type="dcterms:W3CDTF">2024-10-07T08:59:34Z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0x0101005C054BD3F3217847B2EED40B4F2B2390</vt:lpwstr>
  </property>
</Properties>
</file>